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85"/>
  </p:notesMasterIdLst>
  <p:sldIdLst>
    <p:sldId id="354" r:id="rId4"/>
    <p:sldId id="347" r:id="rId5"/>
    <p:sldId id="379" r:id="rId6"/>
    <p:sldId id="355" r:id="rId7"/>
    <p:sldId id="358" r:id="rId8"/>
    <p:sldId id="359" r:id="rId9"/>
    <p:sldId id="361" r:id="rId10"/>
    <p:sldId id="360" r:id="rId11"/>
    <p:sldId id="362" r:id="rId12"/>
    <p:sldId id="364" r:id="rId13"/>
    <p:sldId id="365" r:id="rId14"/>
    <p:sldId id="363" r:id="rId15"/>
    <p:sldId id="380" r:id="rId16"/>
    <p:sldId id="308" r:id="rId17"/>
    <p:sldId id="322" r:id="rId18"/>
    <p:sldId id="371" r:id="rId19"/>
    <p:sldId id="372" r:id="rId20"/>
    <p:sldId id="383" r:id="rId21"/>
    <p:sldId id="331" r:id="rId22"/>
    <p:sldId id="388" r:id="rId23"/>
    <p:sldId id="389" r:id="rId24"/>
    <p:sldId id="309" r:id="rId25"/>
    <p:sldId id="391" r:id="rId26"/>
    <p:sldId id="395" r:id="rId27"/>
    <p:sldId id="393" r:id="rId28"/>
    <p:sldId id="392" r:id="rId29"/>
    <p:sldId id="394" r:id="rId30"/>
    <p:sldId id="396" r:id="rId31"/>
    <p:sldId id="384" r:id="rId32"/>
    <p:sldId id="310" r:id="rId33"/>
    <p:sldId id="298" r:id="rId34"/>
    <p:sldId id="401" r:id="rId35"/>
    <p:sldId id="397" r:id="rId36"/>
    <p:sldId id="402" r:id="rId37"/>
    <p:sldId id="398" r:id="rId38"/>
    <p:sldId id="403" r:id="rId39"/>
    <p:sldId id="399" r:id="rId40"/>
    <p:sldId id="404" r:id="rId41"/>
    <p:sldId id="400" r:id="rId42"/>
    <p:sldId id="405" r:id="rId43"/>
    <p:sldId id="407" r:id="rId44"/>
    <p:sldId id="409" r:id="rId45"/>
    <p:sldId id="408" r:id="rId46"/>
    <p:sldId id="410" r:id="rId47"/>
    <p:sldId id="412" r:id="rId48"/>
    <p:sldId id="411" r:id="rId49"/>
    <p:sldId id="414" r:id="rId50"/>
    <p:sldId id="415" r:id="rId51"/>
    <p:sldId id="416" r:id="rId52"/>
    <p:sldId id="385" r:id="rId53"/>
    <p:sldId id="417" r:id="rId54"/>
    <p:sldId id="419" r:id="rId55"/>
    <p:sldId id="420" r:id="rId56"/>
    <p:sldId id="421" r:id="rId57"/>
    <p:sldId id="422" r:id="rId58"/>
    <p:sldId id="423" r:id="rId59"/>
    <p:sldId id="424" r:id="rId60"/>
    <p:sldId id="425" r:id="rId61"/>
    <p:sldId id="428" r:id="rId62"/>
    <p:sldId id="429" r:id="rId63"/>
    <p:sldId id="426" r:id="rId64"/>
    <p:sldId id="427" r:id="rId65"/>
    <p:sldId id="386" r:id="rId66"/>
    <p:sldId id="430" r:id="rId67"/>
    <p:sldId id="431" r:id="rId68"/>
    <p:sldId id="432" r:id="rId69"/>
    <p:sldId id="433" r:id="rId70"/>
    <p:sldId id="381" r:id="rId71"/>
    <p:sldId id="406" r:id="rId72"/>
    <p:sldId id="367" r:id="rId73"/>
    <p:sldId id="373" r:id="rId74"/>
    <p:sldId id="374" r:id="rId75"/>
    <p:sldId id="375" r:id="rId76"/>
    <p:sldId id="376" r:id="rId77"/>
    <p:sldId id="435" r:id="rId78"/>
    <p:sldId id="387" r:id="rId79"/>
    <p:sldId id="377" r:id="rId80"/>
    <p:sldId id="370" r:id="rId81"/>
    <p:sldId id="436" r:id="rId82"/>
    <p:sldId id="438" r:id="rId83"/>
    <p:sldId id="346"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fteris Souflas" initials="LS" lastIdx="2" clrIdx="0">
    <p:extLst>
      <p:ext uri="{19B8F6BF-5375-455C-9EA6-DF929625EA0E}">
        <p15:presenceInfo xmlns:p15="http://schemas.microsoft.com/office/powerpoint/2012/main" userId="b214de9ae54250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9FBA"/>
    <a:srgbClr val="1F1F1F"/>
    <a:srgbClr val="FF890D"/>
    <a:srgbClr val="ECDCC3"/>
    <a:srgbClr val="1F3595"/>
    <a:srgbClr val="172A7D"/>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Μεσαίο στυλ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Σκούρο στυλ 1 - Έμφαση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497" autoAdjust="0"/>
  </p:normalViewPr>
  <p:slideViewPr>
    <p:cSldViewPr snapToGrid="0" showGuides="1">
      <p:cViewPr varScale="1">
        <p:scale>
          <a:sx n="79" d="100"/>
          <a:sy n="79" d="100"/>
        </p:scale>
        <p:origin x="1140" y="84"/>
      </p:cViewPr>
      <p:guideLst>
        <p:guide orient="horz" pos="2228"/>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ableStyles" Target="tableStyle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cap="all" spc="50" baseline="0">
                <a:solidFill>
                  <a:schemeClr val="dk1"/>
                </a:solidFill>
                <a:latin typeface="+mn-lt"/>
                <a:ea typeface="+mn-ea"/>
                <a:cs typeface="+mn-cs"/>
              </a:defRPr>
            </a:pPr>
            <a:r>
              <a:rPr lang="en-US" sz="2800" dirty="0"/>
              <a:t>Interest in Fashion</a:t>
            </a:r>
          </a:p>
        </c:rich>
      </c:tx>
      <c:overlay val="0"/>
      <c:spPr>
        <a:noFill/>
        <a:ln>
          <a:noFill/>
        </a:ln>
        <a:effectLst/>
      </c:spPr>
      <c:txPr>
        <a:bodyPr rot="0" spcFirstLastPara="1" vertOverflow="ellipsis" vert="horz" wrap="square" anchor="ctr" anchorCtr="1"/>
        <a:lstStyle/>
        <a:p>
          <a:pPr>
            <a:defRPr sz="2800" b="1" i="0" u="none" strike="noStrike" kern="1200" cap="all" spc="50" baseline="0">
              <a:solidFill>
                <a:schemeClr val="dk1"/>
              </a:solidFill>
              <a:latin typeface="+mn-lt"/>
              <a:ea typeface="+mn-ea"/>
              <a:cs typeface="+mn-cs"/>
            </a:defRPr>
          </a:pPr>
          <a:endParaRPr lang="el-GR"/>
        </a:p>
      </c:txPr>
    </c:title>
    <c:autoTitleDeleted val="0"/>
    <c:plotArea>
      <c:layout>
        <c:manualLayout>
          <c:layoutTarget val="inner"/>
          <c:xMode val="edge"/>
          <c:yMode val="edge"/>
          <c:x val="0.25587547857171755"/>
          <c:y val="0.22739081447625401"/>
          <c:w val="0.47820251186441981"/>
          <c:h val="0.74112100541354153"/>
        </c:manualLayout>
      </c:layout>
      <c:doughnutChart>
        <c:varyColors val="1"/>
        <c:ser>
          <c:idx val="0"/>
          <c:order val="0"/>
          <c:tx>
            <c:strRef>
              <c:f>Φύλλο1!$B$1</c:f>
              <c:strCache>
                <c:ptCount val="1"/>
                <c:pt idx="0">
                  <c:v>Interest in Fashion</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6433-4797-B9A0-1AFAE9E3E2B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6433-4797-B9A0-1AFAE9E3E2B9}"/>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6433-4797-B9A0-1AFAE9E3E2B9}"/>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6433-4797-B9A0-1AFAE9E3E2B9}"/>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6433-4797-B9A0-1AFAE9E3E2B9}"/>
              </c:ext>
            </c:extLst>
          </c:dPt>
          <c:dLbls>
            <c:spPr>
              <a:noFill/>
              <a:ln>
                <a:noFill/>
              </a:ln>
              <a:effectLst/>
            </c:spPr>
            <c:txPr>
              <a:bodyPr rot="0" spcFirstLastPara="1" vertOverflow="ellipsis" vert="horz" wrap="square" anchor="ctr" anchorCtr="1"/>
              <a:lstStyle/>
              <a:p>
                <a:pPr>
                  <a:defRPr sz="2400" b="1" i="0" u="none" strike="noStrike" kern="1200" baseline="0">
                    <a:solidFill>
                      <a:schemeClr val="dk1"/>
                    </a:solidFill>
                    <a:latin typeface="+mn-lt"/>
                    <a:ea typeface="+mn-ea"/>
                    <a:cs typeface="+mn-cs"/>
                  </a:defRPr>
                </a:pPr>
                <a:endParaRPr lang="el-G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Φύλλο1!$A$2:$A$6</c:f>
              <c:strCache>
                <c:ptCount val="5"/>
                <c:pt idx="0">
                  <c:v>Very Interested</c:v>
                </c:pt>
                <c:pt idx="1">
                  <c:v>Rather Interested</c:v>
                </c:pt>
                <c:pt idx="2">
                  <c:v>Not very interested</c:v>
                </c:pt>
                <c:pt idx="3">
                  <c:v>Not at all interested</c:v>
                </c:pt>
                <c:pt idx="4">
                  <c:v>No opinion</c:v>
                </c:pt>
              </c:strCache>
            </c:strRef>
          </c:cat>
          <c:val>
            <c:numRef>
              <c:f>Φύλλο1!$B$2:$B$6</c:f>
              <c:numCache>
                <c:formatCode>0.00%</c:formatCode>
                <c:ptCount val="5"/>
                <c:pt idx="0">
                  <c:v>0.25</c:v>
                </c:pt>
                <c:pt idx="1">
                  <c:v>0.39</c:v>
                </c:pt>
                <c:pt idx="2">
                  <c:v>0.25</c:v>
                </c:pt>
                <c:pt idx="3">
                  <c:v>0.08</c:v>
                </c:pt>
                <c:pt idx="4">
                  <c:v>2.9999999999999985E-2</c:v>
                </c:pt>
              </c:numCache>
            </c:numRef>
          </c:val>
          <c:extLst>
            <c:ext xmlns:c16="http://schemas.microsoft.com/office/drawing/2014/chart" uri="{C3380CC4-5D6E-409C-BE32-E72D297353CC}">
              <c16:uniqueId val="{00000000-BCAD-41CE-B83E-FA95B3ACB39B}"/>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9.8133900857592365E-3"/>
          <c:y val="0.10939280727045868"/>
          <c:w val="0.98324357653293815"/>
          <c:h val="4.77867776755906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cap="flat" cmpd="sng" algn="ctr">
      <a:noFill/>
      <a:prstDash val="solid"/>
      <a:miter lim="800000"/>
    </a:ln>
    <a:effectLst/>
  </c:spPr>
  <c:txPr>
    <a:bodyPr/>
    <a:lstStyle/>
    <a:p>
      <a:pPr>
        <a:defRPr>
          <a:solidFill>
            <a:schemeClr val="dk1"/>
          </a:solidFill>
          <a:latin typeface="+mn-lt"/>
          <a:ea typeface="+mn-ea"/>
          <a:cs typeface="+mn-cs"/>
        </a:defRPr>
      </a:pPr>
      <a:endParaRPr lang="el-G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normalizeH="0" baseline="0">
                <a:solidFill>
                  <a:schemeClr val="dk1"/>
                </a:solidFill>
                <a:latin typeface="+mn-lt"/>
                <a:ea typeface="+mn-ea"/>
                <a:cs typeface="+mn-cs"/>
              </a:defRPr>
            </a:pPr>
            <a:r>
              <a:rPr lang="en-US" sz="2800" dirty="0"/>
              <a:t>Online selling frequency</a:t>
            </a:r>
          </a:p>
        </c:rich>
      </c:tx>
      <c:overlay val="0"/>
      <c:spPr>
        <a:noFill/>
        <a:ln>
          <a:noFill/>
        </a:ln>
        <a:effectLst/>
      </c:spPr>
      <c:txPr>
        <a:bodyPr rot="0" spcFirstLastPara="1" vertOverflow="ellipsis" vert="horz" wrap="square" anchor="ctr" anchorCtr="1"/>
        <a:lstStyle/>
        <a:p>
          <a:pPr>
            <a:defRPr sz="2800" b="1" i="0" u="none" strike="noStrike" kern="1200" spc="0" normalizeH="0" baseline="0">
              <a:solidFill>
                <a:schemeClr val="dk1"/>
              </a:solidFill>
              <a:latin typeface="+mn-lt"/>
              <a:ea typeface="+mn-ea"/>
              <a:cs typeface="+mn-cs"/>
            </a:defRPr>
          </a:pPr>
          <a:endParaRPr lang="el-GR"/>
        </a:p>
      </c:txPr>
    </c:title>
    <c:autoTitleDeleted val="0"/>
    <c:plotArea>
      <c:layout>
        <c:manualLayout>
          <c:layoutTarget val="inner"/>
          <c:xMode val="edge"/>
          <c:yMode val="edge"/>
          <c:x val="0.17173567861944086"/>
          <c:y val="9.9758478283434912E-2"/>
          <c:w val="0.45153425943708259"/>
          <c:h val="0.87857852514198442"/>
        </c:manualLayout>
      </c:layout>
      <c:doughnutChart>
        <c:varyColors val="1"/>
        <c:ser>
          <c:idx val="0"/>
          <c:order val="0"/>
          <c:tx>
            <c:strRef>
              <c:f>Φύλλο1!$B$1</c:f>
              <c:strCache>
                <c:ptCount val="1"/>
                <c:pt idx="0">
                  <c:v>Online selling frequency in 2021</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A738-48B2-BED9-8D6416A844C4}"/>
              </c:ext>
            </c:extLst>
          </c:dPt>
          <c:dPt>
            <c:idx val="1"/>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3-A738-48B2-BED9-8D6416A844C4}"/>
              </c:ext>
            </c:extLst>
          </c:dPt>
          <c:dPt>
            <c:idx val="2"/>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5-A738-48B2-BED9-8D6416A844C4}"/>
              </c:ext>
            </c:extLst>
          </c:dPt>
          <c:dPt>
            <c:idx val="3"/>
            <c:bubble3D val="0"/>
            <c:spPr>
              <a:gradFill>
                <a:gsLst>
                  <a:gs pos="100000">
                    <a:schemeClr val="accent1">
                      <a:lumMod val="60000"/>
                      <a:lumMod val="60000"/>
                      <a:lumOff val="40000"/>
                    </a:schemeClr>
                  </a:gs>
                  <a:gs pos="0">
                    <a:schemeClr val="accent1">
                      <a:lumMod val="60000"/>
                    </a:schemeClr>
                  </a:gs>
                </a:gsLst>
                <a:lin ang="5400000" scaled="0"/>
              </a:gradFill>
              <a:ln w="19050">
                <a:solidFill>
                  <a:schemeClr val="lt1"/>
                </a:solidFill>
              </a:ln>
              <a:effectLst/>
            </c:spPr>
            <c:extLst>
              <c:ext xmlns:c16="http://schemas.microsoft.com/office/drawing/2014/chart" uri="{C3380CC4-5D6E-409C-BE32-E72D297353CC}">
                <c16:uniqueId val="{00000007-A738-48B2-BED9-8D6416A844C4}"/>
              </c:ext>
            </c:extLst>
          </c:dPt>
          <c:dPt>
            <c:idx val="4"/>
            <c:bubble3D val="0"/>
            <c:spPr>
              <a:gradFill>
                <a:gsLst>
                  <a:gs pos="100000">
                    <a:schemeClr val="accent3">
                      <a:lumMod val="60000"/>
                      <a:lumMod val="60000"/>
                      <a:lumOff val="40000"/>
                    </a:schemeClr>
                  </a:gs>
                  <a:gs pos="0">
                    <a:schemeClr val="accent3">
                      <a:lumMod val="60000"/>
                    </a:schemeClr>
                  </a:gs>
                </a:gsLst>
                <a:lin ang="5400000" scaled="0"/>
              </a:gradFill>
              <a:ln w="19050">
                <a:solidFill>
                  <a:schemeClr val="lt1"/>
                </a:solidFill>
              </a:ln>
              <a:effectLst/>
            </c:spPr>
            <c:extLst>
              <c:ext xmlns:c16="http://schemas.microsoft.com/office/drawing/2014/chart" uri="{C3380CC4-5D6E-409C-BE32-E72D297353CC}">
                <c16:uniqueId val="{00000009-A738-48B2-BED9-8D6416A844C4}"/>
              </c:ext>
            </c:extLst>
          </c:dPt>
          <c:dLbls>
            <c:spPr>
              <a:noFill/>
              <a:ln>
                <a:noFill/>
              </a:ln>
              <a:effectLst/>
            </c:spPr>
            <c:txPr>
              <a:bodyPr rot="0" spcFirstLastPara="1" vertOverflow="ellipsis" vert="horz" wrap="square" anchor="ctr" anchorCtr="1"/>
              <a:lstStyle/>
              <a:p>
                <a:pPr>
                  <a:defRPr sz="1800" b="0" i="0" u="none" strike="noStrike" kern="1200" baseline="0">
                    <a:solidFill>
                      <a:schemeClr val="dk1"/>
                    </a:solidFill>
                    <a:latin typeface="+mn-lt"/>
                    <a:ea typeface="+mn-ea"/>
                    <a:cs typeface="+mn-cs"/>
                  </a:defRPr>
                </a:pPr>
                <a:endParaRPr lang="el-GR"/>
              </a:p>
            </c:txPr>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Φύλλο1!$A$2:$A$6</c:f>
              <c:strCache>
                <c:ptCount val="5"/>
                <c:pt idx="0">
                  <c:v>At least once a month</c:v>
                </c:pt>
                <c:pt idx="1">
                  <c:v>Several times a year</c:v>
                </c:pt>
                <c:pt idx="2">
                  <c:v>Once a year</c:v>
                </c:pt>
                <c:pt idx="3">
                  <c:v>Less than once a year</c:v>
                </c:pt>
                <c:pt idx="4">
                  <c:v>Don't know</c:v>
                </c:pt>
              </c:strCache>
            </c:strRef>
          </c:cat>
          <c:val>
            <c:numRef>
              <c:f>Φύλλο1!$B$2:$B$6</c:f>
              <c:numCache>
                <c:formatCode>0%</c:formatCode>
                <c:ptCount val="5"/>
                <c:pt idx="0">
                  <c:v>0.19</c:v>
                </c:pt>
                <c:pt idx="1">
                  <c:v>0.4</c:v>
                </c:pt>
                <c:pt idx="2">
                  <c:v>0.21</c:v>
                </c:pt>
                <c:pt idx="3">
                  <c:v>0.14000000000000001</c:v>
                </c:pt>
                <c:pt idx="4">
                  <c:v>0.06</c:v>
                </c:pt>
              </c:numCache>
            </c:numRef>
          </c:val>
          <c:extLst>
            <c:ext xmlns:c16="http://schemas.microsoft.com/office/drawing/2014/chart" uri="{C3380CC4-5D6E-409C-BE32-E72D297353CC}">
              <c16:uniqueId val="{00000000-701F-43B7-9FB7-A9BDA70A81C8}"/>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cap="flat" cmpd="sng" algn="ctr">
      <a:noFill/>
      <a:prstDash val="solid"/>
      <a:miter lim="800000"/>
    </a:ln>
    <a:effectLst/>
  </c:spPr>
  <c:txPr>
    <a:bodyPr/>
    <a:lstStyle/>
    <a:p>
      <a:pPr>
        <a:defRPr>
          <a:solidFill>
            <a:schemeClr val="dk1"/>
          </a:solidFill>
          <a:latin typeface="+mn-lt"/>
          <a:ea typeface="+mn-ea"/>
          <a:cs typeface="+mn-cs"/>
        </a:defRPr>
      </a:pPr>
      <a:endParaRPr lang="el-G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45635705577887758"/>
          <c:y val="2.5447107685747858E-3"/>
          <c:w val="0.51696569036368523"/>
          <c:h val="0.72207590691888823"/>
        </c:manualLayout>
      </c:layout>
      <c:bar3DChart>
        <c:barDir val="bar"/>
        <c:grouping val="clustered"/>
        <c:varyColors val="0"/>
        <c:ser>
          <c:idx val="0"/>
          <c:order val="0"/>
          <c:tx>
            <c:strRef>
              <c:f>Φύλλο1!$A$2</c:f>
              <c:strCache>
                <c:ptCount val="1"/>
                <c:pt idx="0">
                  <c:v>Fast fashion stores</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Φύλλο1!$B$1</c:f>
              <c:strCache>
                <c:ptCount val="1"/>
                <c:pt idx="0">
                  <c:v>Where do people prefer buying clothes?</c:v>
                </c:pt>
              </c:strCache>
            </c:strRef>
          </c:cat>
          <c:val>
            <c:numRef>
              <c:f>Φύλλο1!$B$2</c:f>
              <c:numCache>
                <c:formatCode>0%</c:formatCode>
                <c:ptCount val="1"/>
                <c:pt idx="0">
                  <c:v>0.46</c:v>
                </c:pt>
              </c:numCache>
            </c:numRef>
          </c:val>
          <c:extLst>
            <c:ext xmlns:c16="http://schemas.microsoft.com/office/drawing/2014/chart" uri="{C3380CC4-5D6E-409C-BE32-E72D297353CC}">
              <c16:uniqueId val="{00000000-BFFA-423B-BBE2-531DA9361E6A}"/>
            </c:ext>
          </c:extLst>
        </c:ser>
        <c:ser>
          <c:idx val="1"/>
          <c:order val="1"/>
          <c:tx>
            <c:strRef>
              <c:f>Φύλλο1!$A$3</c:f>
              <c:strCache>
                <c:ptCount val="1"/>
                <c:pt idx="0">
                  <c:v>Second hand shops</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Φύλλο1!$B$1</c:f>
              <c:strCache>
                <c:ptCount val="1"/>
                <c:pt idx="0">
                  <c:v>Where do people prefer buying clothes?</c:v>
                </c:pt>
              </c:strCache>
            </c:strRef>
          </c:cat>
          <c:val>
            <c:numRef>
              <c:f>Φύλλο1!$B$3</c:f>
              <c:numCache>
                <c:formatCode>0%</c:formatCode>
                <c:ptCount val="1"/>
                <c:pt idx="0">
                  <c:v>0.17</c:v>
                </c:pt>
              </c:numCache>
            </c:numRef>
          </c:val>
          <c:extLst>
            <c:ext xmlns:c16="http://schemas.microsoft.com/office/drawing/2014/chart" uri="{C3380CC4-5D6E-409C-BE32-E72D297353CC}">
              <c16:uniqueId val="{00000003-BFFA-423B-BBE2-531DA9361E6A}"/>
            </c:ext>
          </c:extLst>
        </c:ser>
        <c:ser>
          <c:idx val="2"/>
          <c:order val="2"/>
          <c:tx>
            <c:strRef>
              <c:f>Φύλλο1!$A$4</c:f>
              <c:strCache>
                <c:ptCount val="1"/>
                <c:pt idx="0">
                  <c:v>Ethical brands</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Φύλλο1!$B$1</c:f>
              <c:strCache>
                <c:ptCount val="1"/>
                <c:pt idx="0">
                  <c:v>Where do people prefer buying clothes?</c:v>
                </c:pt>
              </c:strCache>
            </c:strRef>
          </c:cat>
          <c:val>
            <c:numRef>
              <c:f>Φύλλο1!$B$4</c:f>
              <c:numCache>
                <c:formatCode>0%</c:formatCode>
                <c:ptCount val="1"/>
                <c:pt idx="0">
                  <c:v>0.17</c:v>
                </c:pt>
              </c:numCache>
            </c:numRef>
          </c:val>
          <c:extLst>
            <c:ext xmlns:c16="http://schemas.microsoft.com/office/drawing/2014/chart" uri="{C3380CC4-5D6E-409C-BE32-E72D297353CC}">
              <c16:uniqueId val="{00000004-BFFA-423B-BBE2-531DA9361E6A}"/>
            </c:ext>
          </c:extLst>
        </c:ser>
        <c:ser>
          <c:idx val="3"/>
          <c:order val="3"/>
          <c:tx>
            <c:strRef>
              <c:f>Φύλλο1!$A$5</c:f>
              <c:strCache>
                <c:ptCount val="1"/>
                <c:pt idx="0">
                  <c:v>Resale apps</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Φύλλο1!$B$1</c:f>
              <c:strCache>
                <c:ptCount val="1"/>
                <c:pt idx="0">
                  <c:v>Where do people prefer buying clothes?</c:v>
                </c:pt>
              </c:strCache>
            </c:strRef>
          </c:cat>
          <c:val>
            <c:numRef>
              <c:f>Φύλλο1!$B$5</c:f>
              <c:numCache>
                <c:formatCode>0%</c:formatCode>
                <c:ptCount val="1"/>
                <c:pt idx="0">
                  <c:v>0.12</c:v>
                </c:pt>
              </c:numCache>
            </c:numRef>
          </c:val>
          <c:extLst>
            <c:ext xmlns:c16="http://schemas.microsoft.com/office/drawing/2014/chart" uri="{C3380CC4-5D6E-409C-BE32-E72D297353CC}">
              <c16:uniqueId val="{00000005-BFFA-423B-BBE2-531DA9361E6A}"/>
            </c:ext>
          </c:extLst>
        </c:ser>
        <c:ser>
          <c:idx val="4"/>
          <c:order val="4"/>
          <c:tx>
            <c:strRef>
              <c:f>Φύλλο1!$A$6</c:f>
              <c:strCache>
                <c:ptCount val="1"/>
                <c:pt idx="0">
                  <c:v>Luxury brands</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Φύλλο1!$B$1</c:f>
              <c:strCache>
                <c:ptCount val="1"/>
                <c:pt idx="0">
                  <c:v>Where do people prefer buying clothes?</c:v>
                </c:pt>
              </c:strCache>
            </c:strRef>
          </c:cat>
          <c:val>
            <c:numRef>
              <c:f>Φύλλο1!$B$6</c:f>
              <c:numCache>
                <c:formatCode>0%</c:formatCode>
                <c:ptCount val="1"/>
                <c:pt idx="0">
                  <c:v>0.06</c:v>
                </c:pt>
              </c:numCache>
            </c:numRef>
          </c:val>
          <c:extLst>
            <c:ext xmlns:c16="http://schemas.microsoft.com/office/drawing/2014/chart" uri="{C3380CC4-5D6E-409C-BE32-E72D297353CC}">
              <c16:uniqueId val="{00000006-BFFA-423B-BBE2-531DA9361E6A}"/>
            </c:ext>
          </c:extLst>
        </c:ser>
        <c:dLbls>
          <c:showLegendKey val="0"/>
          <c:showVal val="0"/>
          <c:showCatName val="0"/>
          <c:showSerName val="0"/>
          <c:showPercent val="0"/>
          <c:showBubbleSize val="0"/>
        </c:dLbls>
        <c:gapWidth val="65"/>
        <c:shape val="box"/>
        <c:axId val="291361536"/>
        <c:axId val="291363072"/>
        <c:axId val="0"/>
      </c:bar3DChart>
      <c:catAx>
        <c:axId val="291361536"/>
        <c:scaling>
          <c:orientation val="minMax"/>
        </c:scaling>
        <c:delete val="0"/>
        <c:axPos val="l"/>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2800" b="0" i="0" u="none" strike="noStrike" kern="1200" cap="all" baseline="0">
                <a:solidFill>
                  <a:schemeClr val="dk1">
                    <a:lumMod val="75000"/>
                    <a:lumOff val="25000"/>
                  </a:schemeClr>
                </a:solidFill>
                <a:latin typeface="+mn-lt"/>
                <a:ea typeface="+mn-ea"/>
                <a:cs typeface="+mn-cs"/>
              </a:defRPr>
            </a:pPr>
            <a:endParaRPr lang="el-GR"/>
          </a:p>
        </c:txPr>
        <c:crossAx val="291363072"/>
        <c:crosses val="autoZero"/>
        <c:auto val="1"/>
        <c:lblAlgn val="ctr"/>
        <c:lblOffset val="100"/>
        <c:noMultiLvlLbl val="0"/>
      </c:catAx>
      <c:valAx>
        <c:axId val="291363072"/>
        <c:scaling>
          <c:orientation val="minMax"/>
        </c:scaling>
        <c:delete val="0"/>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el-GR"/>
          </a:p>
        </c:txPr>
        <c:crossAx val="2913615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dk1">
                  <a:lumMod val="75000"/>
                  <a:lumOff val="2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l-G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89134747227311"/>
          <c:y val="0.15107746593188628"/>
          <c:w val="0.52221730505545372"/>
          <c:h val="0.65388700164658109"/>
        </c:manualLayout>
      </c:layout>
      <c:doughnutChart>
        <c:varyColors val="1"/>
        <c:ser>
          <c:idx val="0"/>
          <c:order val="0"/>
          <c:tx>
            <c:strRef>
              <c:f>Φύλλο1!$B$1</c:f>
              <c:strCache>
                <c:ptCount val="1"/>
                <c:pt idx="0">
                  <c:v>Data</c:v>
                </c:pt>
              </c:strCache>
            </c:strRef>
          </c:tx>
          <c:spPr>
            <a:ln>
              <a:solidFill>
                <a:schemeClr val="tx1"/>
              </a:solidFill>
            </a:ln>
            <a:effectLst/>
          </c:spPr>
          <c:dPt>
            <c:idx val="0"/>
            <c:bubble3D val="0"/>
            <c:spPr>
              <a:solidFill>
                <a:schemeClr val="accent1"/>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C64-4129-94A9-844C96DFA3FF}"/>
              </c:ext>
            </c:extLst>
          </c:dPt>
          <c:dPt>
            <c:idx val="1"/>
            <c:bubble3D val="0"/>
            <c:spPr>
              <a:solidFill>
                <a:schemeClr val="accent2"/>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C64-4129-94A9-844C96DFA3FF}"/>
              </c:ext>
            </c:extLst>
          </c:dPt>
          <c:dPt>
            <c:idx val="2"/>
            <c:bubble3D val="0"/>
            <c:spPr>
              <a:solidFill>
                <a:schemeClr val="accent3"/>
              </a:solidFill>
              <a:ln>
                <a:solidFill>
                  <a:schemeClr val="tx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C64-4129-94A9-844C96DFA3FF}"/>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l-G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Φύλλο1!$A$2:$A$4</c:f>
              <c:strCache>
                <c:ptCount val="3"/>
                <c:pt idx="0">
                  <c:v>Train</c:v>
                </c:pt>
                <c:pt idx="1">
                  <c:v>Validation</c:v>
                </c:pt>
                <c:pt idx="2">
                  <c:v>Test</c:v>
                </c:pt>
              </c:strCache>
            </c:strRef>
          </c:cat>
          <c:val>
            <c:numRef>
              <c:f>Φύλλο1!$B$2:$B$4</c:f>
              <c:numCache>
                <c:formatCode>General</c:formatCode>
                <c:ptCount val="3"/>
                <c:pt idx="0">
                  <c:v>80</c:v>
                </c:pt>
                <c:pt idx="1">
                  <c:v>10</c:v>
                </c:pt>
                <c:pt idx="2">
                  <c:v>10</c:v>
                </c:pt>
              </c:numCache>
            </c:numRef>
          </c:val>
          <c:extLst>
            <c:ext xmlns:c16="http://schemas.microsoft.com/office/drawing/2014/chart" uri="{C3380CC4-5D6E-409C-BE32-E72D297353CC}">
              <c16:uniqueId val="{00000000-B200-4A7A-A9F1-7B5D763C94E4}"/>
            </c:ext>
          </c:extLst>
        </c:ser>
        <c:dLbls>
          <c:showLegendKey val="0"/>
          <c:showVal val="0"/>
          <c:showCatName val="0"/>
          <c:showSerName val="0"/>
          <c:showPercent val="1"/>
          <c:showBubbleSize val="0"/>
          <c:showLeaderLines val="1"/>
        </c:dLbls>
        <c:firstSliceAng val="21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l-G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8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GB" sz="2800"/>
              <a:t>Reached Ads Interested People</a:t>
            </a:r>
          </a:p>
        </c:rich>
      </c:tx>
      <c:overlay val="0"/>
      <c:spPr>
        <a:noFill/>
        <a:ln>
          <a:noFill/>
        </a:ln>
        <a:effectLst/>
      </c:spPr>
      <c:txPr>
        <a:bodyPr rot="0" spcFirstLastPara="1" vertOverflow="ellipsis" vert="horz" wrap="square" anchor="ctr" anchorCtr="1"/>
        <a:lstStyle/>
        <a:p>
          <a:pPr>
            <a:defRPr sz="28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l-GR"/>
        </a:p>
      </c:txPr>
    </c:title>
    <c:autoTitleDeleted val="0"/>
    <c:plotArea>
      <c:layout/>
      <c:barChart>
        <c:barDir val="bar"/>
        <c:grouping val="clustered"/>
        <c:varyColors val="0"/>
        <c:ser>
          <c:idx val="0"/>
          <c:order val="0"/>
          <c:tx>
            <c:strRef>
              <c:f>Sheet1!$B$1</c:f>
              <c:strCache>
                <c:ptCount val="1"/>
                <c:pt idx="0">
                  <c:v>Interested people on reached ads</c:v>
                </c:pt>
              </c:strCache>
            </c:strRef>
          </c:tx>
          <c:spPr>
            <a:solidFill>
              <a:schemeClr val="accent6"/>
            </a:solidFill>
            <a:ln>
              <a:noFill/>
            </a:ln>
            <a:effectLst/>
          </c:spPr>
          <c:invertIfNegative val="0"/>
          <c:cat>
            <c:strRef>
              <c:f>Sheet1!$A$2:$A$4</c:f>
              <c:strCache>
                <c:ptCount val="3"/>
                <c:pt idx="0">
                  <c:v>Story on everyone</c:v>
                </c:pt>
                <c:pt idx="1">
                  <c:v>Post on everyone</c:v>
                </c:pt>
                <c:pt idx="2">
                  <c:v>Post targeting fashion interested</c:v>
                </c:pt>
              </c:strCache>
            </c:strRef>
          </c:cat>
          <c:val>
            <c:numRef>
              <c:f>Sheet1!$B$2:$B$4</c:f>
              <c:numCache>
                <c:formatCode>0.00%</c:formatCode>
                <c:ptCount val="3"/>
                <c:pt idx="0">
                  <c:v>7.7000000000000002E-3</c:v>
                </c:pt>
                <c:pt idx="1">
                  <c:v>4.4999999999999997E-3</c:v>
                </c:pt>
                <c:pt idx="2">
                  <c:v>2.0299999999999999E-2</c:v>
                </c:pt>
              </c:numCache>
            </c:numRef>
          </c:val>
          <c:extLst>
            <c:ext xmlns:c16="http://schemas.microsoft.com/office/drawing/2014/chart" uri="{C3380CC4-5D6E-409C-BE32-E72D297353CC}">
              <c16:uniqueId val="{00000000-C9D5-4474-A8B0-B0E886B59FCB}"/>
            </c:ext>
          </c:extLst>
        </c:ser>
        <c:dLbls>
          <c:showLegendKey val="0"/>
          <c:showVal val="0"/>
          <c:showCatName val="0"/>
          <c:showSerName val="0"/>
          <c:showPercent val="0"/>
          <c:showBubbleSize val="0"/>
        </c:dLbls>
        <c:gapWidth val="182"/>
        <c:axId val="254792064"/>
        <c:axId val="254793600"/>
      </c:barChart>
      <c:catAx>
        <c:axId val="254792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2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l-GR"/>
          </a:p>
        </c:txPr>
        <c:crossAx val="254793600"/>
        <c:crosses val="autoZero"/>
        <c:auto val="1"/>
        <c:lblAlgn val="ctr"/>
        <c:lblOffset val="100"/>
        <c:noMultiLvlLbl val="0"/>
      </c:catAx>
      <c:valAx>
        <c:axId val="254793600"/>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0.00%"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8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l-GR"/>
          </a:p>
        </c:txPr>
        <c:crossAx val="254792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b="0" cap="none" spc="0">
          <a:ln w="0"/>
          <a:solidFill>
            <a:schemeClr val="tx1"/>
          </a:solidFill>
          <a:effectLst>
            <a:outerShdw blurRad="38100" dist="19050" dir="2700000" algn="tl" rotWithShape="0">
              <a:schemeClr val="dk1">
                <a:alpha val="40000"/>
              </a:schemeClr>
            </a:outerShdw>
          </a:effectLst>
        </a:defRPr>
      </a:pPr>
      <a:endParaRPr lang="el-G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10/9/2023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dirty="0"/>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paperswithcode.com/method/residual-block" TargetMode="External"/><Relationship Id="rId3" Type="http://schemas.openxmlformats.org/officeDocument/2006/relationships/hyperlink" Target="https://paperswithcode.com/method/efficientnet" TargetMode="External"/><Relationship Id="rId7" Type="http://schemas.openxmlformats.org/officeDocument/2006/relationships/hyperlink" Target="https://paperswithcode.com/method/mobilenetv2"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paperswithcode.com/method/inverted-residual-block" TargetMode="External"/><Relationship Id="rId11" Type="http://schemas.openxmlformats.org/officeDocument/2006/relationships/hyperlink" Target="https://paperswithcode.com/method/depthwise-convolution" TargetMode="External"/><Relationship Id="rId5" Type="http://schemas.openxmlformats.org/officeDocument/2006/relationships/hyperlink" Target="https://ai.googleblog.com/2019/08/efficientnet-edgetpu-creating.html" TargetMode="External"/><Relationship Id="rId10" Type="http://schemas.openxmlformats.org/officeDocument/2006/relationships/hyperlink" Target="https://paperswithcode.com/method/convolution" TargetMode="External"/><Relationship Id="rId4" Type="http://schemas.openxmlformats.org/officeDocument/2006/relationships/hyperlink" Target="https://paperswithcode.com/method/neural-architecture-search" TargetMode="External"/><Relationship Id="rId9" Type="http://schemas.openxmlformats.org/officeDocument/2006/relationships/hyperlink" Target="https://paperswithcode.com/method/1x1-convolution"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windows/ai/directml/gpu-tensorflow-plugin"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www.tensorflow.org/install/source_windows" TargetMode="External"/><Relationship Id="rId4" Type="http://schemas.openxmlformats.org/officeDocument/2006/relationships/hyperlink" Target="https://towardsdatascience.com/stop-installing-tensorflow-using-pip-for-performance-sake-5854f9d9eb0c"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arth.org/are-microplastics-harmfu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ressmeup.tech/"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www.instagram.com/dressmeup.tech"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1</a:t>
            </a:fld>
            <a:endParaRPr lang="en-US" dirty="0"/>
          </a:p>
        </p:txBody>
      </p:sp>
    </p:spTree>
    <p:extLst>
      <p:ext uri="{BB962C8B-B14F-4D97-AF65-F5344CB8AC3E}">
        <p14:creationId xmlns:p14="http://schemas.microsoft.com/office/powerpoint/2010/main" val="430508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same time </a:t>
            </a:r>
            <a:r>
              <a:rPr lang="en-US" b="1" dirty="0"/>
              <a:t>second</a:t>
            </a:r>
            <a:r>
              <a:rPr lang="en-US" b="1" baseline="0" dirty="0"/>
              <a:t> hand shops is the number 2 preferred way of buying clothes</a:t>
            </a:r>
            <a:r>
              <a:rPr lang="en-US" baseline="0" dirty="0"/>
              <a:t>, further emphasizing the room for entrepreneurship in that area.</a:t>
            </a:r>
            <a:endParaRPr lang="en-US" dirty="0"/>
          </a:p>
        </p:txBody>
      </p:sp>
      <p:sp>
        <p:nvSpPr>
          <p:cNvPr id="4" name="Slide Number Placeholder 3"/>
          <p:cNvSpPr>
            <a:spLocks noGrp="1"/>
          </p:cNvSpPr>
          <p:nvPr>
            <p:ph type="sldNum" sz="quarter" idx="10"/>
          </p:nvPr>
        </p:nvSpPr>
        <p:spPr/>
        <p:txBody>
          <a:bodyPr/>
          <a:lstStyle/>
          <a:p>
            <a:fld id="{652F1279-6CE4-4169-83D3-4483097B6907}" type="slidenum">
              <a:rPr lang="en-US" smtClean="0"/>
              <a:t>12</a:t>
            </a:fld>
            <a:endParaRPr lang="en-US" dirty="0"/>
          </a:p>
        </p:txBody>
      </p:sp>
    </p:spTree>
    <p:extLst>
      <p:ext uri="{BB962C8B-B14F-4D97-AF65-F5344CB8AC3E}">
        <p14:creationId xmlns:p14="http://schemas.microsoft.com/office/powerpoint/2010/main" val="448936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DressMeUp is an Artificial Intelligence (AI) application that creates outfit combinations and recommendations for purchases. It uses your existing pieces of clothing in order to create outfits based on a certain occasion, time of day or weather conditions. It scout</a:t>
            </a:r>
            <a:r>
              <a:rPr lang="en-US" sz="1800" dirty="0">
                <a:effectLst/>
                <a:latin typeface="Calibri" panose="020F0502020204030204" pitchFamily="34" charset="0"/>
                <a:ea typeface="Calibri" panose="020F0502020204030204" pitchFamily="34" charset="0"/>
                <a:cs typeface="Times New Roman" panose="02020603050405020304" pitchFamily="18" charset="0"/>
              </a:rPr>
              <a:t>s </a:t>
            </a:r>
            <a:r>
              <a:rPr lang="en-GB" sz="1800" dirty="0">
                <a:effectLst/>
                <a:latin typeface="Calibri" panose="020F0502020204030204" pitchFamily="34" charset="0"/>
                <a:ea typeface="Calibri" panose="020F0502020204030204" pitchFamily="34" charset="0"/>
                <a:cs typeface="Times New Roman" panose="02020603050405020304" pitchFamily="18" charset="0"/>
              </a:rPr>
              <a:t>the web for existing and upcoming fashion trends and learns what clothing combinations work together. As an API, it can be integrated into the websites of clothing e-shops and match selected pieces of clothing from the e-shop’s to the ones from the user’s wardrobe. Users can sell their clothes through the application and buy from other users or from partnered e-shops.</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14</a:t>
            </a:fld>
            <a:endParaRPr lang="en-US" dirty="0"/>
          </a:p>
        </p:txBody>
      </p:sp>
    </p:spTree>
    <p:extLst>
      <p:ext uri="{BB962C8B-B14F-4D97-AF65-F5344CB8AC3E}">
        <p14:creationId xmlns:p14="http://schemas.microsoft.com/office/powerpoint/2010/main" val="2367961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So,</a:t>
            </a:r>
            <a:r>
              <a:rPr lang="en-US" baseline="0" dirty="0"/>
              <a:t> how does it work?</a:t>
            </a:r>
          </a:p>
          <a:p>
            <a:r>
              <a:rPr lang="en-US" baseline="0" dirty="0"/>
              <a:t>As an application you log into your account from your phone or the web and you can</a:t>
            </a:r>
          </a:p>
          <a:p>
            <a:pPr marL="228600" indent="-228600">
              <a:buAutoNum type="arabicParenR"/>
            </a:pPr>
            <a:r>
              <a:rPr lang="en-US" baseline="0" dirty="0"/>
              <a:t>Get new outfits put together from your existing wardrobe</a:t>
            </a:r>
          </a:p>
          <a:p>
            <a:pPr marL="228600" indent="-228600">
              <a:buAutoNum type="arabicParenR"/>
            </a:pPr>
            <a:r>
              <a:rPr lang="en-US" baseline="0" dirty="0"/>
              <a:t>Plan your weekly outfits</a:t>
            </a:r>
          </a:p>
          <a:p>
            <a:pPr marL="228600" indent="-228600">
              <a:buAutoNum type="arabicParenR"/>
            </a:pPr>
            <a:r>
              <a:rPr lang="en-US" baseline="0" dirty="0"/>
              <a:t>Search for clothes you don’t use often and either push them higher for them to be included in future outfits or sell them to other users</a:t>
            </a:r>
          </a:p>
          <a:p>
            <a:pPr marL="228600" indent="-228600">
              <a:buAutoNum type="arabicParenR"/>
            </a:pPr>
            <a:r>
              <a:rPr lang="en-US" baseline="0" dirty="0"/>
              <a:t>Get recommendations for new clothes that match your existing ones</a:t>
            </a:r>
          </a:p>
          <a:p>
            <a:pPr marL="0" indent="0">
              <a:buNone/>
            </a:pPr>
            <a:r>
              <a:rPr lang="en-US" baseline="0" dirty="0"/>
              <a:t>As an API you can find our system embedded into the e-shops of clothing shops where you can use it to select an item from the e-shop and see what clothes from your wardrobe it can go well together</a:t>
            </a:r>
            <a:endParaRPr lang="el-GR" dirty="0"/>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16</a:t>
            </a:fld>
            <a:endParaRPr lang="en-US" dirty="0"/>
          </a:p>
        </p:txBody>
      </p:sp>
    </p:spTree>
    <p:extLst>
      <p:ext uri="{BB962C8B-B14F-4D97-AF65-F5344CB8AC3E}">
        <p14:creationId xmlns:p14="http://schemas.microsoft.com/office/powerpoint/2010/main" val="1306802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Seeing our competition</a:t>
            </a:r>
            <a:r>
              <a:rPr lang="en-US" baseline="0" dirty="0"/>
              <a:t> at the moment, we can that </a:t>
            </a:r>
            <a:r>
              <a:rPr lang="en-US" baseline="0" dirty="0" err="1"/>
              <a:t>Acloset</a:t>
            </a:r>
            <a:r>
              <a:rPr lang="en-US" baseline="0" dirty="0"/>
              <a:t> and </a:t>
            </a:r>
            <a:r>
              <a:rPr lang="en-US" baseline="0" dirty="0" err="1"/>
              <a:t>Whering</a:t>
            </a:r>
            <a:r>
              <a:rPr lang="en-US" baseline="0" dirty="0"/>
              <a:t> are in a good spot, but with the additional capabilities of our application ALONG with the API, we will be not only differentiated, but far ahead.</a:t>
            </a:r>
            <a:endParaRPr lang="en-US" dirty="0"/>
          </a:p>
          <a:p>
            <a:endParaRPr lang="en-US" dirty="0"/>
          </a:p>
        </p:txBody>
      </p:sp>
      <p:sp>
        <p:nvSpPr>
          <p:cNvPr id="4" name="Slide Number Placeholder 3"/>
          <p:cNvSpPr>
            <a:spLocks noGrp="1"/>
          </p:cNvSpPr>
          <p:nvPr>
            <p:ph type="sldNum" sz="quarter" idx="10"/>
          </p:nvPr>
        </p:nvSpPr>
        <p:spPr/>
        <p:txBody>
          <a:bodyPr/>
          <a:lstStyle/>
          <a:p>
            <a:fld id="{652F1279-6CE4-4169-83D3-4483097B6907}" type="slidenum">
              <a:rPr lang="en-US" smtClean="0"/>
              <a:t>17</a:t>
            </a:fld>
            <a:endParaRPr lang="en-US" dirty="0"/>
          </a:p>
        </p:txBody>
      </p:sp>
    </p:spTree>
    <p:extLst>
      <p:ext uri="{BB962C8B-B14F-4D97-AF65-F5344CB8AC3E}">
        <p14:creationId xmlns:p14="http://schemas.microsoft.com/office/powerpoint/2010/main" val="601569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20</a:t>
            </a:fld>
            <a:endParaRPr lang="en-US" dirty="0"/>
          </a:p>
        </p:txBody>
      </p:sp>
    </p:spTree>
    <p:extLst>
      <p:ext uri="{BB962C8B-B14F-4D97-AF65-F5344CB8AC3E}">
        <p14:creationId xmlns:p14="http://schemas.microsoft.com/office/powerpoint/2010/main" val="232408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r>
              <a:rPr lang="en-US" altLang="ko-KR" sz="1200" dirty="0">
                <a:solidFill>
                  <a:schemeClr val="tx1">
                    <a:lumMod val="75000"/>
                    <a:lumOff val="25000"/>
                  </a:schemeClr>
                </a:solidFill>
                <a:cs typeface="Arial" pitchFamily="34" charset="0"/>
              </a:rPr>
              <a:t>1. Filtered the dataset to keep only Top and Bottom-wear clothing items, removing other categories, but retained 'Shorts' from the 'Loungewear and Nightwear’ subCategory (14 final categories).</a:t>
            </a:r>
          </a:p>
          <a:p>
            <a:r>
              <a:rPr lang="en-US" dirty="0"/>
              <a:t>2. Excluded gender categories 'unisex', 'boys', and 'girls'; focused only on 'Men' and 'Women' clothing.</a:t>
            </a:r>
          </a:p>
          <a:p>
            <a:r>
              <a:rPr lang="en-US" dirty="0"/>
              <a:t>3. Dumped clothes designed for Ethnic usage, as we do not want the model to classify these clothes.</a:t>
            </a:r>
          </a:p>
          <a:p>
            <a:r>
              <a:rPr lang="en-US" dirty="0"/>
              <a:t>4. Replaced null values in the 'usage' and 'season' columns.</a:t>
            </a:r>
          </a:p>
          <a:p>
            <a:r>
              <a:rPr lang="en-US" dirty="0"/>
              <a:t>5. Created a new column for image paths and removed rows without associated images.</a:t>
            </a:r>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22</a:t>
            </a:fld>
            <a:endParaRPr lang="en-US" dirty="0"/>
          </a:p>
        </p:txBody>
      </p:sp>
    </p:spTree>
    <p:extLst>
      <p:ext uri="{BB962C8B-B14F-4D97-AF65-F5344CB8AC3E}">
        <p14:creationId xmlns:p14="http://schemas.microsoft.com/office/powerpoint/2010/main" val="2200416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6. Recategorized 'Smart Casual', 'Party', and 'Travel' clothes as 'Casual' due to low sample sizes.</a:t>
            </a:r>
          </a:p>
          <a:p>
            <a:r>
              <a:rPr lang="en-US" dirty="0"/>
              <a:t>7. Updated 'Winter' and 'Spring' clothes to 'Fall/Winter' and 'Spring/Summer' respectively, based on main fashion week seasons.</a:t>
            </a:r>
          </a:p>
          <a:p>
            <a:r>
              <a:rPr lang="en-US" dirty="0"/>
              <a:t>8. Augmented the dataset by applying image rotations, scaling, and horizontal flips to achieve 1,000 images per articleType.</a:t>
            </a:r>
          </a:p>
          <a:p>
            <a:r>
              <a:rPr lang="en-US" dirty="0"/>
              <a:t>9. Encoded category labels alphabetically, assigning integer values (e.g., Casual=0, Formal=1, Sports=2).</a:t>
            </a:r>
          </a:p>
          <a:p>
            <a:r>
              <a:rPr lang="en-US" dirty="0"/>
              <a:t>10. Saved the processed data as a CSV file for distribution among project members for parallel work.</a:t>
            </a:r>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23</a:t>
            </a:fld>
            <a:endParaRPr lang="en-US" dirty="0"/>
          </a:p>
        </p:txBody>
      </p:sp>
    </p:spTree>
    <p:extLst>
      <p:ext uri="{BB962C8B-B14F-4D97-AF65-F5344CB8AC3E}">
        <p14:creationId xmlns:p14="http://schemas.microsoft.com/office/powerpoint/2010/main" val="4182858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31</a:t>
            </a:fld>
            <a:endParaRPr lang="en-US" dirty="0"/>
          </a:p>
        </p:txBody>
      </p:sp>
    </p:spTree>
    <p:extLst>
      <p:ext uri="{BB962C8B-B14F-4D97-AF65-F5344CB8AC3E}">
        <p14:creationId xmlns:p14="http://schemas.microsoft.com/office/powerpoint/2010/main" val="3211367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b="0" i="0" u="sng" dirty="0">
                <a:solidFill>
                  <a:srgbClr val="4D5156"/>
                </a:solidFill>
                <a:effectLst/>
                <a:latin typeface="Google Sans"/>
              </a:rPr>
              <a:t>The idea of SVM</a:t>
            </a:r>
            <a:r>
              <a:rPr lang="en-US" b="0" i="0" dirty="0">
                <a:solidFill>
                  <a:srgbClr val="4D5156"/>
                </a:solidFill>
                <a:effectLst/>
                <a:latin typeface="Google Sans"/>
              </a:rPr>
              <a:t> is simple: The algorithm creates a line or a hyperplane which separates the data into classes. However, this is done for one output. For multioutput, we use the </a:t>
            </a:r>
            <a:r>
              <a:rPr lang="en-US" b="0" i="0" u="sng" dirty="0">
                <a:solidFill>
                  <a:srgbClr val="4D5156"/>
                </a:solidFill>
                <a:effectLst/>
                <a:latin typeface="Google Sans"/>
              </a:rPr>
              <a:t>Multi Output Classifier</a:t>
            </a:r>
            <a:r>
              <a:rPr lang="en-US" b="0" i="0" dirty="0">
                <a:solidFill>
                  <a:srgbClr val="4D5156"/>
                </a:solidFill>
                <a:effectLst/>
                <a:latin typeface="Google Sans"/>
              </a:rPr>
              <a:t>.</a:t>
            </a:r>
          </a:p>
          <a:p>
            <a:endParaRPr lang="en-US" b="0" i="0" dirty="0">
              <a:solidFill>
                <a:srgbClr val="4D5156"/>
              </a:solidFill>
              <a:effectLst/>
              <a:latin typeface="Google Sans"/>
            </a:endParaRPr>
          </a:p>
          <a:p>
            <a:pPr algn="l" fontAlgn="base"/>
            <a:r>
              <a:rPr lang="en-US" b="0" i="0" u="sng" dirty="0">
                <a:solidFill>
                  <a:srgbClr val="273239"/>
                </a:solidFill>
                <a:effectLst/>
                <a:latin typeface="Nunito" pitchFamily="2" charset="0"/>
              </a:rPr>
              <a:t>Gradient Descent </a:t>
            </a:r>
            <a:r>
              <a:rPr lang="en-US" b="0" i="0" dirty="0">
                <a:solidFill>
                  <a:srgbClr val="273239"/>
                </a:solidFill>
                <a:effectLst/>
                <a:latin typeface="Nunito" pitchFamily="2" charset="0"/>
              </a:rPr>
              <a:t>is an iterative optimization process that searches for an objective function’s optimum value (Minimum/Maximum). It is one of the most used methods for changing a model’s parameters in order to reduce a cost function in machine learning projects. In </a:t>
            </a:r>
            <a:r>
              <a:rPr lang="en-US" b="0" i="0" u="sng" dirty="0">
                <a:solidFill>
                  <a:srgbClr val="273239"/>
                </a:solidFill>
                <a:effectLst/>
                <a:latin typeface="Nunito" pitchFamily="2" charset="0"/>
              </a:rPr>
              <a:t>SGD</a:t>
            </a:r>
            <a:r>
              <a:rPr lang="en-US" b="0" i="0" dirty="0">
                <a:solidFill>
                  <a:srgbClr val="273239"/>
                </a:solidFill>
                <a:effectLst/>
                <a:latin typeface="Nunito" pitchFamily="2" charset="0"/>
              </a:rPr>
              <a:t>, instead of using the entire dataset for each iteration, only a single random training example (or a small batch) is selected to calculate the gradient and update the model parameters. This random selection introduces randomness into the optimization process, hence the term “stochastic” in Stochastic Gradient Descent. The advantage of using SGD is its computational efficiency, especially when dealing with large datasets. By using a single example or a small batch, the computational cost per iteration is significantly reduced compared to traditional Gradient Descent methods that require processing the entire dataset.</a:t>
            </a:r>
          </a:p>
          <a:p>
            <a:pPr algn="l" fontAlgn="base"/>
            <a:endParaRPr lang="en-US" b="0" i="0" dirty="0">
              <a:solidFill>
                <a:srgbClr val="273239"/>
              </a:solidFill>
              <a:effectLst/>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l-GR" sz="1200" dirty="0">
                <a:latin typeface="+mn-lt"/>
              </a:rPr>
              <a:t>T</a:t>
            </a:r>
            <a:r>
              <a:rPr kumimoji="0" lang="en-US" altLang="el-GR" sz="1200" b="0" i="0" u="none" strike="noStrike" cap="none" normalizeH="0" baseline="0" dirty="0">
                <a:ln>
                  <a:noFill/>
                </a:ln>
                <a:effectLst/>
                <a:latin typeface="+mn-lt"/>
              </a:rPr>
              <a:t>wo</a:t>
            </a:r>
            <a:r>
              <a:rPr kumimoji="0" lang="el-GR" altLang="el-GR" sz="1200" b="0" i="0" u="none" strike="noStrike" cap="none" normalizeH="0" baseline="0" dirty="0">
                <a:ln>
                  <a:noFill/>
                </a:ln>
                <a:effectLst/>
                <a:latin typeface="+mn-lt"/>
              </a:rPr>
              <a:t> </a:t>
            </a:r>
            <a:r>
              <a:rPr kumimoji="0" lang="en-US" altLang="el-GR" sz="1200" b="0" i="0" u="none" strike="noStrike" cap="none" normalizeH="0" baseline="0" dirty="0">
                <a:ln>
                  <a:noFill/>
                </a:ln>
                <a:effectLst/>
                <a:latin typeface="+mn-lt"/>
              </a:rPr>
              <a:t>modules</a:t>
            </a:r>
            <a:r>
              <a:rPr kumimoji="0" lang="el-GR" altLang="el-GR" sz="1200" b="0" i="0" u="none" strike="noStrike" cap="none" normalizeH="0" baseline="0" dirty="0">
                <a:ln>
                  <a:noFill/>
                </a:ln>
                <a:effectLst/>
                <a:latin typeface="+mn-lt"/>
              </a:rPr>
              <a:t> </a:t>
            </a:r>
            <a:r>
              <a:rPr kumimoji="0" lang="en-US" altLang="el-GR" sz="1200" b="0" i="0" u="none" strike="noStrike" cap="none" normalizeH="0" baseline="0" dirty="0">
                <a:ln>
                  <a:noFill/>
                </a:ln>
                <a:effectLst/>
                <a:latin typeface="+mn-lt"/>
              </a:rPr>
              <a:t>from</a:t>
            </a:r>
            <a:r>
              <a:rPr kumimoji="0" lang="el-GR" altLang="el-GR" sz="1200" b="0" i="0" u="none" strike="noStrike" cap="none" normalizeH="0" baseline="0" dirty="0">
                <a:ln>
                  <a:noFill/>
                </a:ln>
                <a:effectLst/>
                <a:latin typeface="+mn-lt"/>
              </a:rPr>
              <a:t> </a:t>
            </a:r>
            <a:r>
              <a:rPr kumimoji="0" lang="en-US" altLang="el-GR" sz="1200" b="0" i="0" u="none" strike="noStrike" cap="none" normalizeH="0" baseline="0" dirty="0">
                <a:ln>
                  <a:noFill/>
                </a:ln>
                <a:effectLst/>
                <a:latin typeface="+mn-lt"/>
              </a:rPr>
              <a:t>Scikit-Learn are used</a:t>
            </a:r>
            <a:r>
              <a:rPr lang="en-US" altLang="el-GR" sz="1200" dirty="0">
                <a:latin typeface="+mn-lt"/>
              </a:rPr>
              <a:t>:</a:t>
            </a:r>
            <a:r>
              <a:rPr kumimoji="0" lang="el-GR" altLang="el-GR" sz="1200" b="0" i="0" u="none" strike="noStrike" cap="none" normalizeH="0" baseline="0" dirty="0">
                <a:ln>
                  <a:noFill/>
                </a:ln>
                <a:effectLst/>
                <a:latin typeface="+mn-lt"/>
              </a:rPr>
              <a:t> </a:t>
            </a:r>
            <a:endParaRPr kumimoji="0" lang="en-US" altLang="el-GR" sz="1200" b="0" i="0" u="none" strike="noStrike" cap="none" normalizeH="0" baseline="0" dirty="0">
              <a:ln>
                <a:noFill/>
              </a:ln>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l-GR" altLang="el-GR" sz="1200" b="1" i="0" u="none" strike="noStrike" cap="none" normalizeH="0" baseline="0" dirty="0">
                <a:ln>
                  <a:noFill/>
                </a:ln>
                <a:effectLst/>
                <a:latin typeface="+mn-lt"/>
              </a:rPr>
              <a:t>MultiOutputClassifier</a:t>
            </a:r>
            <a:r>
              <a:rPr kumimoji="0" lang="el-GR" altLang="el-GR" sz="1200" b="0" i="0" u="none" strike="noStrike" cap="none" normalizeH="0" baseline="0" dirty="0">
                <a:ln>
                  <a:noFill/>
                </a:ln>
                <a:effectLst/>
                <a:latin typeface="+mn-lt"/>
              </a:rPr>
              <a:t> </a:t>
            </a:r>
            <a:r>
              <a:rPr kumimoji="0" lang="en-US" altLang="el-GR" sz="1200" b="0" i="0" u="none" strike="noStrike" cap="none" normalizeH="0" baseline="0" dirty="0">
                <a:ln>
                  <a:noFill/>
                </a:ln>
                <a:effectLst/>
                <a:latin typeface="+mn-lt"/>
              </a:rPr>
              <a:t>is used for multi-output classification</a:t>
            </a:r>
            <a:r>
              <a:rPr kumimoji="0" lang="el-GR" altLang="el-GR" sz="1200" b="0" i="0" u="none" strike="noStrike" cap="none" normalizeH="0" baseline="0" dirty="0">
                <a:ln>
                  <a:noFill/>
                </a:ln>
                <a:effectLst/>
                <a:latin typeface="+mn-lt"/>
              </a:rPr>
              <a:t>, and </a:t>
            </a:r>
            <a:endParaRPr kumimoji="0" lang="en-US" altLang="el-GR" sz="1200" b="0" i="0" u="none" strike="noStrike" cap="none" normalizeH="0" baseline="0" dirty="0">
              <a:ln>
                <a:noFill/>
              </a:ln>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l-GR" altLang="el-GR" sz="1200" b="1" i="0" u="none" strike="noStrike" cap="none" normalizeH="0" baseline="0" dirty="0">
                <a:ln>
                  <a:noFill/>
                </a:ln>
                <a:effectLst/>
                <a:latin typeface="+mn-lt"/>
              </a:rPr>
              <a:t>SGDClassifier</a:t>
            </a:r>
            <a:r>
              <a:rPr kumimoji="0" lang="el-GR" altLang="el-GR" sz="1200" b="0" i="0" u="none" strike="noStrike" cap="none" normalizeH="0" baseline="0" dirty="0">
                <a:ln>
                  <a:noFill/>
                </a:ln>
                <a:effectLst/>
                <a:latin typeface="+mn-lt"/>
              </a:rPr>
              <a:t> </a:t>
            </a:r>
            <a:r>
              <a:rPr kumimoji="0" lang="en-US" altLang="el-GR" sz="1200" b="0" i="0" u="none" strike="noStrike" cap="none" normalizeH="0" baseline="0" dirty="0">
                <a:ln>
                  <a:noFill/>
                </a:ln>
                <a:effectLst/>
                <a:latin typeface="+mn-lt"/>
              </a:rPr>
              <a:t>is a linear classifier using the Stochastic Gradient Descent (SGD) optimization algorithm</a:t>
            </a:r>
            <a:r>
              <a:rPr kumimoji="0" lang="el-GR" altLang="el-GR" sz="1200" b="0" i="0" u="none" strike="noStrike" cap="none" normalizeH="0" baseline="0" dirty="0">
                <a:ln>
                  <a:noFill/>
                </a:ln>
                <a:effectLst/>
                <a:latin typeface="+mn-lt"/>
              </a:rPr>
              <a:t>.</a:t>
            </a:r>
          </a:p>
          <a:p>
            <a:pPr algn="l" fontAlgn="base"/>
            <a:endParaRPr lang="en-US" b="0" i="0" dirty="0">
              <a:solidFill>
                <a:srgbClr val="273239"/>
              </a:solidFill>
              <a:effectLst/>
              <a:latin typeface="Nunito" pitchFamily="2" charset="0"/>
            </a:endParaRPr>
          </a:p>
          <a:p>
            <a:r>
              <a:rPr lang="en-US" sz="1200" dirty="0"/>
              <a:t>From hyperparameters of the </a:t>
            </a:r>
            <a:r>
              <a:rPr lang="en-US" sz="1200" b="1" dirty="0"/>
              <a:t>SGDClassifier</a:t>
            </a:r>
            <a:r>
              <a:rPr lang="en-US" sz="1200" dirty="0"/>
              <a:t> used, the most important to mention are:</a:t>
            </a:r>
          </a:p>
          <a:p>
            <a:pPr marL="342900" indent="-342900">
              <a:buFont typeface="Arial" panose="020B0604020202020204" pitchFamily="34" charset="0"/>
              <a:buChar char="•"/>
            </a:pPr>
            <a:r>
              <a:rPr lang="en-US" sz="1200" dirty="0"/>
              <a:t>The hinge loss, which makes this classifier act as a linear Support Vector Machine (SVM).</a:t>
            </a:r>
          </a:p>
          <a:p>
            <a:pPr marL="342900" indent="-342900">
              <a:buFont typeface="Arial" panose="020B0604020202020204" pitchFamily="34" charset="0"/>
              <a:buChar char="•"/>
            </a:pPr>
            <a:r>
              <a:rPr lang="en-US" sz="1200" dirty="0"/>
              <a:t>The use of L2 regularization penalty to prevent overfitting.</a:t>
            </a:r>
          </a:p>
          <a:p>
            <a:pPr marL="342900" indent="-342900">
              <a:buFont typeface="Arial" panose="020B0604020202020204" pitchFamily="34" charset="0"/>
              <a:buChar char="•"/>
            </a:pPr>
            <a:r>
              <a:rPr lang="en-US" sz="1200" dirty="0"/>
              <a:t>Shuffling of training data before each iteration for better convergence.</a:t>
            </a:r>
          </a:p>
          <a:p>
            <a:pPr marL="342900" indent="-342900">
              <a:buFont typeface="Arial" panose="020B0604020202020204" pitchFamily="34" charset="0"/>
              <a:buChar char="•"/>
            </a:pPr>
            <a:r>
              <a:rPr lang="en-US" sz="1200" dirty="0"/>
              <a:t>Using a heuristic-based learning rate (LR) adaptation method, with square root (0.5 exponent) of the previous LR value for inverse scaling learning rate schedule.</a:t>
            </a:r>
          </a:p>
          <a:p>
            <a:pPr marL="342900" indent="-342900">
              <a:buFont typeface="Arial" panose="020B0604020202020204" pitchFamily="34" charset="0"/>
              <a:buChar char="•"/>
            </a:pPr>
            <a:r>
              <a:rPr lang="en-US" sz="1200" dirty="0"/>
              <a:t>Determined to stop training after 5 iterations with no improvement.</a:t>
            </a:r>
          </a:p>
          <a:p>
            <a:pPr marL="342900" indent="-342900">
              <a:buFont typeface="Arial" panose="020B0604020202020204" pitchFamily="34" charset="0"/>
              <a:buChar char="•"/>
            </a:pPr>
            <a:r>
              <a:rPr lang="en-US" sz="1200" dirty="0"/>
              <a:t>Utilizing all available CPU cores for parallelization.</a:t>
            </a:r>
          </a:p>
          <a:p>
            <a:pPr algn="l" fontAlgn="base"/>
            <a:endParaRPr lang="en-US" b="0" i="0" dirty="0">
              <a:solidFill>
                <a:srgbClr val="273239"/>
              </a:solidFill>
              <a:effectLst/>
              <a:latin typeface="Nunito"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SGDClassifier model is wrapped in a </a:t>
            </a:r>
            <a:r>
              <a:rPr lang="en-US" sz="1200" b="1" dirty="0"/>
              <a:t>MultiOutputClassifier</a:t>
            </a:r>
            <a:r>
              <a:rPr lang="en-US" sz="1200" dirty="0"/>
              <a:t>. This is used, because we have multiple target variables (multi-output) and want to create a separate classifier for each target variable while sharing the same features. The training of each classifier is parallelized across all available CPU cores.</a:t>
            </a:r>
            <a:endParaRPr lang="el-GR" sz="1200" dirty="0"/>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32</a:t>
            </a:fld>
            <a:endParaRPr lang="en-US" dirty="0"/>
          </a:p>
        </p:txBody>
      </p:sp>
    </p:spTree>
    <p:extLst>
      <p:ext uri="{BB962C8B-B14F-4D97-AF65-F5344CB8AC3E}">
        <p14:creationId xmlns:p14="http://schemas.microsoft.com/office/powerpoint/2010/main" val="1556520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33</a:t>
            </a:fld>
            <a:endParaRPr lang="en-US" dirty="0"/>
          </a:p>
        </p:txBody>
      </p:sp>
    </p:spTree>
    <p:extLst>
      <p:ext uri="{BB962C8B-B14F-4D97-AF65-F5344CB8AC3E}">
        <p14:creationId xmlns:p14="http://schemas.microsoft.com/office/powerpoint/2010/main" val="2536762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problem we want to tackle is the vast amount</a:t>
            </a:r>
            <a:r>
              <a:rPr lang="en-US" baseline="0" dirty="0"/>
              <a:t> of cloth-related waste created by humans.</a:t>
            </a:r>
            <a:endParaRPr lang="en-US" dirty="0"/>
          </a:p>
        </p:txBody>
      </p:sp>
      <p:sp>
        <p:nvSpPr>
          <p:cNvPr id="4" name="Slide Number Placeholder 3"/>
          <p:cNvSpPr>
            <a:spLocks noGrp="1"/>
          </p:cNvSpPr>
          <p:nvPr>
            <p:ph type="sldNum" sz="quarter" idx="10"/>
          </p:nvPr>
        </p:nvSpPr>
        <p:spPr/>
        <p:txBody>
          <a:bodyPr/>
          <a:lstStyle/>
          <a:p>
            <a:fld id="{652F1279-6CE4-4169-83D3-4483097B6907}" type="slidenum">
              <a:rPr lang="en-US" smtClean="0"/>
              <a:t>4</a:t>
            </a:fld>
            <a:endParaRPr lang="en-US" dirty="0"/>
          </a:p>
        </p:txBody>
      </p:sp>
    </p:spTree>
    <p:extLst>
      <p:ext uri="{BB962C8B-B14F-4D97-AF65-F5344CB8AC3E}">
        <p14:creationId xmlns:p14="http://schemas.microsoft.com/office/powerpoint/2010/main" val="911981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b="0" i="0" dirty="0">
                <a:solidFill>
                  <a:srgbClr val="202124"/>
                </a:solidFill>
                <a:effectLst/>
                <a:latin typeface="Google Sans"/>
              </a:rPr>
              <a:t>Passive Aggressive (PA) classifiers are </a:t>
            </a:r>
            <a:r>
              <a:rPr lang="en-US" b="0" i="0" dirty="0">
                <a:solidFill>
                  <a:srgbClr val="040C28"/>
                </a:solidFill>
                <a:effectLst/>
                <a:latin typeface="Google Sans"/>
              </a:rPr>
              <a:t>a type of online learning algorithm that can be used for classification tasks</a:t>
            </a:r>
            <a:r>
              <a:rPr lang="en-US" b="0" i="0" dirty="0">
                <a:solidFill>
                  <a:srgbClr val="202124"/>
                </a:solidFill>
                <a:effectLst/>
                <a:latin typeface="Google Sans"/>
              </a:rPr>
              <a:t>. They are based on the idea of being “passive” when the current model correctly classifies a training example, but “aggressive” when it makes a mistake. They do not require a learning rate. However, they do include a regularization parameter. The PA algorithm is designed for incremental learning and can adapt to changing data over time. It updates the model parameters in response to misclassified examples in an "aggressive" manner to correct errors.</a:t>
            </a:r>
          </a:p>
          <a:p>
            <a:endParaRPr lang="en-US" b="0" i="0" dirty="0">
              <a:solidFill>
                <a:srgbClr val="202124"/>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From hyperparameters of the </a:t>
            </a:r>
            <a:r>
              <a:rPr lang="en-US" sz="1200" b="1" dirty="0"/>
              <a:t>PassiveAggressiveClassifier</a:t>
            </a:r>
            <a:r>
              <a:rPr lang="en-US" sz="1200" dirty="0"/>
              <a:t> used, the most important to mention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hinge loss, which makes this classifier act as a linear Support Vector Machine (SVM).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use of C regularization parameter to prevent overfitting.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Shuffling of training data before each iteration for better convergence.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Utilizing all available CPU cores for parallelization.</a:t>
            </a:r>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34</a:t>
            </a:fld>
            <a:endParaRPr lang="en-US" dirty="0"/>
          </a:p>
        </p:txBody>
      </p:sp>
    </p:spTree>
    <p:extLst>
      <p:ext uri="{BB962C8B-B14F-4D97-AF65-F5344CB8AC3E}">
        <p14:creationId xmlns:p14="http://schemas.microsoft.com/office/powerpoint/2010/main" val="701149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In our project, we leverage the power of Convolutional Neural Networks (CNNs) for image classification tasks. Specifically, we utilize transfer learning from the ResNet50 architecture. ResNet stands for Residual Network and is a specific type of convolutional neural network (CNN) introduced in the 2015 paper “Deep Residual Learning for Image Recognition”. Residual neural networks are a type of artificial neural network (ANN) that form networks by stacking residual blocks. ResNet50 is a 50-layer convolutional neural network (48 convolutional layers, one Max Pool layer, and one Average Pool layer).</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u="sng" dirty="0">
                <a:effectLst/>
                <a:latin typeface="Calibri" panose="020F0502020204030204" pitchFamily="34" charset="0"/>
                <a:ea typeface="Calibri" panose="020F0502020204030204" pitchFamily="34" charset="0"/>
                <a:cs typeface="Times New Roman" panose="02020603050405020304" pitchFamily="18" charset="0"/>
              </a:rPr>
              <a:t>Architecture of ResNet-50</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1. Now we’ll talk about the architecture of ResNet50. The architecture of ResNet50 has 4 stages as shown in the diagram below. The network can take the input image having height, width as multiples of 32 and 3 as channel width. For the sake of explanation, we will consider the input size as 224 x 224 x 3. Every ResNet architecture performs the initial convolution and max-pooling using 7×7 and 3×3 kernel sizes respectively. Afterward, Stage 1 of the network starts and it has 3 Residual blocks containing 3 layers each. The size of kernels used to perform the convolution operation in all 3 layers of the block of stage 1 are 64, 64 and 128 respectively. The curved arrows refer to the identity connection. The dashed connected arrow represents that the convolution operation in the Residual Block is performed with stride 2, hence, the size of input will be reduced to half in terms of height and width but the channel width will be doubled. As we progress from one stage to another, the channel width is doubled and the size of the input is reduced to half.</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2. For each residual function F, 3 layers are stacked one over the other. The three layers are 1×1, 3×3, 1×1 convolutions. The 1×1 convolution layers are responsible for reducing and then restoring the dimensions. The 3×3 layer is left as a bottleneck with smaller input/output dimensions.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3. Finally, the network has an Average Pooling layer followed by a fully connected layer having 1000 neurons (ImageNet class output).</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b="1" u="sng" dirty="0"/>
              <a:t>Key Features of ResNet:</a:t>
            </a:r>
          </a:p>
          <a:p>
            <a:r>
              <a:rPr lang="en-US" dirty="0"/>
              <a:t>1. ResNet uses Batch Normalization at its core. The Batch Normalization adjusts the input layer to increase the performance of the network. The problem of covariate shift is mitigated.</a:t>
            </a:r>
          </a:p>
          <a:p>
            <a:r>
              <a:rPr lang="en-US" dirty="0"/>
              <a:t>2. ResNet makes use of the Identity Connection, which helps to protect the network from vanishing gradient problem.</a:t>
            </a:r>
          </a:p>
          <a:p>
            <a:r>
              <a:rPr lang="en-US" dirty="0"/>
              <a:t>3. Deep Residual Network uses bottleneck residual block design to increase the performance of the network.</a:t>
            </a:r>
          </a:p>
          <a:p>
            <a:endParaRPr lang="en-US" dirty="0"/>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36</a:t>
            </a:fld>
            <a:endParaRPr lang="en-US" dirty="0"/>
          </a:p>
        </p:txBody>
      </p:sp>
    </p:spTree>
    <p:extLst>
      <p:ext uri="{BB962C8B-B14F-4D97-AF65-F5344CB8AC3E}">
        <p14:creationId xmlns:p14="http://schemas.microsoft.com/office/powerpoint/2010/main" val="276490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l"/>
            <a:r>
              <a:rPr lang="en-US" b="1" i="0" dirty="0">
                <a:solidFill>
                  <a:srgbClr val="212529"/>
                </a:solidFill>
                <a:effectLst/>
                <a:latin typeface="Lato" panose="020F0502020204030203" pitchFamily="34" charset="0"/>
              </a:rPr>
              <a:t>EfficientNetV2</a:t>
            </a:r>
            <a:r>
              <a:rPr lang="en-US" b="0" i="0" dirty="0">
                <a:solidFill>
                  <a:srgbClr val="212529"/>
                </a:solidFill>
                <a:effectLst/>
                <a:latin typeface="Lato" panose="020F0502020204030203" pitchFamily="34" charset="0"/>
              </a:rPr>
              <a:t> is a type convolutional neural network that has faster training speed and better parameter efficiency than </a:t>
            </a:r>
            <a:r>
              <a:rPr lang="en-US" b="0" i="0" u="none" strike="noStrike" dirty="0">
                <a:solidFill>
                  <a:srgbClr val="0096B1"/>
                </a:solidFill>
                <a:effectLst/>
                <a:latin typeface="Lato" panose="020F0502020204030203" pitchFamily="34" charset="0"/>
                <a:hlinkClick r:id="rId3"/>
              </a:rPr>
              <a:t>previous models</a:t>
            </a:r>
            <a:r>
              <a:rPr lang="en-US" b="0" i="0" dirty="0">
                <a:solidFill>
                  <a:srgbClr val="212529"/>
                </a:solidFill>
                <a:effectLst/>
                <a:latin typeface="Lato" panose="020F0502020204030203" pitchFamily="34" charset="0"/>
              </a:rPr>
              <a:t>. To develop these models, the authors use a combination of training-aware </a:t>
            </a:r>
            <a:r>
              <a:rPr lang="en-US" b="0" i="0" u="none" strike="noStrike" dirty="0">
                <a:solidFill>
                  <a:srgbClr val="0096B1"/>
                </a:solidFill>
                <a:effectLst/>
                <a:latin typeface="Lato" panose="020F0502020204030203" pitchFamily="34" charset="0"/>
                <a:hlinkClick r:id="rId4"/>
              </a:rPr>
              <a:t>neural architecture search</a:t>
            </a:r>
            <a:r>
              <a:rPr lang="en-US" b="0" i="0" dirty="0">
                <a:solidFill>
                  <a:srgbClr val="212529"/>
                </a:solidFill>
                <a:effectLst/>
                <a:latin typeface="Lato" panose="020F0502020204030203" pitchFamily="34" charset="0"/>
              </a:rPr>
              <a:t> and scaling, to jointly optimize training speed. The models were searched from the search space enriched with new ops such as </a:t>
            </a:r>
            <a:r>
              <a:rPr lang="en-US" b="0" i="0" u="none" strike="noStrike" dirty="0">
                <a:solidFill>
                  <a:srgbClr val="0096B1"/>
                </a:solidFill>
                <a:effectLst/>
                <a:latin typeface="Lato" panose="020F0502020204030203" pitchFamily="34" charset="0"/>
                <a:hlinkClick r:id="rId5"/>
              </a:rPr>
              <a:t>Fused-</a:t>
            </a:r>
            <a:r>
              <a:rPr lang="en-US" b="0" i="0" u="none" strike="noStrike" dirty="0" err="1">
                <a:solidFill>
                  <a:srgbClr val="0096B1"/>
                </a:solidFill>
                <a:effectLst/>
                <a:latin typeface="Lato" panose="020F0502020204030203" pitchFamily="34" charset="0"/>
                <a:hlinkClick r:id="rId5"/>
              </a:rPr>
              <a:t>MBConv</a:t>
            </a:r>
            <a:r>
              <a:rPr lang="en-US" b="0" i="0" dirty="0">
                <a:solidFill>
                  <a:srgbClr val="212529"/>
                </a:solidFill>
                <a:effectLst/>
                <a:latin typeface="Lato" panose="020F0502020204030203" pitchFamily="34" charset="0"/>
              </a:rPr>
              <a:t>.</a:t>
            </a:r>
          </a:p>
          <a:p>
            <a:pPr algn="l"/>
            <a:r>
              <a:rPr lang="en-US" b="0" i="0" dirty="0">
                <a:solidFill>
                  <a:srgbClr val="212529"/>
                </a:solidFill>
                <a:effectLst/>
                <a:latin typeface="Lato" panose="020F0502020204030203" pitchFamily="34" charset="0"/>
              </a:rPr>
              <a:t>Architecturally the main differences are:</a:t>
            </a:r>
          </a:p>
          <a:p>
            <a:pPr marL="171450" indent="-171450" algn="l">
              <a:buFont typeface="Arial" panose="020B0604020202020204" pitchFamily="34" charset="0"/>
              <a:buChar char="•"/>
            </a:pPr>
            <a:r>
              <a:rPr lang="en-US" b="0" i="0" dirty="0">
                <a:solidFill>
                  <a:srgbClr val="212529"/>
                </a:solidFill>
                <a:effectLst/>
                <a:latin typeface="Lato" panose="020F0502020204030203" pitchFamily="34" charset="0"/>
              </a:rPr>
              <a:t>EfficientNetV2 extensively uses both </a:t>
            </a:r>
            <a:r>
              <a:rPr lang="en-US" b="0" i="0" u="none" strike="noStrike" dirty="0" err="1">
                <a:solidFill>
                  <a:srgbClr val="0096B1"/>
                </a:solidFill>
                <a:effectLst/>
                <a:latin typeface="Lato" panose="020F0502020204030203" pitchFamily="34" charset="0"/>
                <a:hlinkClick r:id="rId6"/>
              </a:rPr>
              <a:t>MBConv</a:t>
            </a:r>
            <a:r>
              <a:rPr lang="en-US" b="0" i="0" dirty="0">
                <a:solidFill>
                  <a:srgbClr val="212529"/>
                </a:solidFill>
                <a:effectLst/>
                <a:latin typeface="Lato" panose="020F0502020204030203" pitchFamily="34" charset="0"/>
              </a:rPr>
              <a:t> and the newly added fused-</a:t>
            </a:r>
            <a:r>
              <a:rPr lang="en-US" b="0" i="0" dirty="0" err="1">
                <a:solidFill>
                  <a:srgbClr val="212529"/>
                </a:solidFill>
                <a:effectLst/>
                <a:latin typeface="Lato" panose="020F0502020204030203" pitchFamily="34" charset="0"/>
              </a:rPr>
              <a:t>MBConv</a:t>
            </a:r>
            <a:r>
              <a:rPr lang="en-US" b="0" i="0" dirty="0">
                <a:solidFill>
                  <a:srgbClr val="212529"/>
                </a:solidFill>
                <a:effectLst/>
                <a:latin typeface="Lato" panose="020F0502020204030203" pitchFamily="34" charset="0"/>
              </a:rPr>
              <a:t> in the early layers.</a:t>
            </a:r>
          </a:p>
          <a:p>
            <a:pPr marL="171450" indent="-171450" algn="l">
              <a:buFont typeface="Arial" panose="020B0604020202020204" pitchFamily="34" charset="0"/>
              <a:buChar char="•"/>
            </a:pPr>
            <a:r>
              <a:rPr lang="en-US" b="0" i="0" dirty="0">
                <a:solidFill>
                  <a:srgbClr val="212529"/>
                </a:solidFill>
                <a:effectLst/>
                <a:latin typeface="Lato" panose="020F0502020204030203" pitchFamily="34" charset="0"/>
              </a:rPr>
              <a:t>EfficientNetV2 prefers smaller expansion ratio for </a:t>
            </a:r>
            <a:r>
              <a:rPr lang="en-US" b="0" i="0" u="none" strike="noStrike" dirty="0" err="1">
                <a:solidFill>
                  <a:srgbClr val="0096B1"/>
                </a:solidFill>
                <a:effectLst/>
                <a:latin typeface="Lato" panose="020F0502020204030203" pitchFamily="34" charset="0"/>
                <a:hlinkClick r:id="rId6"/>
              </a:rPr>
              <a:t>MBConv</a:t>
            </a:r>
            <a:r>
              <a:rPr lang="en-US" b="0" i="0" dirty="0">
                <a:solidFill>
                  <a:srgbClr val="212529"/>
                </a:solidFill>
                <a:effectLst/>
                <a:latin typeface="Lato" panose="020F0502020204030203" pitchFamily="34" charset="0"/>
              </a:rPr>
              <a:t> since smaller expansion ratios tend to have less memory access overhead.</a:t>
            </a:r>
          </a:p>
          <a:p>
            <a:pPr marL="171450" indent="-171450" algn="l">
              <a:buFont typeface="Arial" panose="020B0604020202020204" pitchFamily="34" charset="0"/>
              <a:buChar char="•"/>
            </a:pPr>
            <a:r>
              <a:rPr lang="en-US" b="0" i="0" dirty="0">
                <a:solidFill>
                  <a:srgbClr val="212529"/>
                </a:solidFill>
                <a:effectLst/>
                <a:latin typeface="Lato" panose="020F0502020204030203" pitchFamily="34" charset="0"/>
              </a:rPr>
              <a:t>EfficientNetV2 prefers smaller 3x3 kernel sizes, but it adds more layers to compensate the reduced receptive field resulted from the smaller kernel size.</a:t>
            </a:r>
          </a:p>
          <a:p>
            <a:pPr marL="171450" indent="-171450" algn="l">
              <a:buFont typeface="Arial" panose="020B0604020202020204" pitchFamily="34" charset="0"/>
              <a:buChar char="•"/>
            </a:pPr>
            <a:r>
              <a:rPr lang="en-US" b="0" i="0" dirty="0">
                <a:solidFill>
                  <a:srgbClr val="212529"/>
                </a:solidFill>
                <a:effectLst/>
                <a:latin typeface="Lato" panose="020F0502020204030203" pitchFamily="34" charset="0"/>
              </a:rPr>
              <a:t>EfficientNetV2 completely removes the last stride-1 stage in the original EfficientNet, perhaps due to its large parameter size and memory access overhead.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sng" dirty="0">
              <a:solidFill>
                <a:srgbClr val="11111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sng" dirty="0">
              <a:solidFill>
                <a:srgbClr val="11111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sng" dirty="0" err="1">
                <a:solidFill>
                  <a:srgbClr val="111111"/>
                </a:solidFill>
                <a:effectLst/>
                <a:latin typeface="Roboto" panose="02000000000000000000" pitchFamily="2" charset="0"/>
              </a:rPr>
              <a:t>Efficientnet</a:t>
            </a:r>
            <a:r>
              <a:rPr lang="en-US" b="1" i="0" u="sng" dirty="0">
                <a:solidFill>
                  <a:srgbClr val="111111"/>
                </a:solidFill>
                <a:effectLst/>
                <a:latin typeface="Roboto" panose="02000000000000000000" pitchFamily="2" charset="0"/>
              </a:rPr>
              <a:t> v2-s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Roboto" panose="02000000000000000000" pitchFamily="2" charset="0"/>
              </a:rPr>
              <a:t>(a) represents the schematic of the model from image input to logit output. The numbers indicated on the right side of the boxes represent the layer numbers, while the numbers displayed below the boxes indicate the corresponding stride and channels.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Roboto" panose="02000000000000000000" pitchFamily="2" charset="0"/>
              </a:rPr>
              <a:t>(b-e) are the schematic of each specific algorithm in (a); Fused-MBConv1, Fused-MBConv4 (k3×3), MBConv4 (k3×3), and MBConv6 (k3×3), respectively.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Roboto" panose="02000000000000000000" pitchFamily="2" charset="0"/>
              </a:rPr>
              <a:t>The abbreviations are expanded as follows: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err="1">
                <a:solidFill>
                  <a:srgbClr val="111111"/>
                </a:solidFill>
                <a:effectLst/>
                <a:latin typeface="Roboto" panose="02000000000000000000" pitchFamily="2" charset="0"/>
              </a:rPr>
              <a:t>MBConv</a:t>
            </a:r>
            <a:r>
              <a:rPr lang="en-US" b="0" i="0" dirty="0">
                <a:solidFill>
                  <a:srgbClr val="111111"/>
                </a:solidFill>
                <a:effectLst/>
                <a:latin typeface="Roboto" panose="02000000000000000000" pitchFamily="2" charset="0"/>
              </a:rPr>
              <a:t> as mobile vision convolutional network,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11111"/>
                </a:solidFill>
                <a:effectLst/>
                <a:latin typeface="Roboto" panose="02000000000000000000" pitchFamily="2" charset="0"/>
              </a:rPr>
              <a:t>SE as squeeze and excitation,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11111"/>
                </a:solidFill>
                <a:effectLst/>
                <a:latin typeface="Roboto" panose="02000000000000000000" pitchFamily="2" charset="0"/>
              </a:rPr>
              <a:t>FC as full connect,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11111"/>
                </a:solidFill>
                <a:effectLst/>
                <a:latin typeface="Roboto" panose="02000000000000000000" pitchFamily="2" charset="0"/>
              </a:rPr>
              <a:t>DW as depth wise,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11111"/>
                </a:solidFill>
                <a:effectLst/>
                <a:latin typeface="Roboto" panose="02000000000000000000" pitchFamily="2" charset="0"/>
              </a:rPr>
              <a:t>BN as batch normalization,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11111"/>
                </a:solidFill>
                <a:effectLst/>
                <a:latin typeface="Roboto" panose="02000000000000000000" pitchFamily="2" charset="0"/>
              </a:rPr>
              <a:t>H as height,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11111"/>
                </a:solidFill>
                <a:effectLst/>
                <a:latin typeface="Roboto" panose="02000000000000000000" pitchFamily="2" charset="0"/>
              </a:rPr>
              <a:t>W as width 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11111"/>
                </a:solidFill>
                <a:effectLst/>
                <a:latin typeface="Roboto" panose="02000000000000000000" pitchFamily="2" charset="0"/>
              </a:rPr>
              <a:t>F as number of channels.</a:t>
            </a:r>
          </a:p>
          <a:p>
            <a:endParaRPr lang="en-US" dirty="0"/>
          </a:p>
          <a:p>
            <a:pPr algn="l"/>
            <a:r>
              <a:rPr lang="en-US" b="0" i="0" dirty="0">
                <a:solidFill>
                  <a:srgbClr val="212529"/>
                </a:solidFill>
                <a:effectLst/>
                <a:latin typeface="Lato" panose="020F0502020204030203" pitchFamily="34" charset="0"/>
              </a:rPr>
              <a:t>An </a:t>
            </a:r>
            <a:r>
              <a:rPr lang="en-US" b="1" i="0" dirty="0">
                <a:solidFill>
                  <a:srgbClr val="212529"/>
                </a:solidFill>
                <a:effectLst/>
                <a:latin typeface="Lato" panose="020F0502020204030203" pitchFamily="34" charset="0"/>
              </a:rPr>
              <a:t>Inverted Residual Block</a:t>
            </a:r>
            <a:r>
              <a:rPr lang="en-US" b="0" i="0" dirty="0">
                <a:solidFill>
                  <a:srgbClr val="212529"/>
                </a:solidFill>
                <a:effectLst/>
                <a:latin typeface="Lato" panose="020F0502020204030203" pitchFamily="34" charset="0"/>
              </a:rPr>
              <a:t>, sometimes called an </a:t>
            </a:r>
            <a:r>
              <a:rPr lang="en-US" b="1" i="0" dirty="0" err="1">
                <a:solidFill>
                  <a:srgbClr val="212529"/>
                </a:solidFill>
                <a:effectLst/>
                <a:latin typeface="Lato" panose="020F0502020204030203" pitchFamily="34" charset="0"/>
              </a:rPr>
              <a:t>MBConv</a:t>
            </a:r>
            <a:r>
              <a:rPr lang="en-US" b="1" i="0" dirty="0">
                <a:solidFill>
                  <a:srgbClr val="212529"/>
                </a:solidFill>
                <a:effectLst/>
                <a:latin typeface="Lato" panose="020F0502020204030203" pitchFamily="34" charset="0"/>
              </a:rPr>
              <a:t> Block</a:t>
            </a:r>
            <a:r>
              <a:rPr lang="en-US" b="0" i="0" dirty="0">
                <a:solidFill>
                  <a:srgbClr val="212529"/>
                </a:solidFill>
                <a:effectLst/>
                <a:latin typeface="Lato" panose="020F0502020204030203" pitchFamily="34" charset="0"/>
              </a:rPr>
              <a:t>, is a type of residual block used for image models that uses an inverted structure for efficiency reasons. It was originally proposed for the </a:t>
            </a:r>
            <a:r>
              <a:rPr lang="en-US" b="0" i="0" u="none" strike="noStrike" dirty="0">
                <a:solidFill>
                  <a:srgbClr val="0096B1"/>
                </a:solidFill>
                <a:effectLst/>
                <a:latin typeface="Lato" panose="020F0502020204030203" pitchFamily="34" charset="0"/>
                <a:hlinkClick r:id="rId7"/>
              </a:rPr>
              <a:t>MobileNetV2</a:t>
            </a:r>
            <a:r>
              <a:rPr lang="en-US" b="0" i="0" dirty="0">
                <a:solidFill>
                  <a:srgbClr val="212529"/>
                </a:solidFill>
                <a:effectLst/>
                <a:latin typeface="Lato" panose="020F0502020204030203" pitchFamily="34" charset="0"/>
              </a:rPr>
              <a:t> CNN architecture. It has since been reused for several mobile-optimized CNNs.</a:t>
            </a:r>
          </a:p>
          <a:p>
            <a:pPr algn="l"/>
            <a:r>
              <a:rPr lang="en-US" b="0" i="0" dirty="0">
                <a:solidFill>
                  <a:srgbClr val="212529"/>
                </a:solidFill>
                <a:effectLst/>
                <a:latin typeface="Lato" panose="020F0502020204030203" pitchFamily="34" charset="0"/>
              </a:rPr>
              <a:t>A traditional </a:t>
            </a:r>
            <a:r>
              <a:rPr lang="en-US" b="0" i="0" u="none" strike="noStrike" dirty="0">
                <a:solidFill>
                  <a:srgbClr val="0096B1"/>
                </a:solidFill>
                <a:effectLst/>
                <a:latin typeface="Lato" panose="020F0502020204030203" pitchFamily="34" charset="0"/>
                <a:hlinkClick r:id="rId8"/>
              </a:rPr>
              <a:t>Residual Block</a:t>
            </a:r>
            <a:r>
              <a:rPr lang="en-US" b="0" i="0" dirty="0">
                <a:solidFill>
                  <a:srgbClr val="212529"/>
                </a:solidFill>
                <a:effectLst/>
                <a:latin typeface="Lato" panose="020F0502020204030203" pitchFamily="34" charset="0"/>
              </a:rPr>
              <a:t> has a wide -&gt; narrow -&gt; wide structure with the number of channels. The input has a high number of channels, which are compressed with a </a:t>
            </a:r>
            <a:r>
              <a:rPr lang="en-US" b="0" i="0" u="none" strike="noStrike" dirty="0">
                <a:solidFill>
                  <a:srgbClr val="0096B1"/>
                </a:solidFill>
                <a:effectLst/>
                <a:latin typeface="Lato" panose="020F0502020204030203" pitchFamily="34" charset="0"/>
                <a:hlinkClick r:id="rId9"/>
              </a:rPr>
              <a:t>1x1 convolution</a:t>
            </a:r>
            <a:r>
              <a:rPr lang="en-US" b="0" i="0" dirty="0">
                <a:solidFill>
                  <a:srgbClr val="212529"/>
                </a:solidFill>
                <a:effectLst/>
                <a:latin typeface="Lato" panose="020F0502020204030203" pitchFamily="34" charset="0"/>
              </a:rPr>
              <a:t>. The number of channels is then increased again with a 1x1 </a:t>
            </a:r>
            <a:r>
              <a:rPr lang="en-US" b="0" i="0" u="none" strike="noStrike" dirty="0">
                <a:solidFill>
                  <a:srgbClr val="0096B1"/>
                </a:solidFill>
                <a:effectLst/>
                <a:latin typeface="Lato" panose="020F0502020204030203" pitchFamily="34" charset="0"/>
                <a:hlinkClick r:id="rId10"/>
              </a:rPr>
              <a:t>convolution</a:t>
            </a:r>
            <a:r>
              <a:rPr lang="en-US" b="0" i="0" dirty="0">
                <a:solidFill>
                  <a:srgbClr val="212529"/>
                </a:solidFill>
                <a:effectLst/>
                <a:latin typeface="Lato" panose="020F0502020204030203" pitchFamily="34" charset="0"/>
              </a:rPr>
              <a:t> so input and output can be added.</a:t>
            </a:r>
          </a:p>
          <a:p>
            <a:pPr algn="l"/>
            <a:r>
              <a:rPr lang="en-US" b="0" i="0" dirty="0">
                <a:solidFill>
                  <a:srgbClr val="212529"/>
                </a:solidFill>
                <a:effectLst/>
                <a:latin typeface="Lato" panose="020F0502020204030203" pitchFamily="34" charset="0"/>
              </a:rPr>
              <a:t>In contrast, an Inverted Residual Block follows a narrow -&gt; wide -&gt; narrow approach, hence the inversion. We first widen with a 1x1 convolution, then use a 3x3 </a:t>
            </a:r>
            <a:r>
              <a:rPr lang="en-US" b="0" i="0" u="none" strike="noStrike" dirty="0" err="1">
                <a:solidFill>
                  <a:srgbClr val="0096B1"/>
                </a:solidFill>
                <a:effectLst/>
                <a:latin typeface="Lato" panose="020F0502020204030203" pitchFamily="34" charset="0"/>
                <a:hlinkClick r:id="rId11"/>
              </a:rPr>
              <a:t>depthwise</a:t>
            </a:r>
            <a:r>
              <a:rPr lang="en-US" b="0" i="0" u="none" strike="noStrike" dirty="0">
                <a:solidFill>
                  <a:srgbClr val="0096B1"/>
                </a:solidFill>
                <a:effectLst/>
                <a:latin typeface="Lato" panose="020F0502020204030203" pitchFamily="34" charset="0"/>
                <a:hlinkClick r:id="rId11"/>
              </a:rPr>
              <a:t> convolution</a:t>
            </a:r>
            <a:r>
              <a:rPr lang="en-US" b="0" i="0" dirty="0">
                <a:solidFill>
                  <a:srgbClr val="212529"/>
                </a:solidFill>
                <a:effectLst/>
                <a:latin typeface="Lato" panose="020F0502020204030203" pitchFamily="34" charset="0"/>
              </a:rPr>
              <a:t> (which greatly reduces the number of parameters), then we use a 1x1 convolution to reduce the number of channels so input and output can be added.</a:t>
            </a:r>
          </a:p>
          <a:p>
            <a:endParaRPr lang="en-US" dirty="0"/>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38</a:t>
            </a:fld>
            <a:endParaRPr lang="en-US" dirty="0"/>
          </a:p>
        </p:txBody>
      </p:sp>
    </p:spTree>
    <p:extLst>
      <p:ext uri="{BB962C8B-B14F-4D97-AF65-F5344CB8AC3E}">
        <p14:creationId xmlns:p14="http://schemas.microsoft.com/office/powerpoint/2010/main" val="2880860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b="0" i="0" dirty="0">
                <a:solidFill>
                  <a:srgbClr val="374151"/>
                </a:solidFill>
                <a:effectLst/>
                <a:latin typeface="Söhne"/>
              </a:rPr>
              <a:t>It's a simple image processing pipeline for color analysis.</a:t>
            </a:r>
            <a:r>
              <a:rPr lang="el-GR" b="0" i="0" dirty="0">
                <a:solidFill>
                  <a:srgbClr val="374151"/>
                </a:solidFill>
                <a:effectLst/>
                <a:latin typeface="Söhne"/>
              </a:rPr>
              <a:t> Α</a:t>
            </a:r>
            <a:r>
              <a:rPr lang="en-US" b="0" i="0" dirty="0">
                <a:solidFill>
                  <a:srgbClr val="374151"/>
                </a:solidFill>
                <a:effectLst/>
                <a:latin typeface="Söhne"/>
              </a:rPr>
              <a:t>n image</a:t>
            </a:r>
            <a:r>
              <a:rPr lang="el-GR" b="0" i="0" dirty="0">
                <a:solidFill>
                  <a:srgbClr val="374151"/>
                </a:solidFill>
                <a:effectLst/>
                <a:latin typeface="Söhne"/>
              </a:rPr>
              <a:t> </a:t>
            </a:r>
            <a:r>
              <a:rPr lang="en-US" b="0" i="0" dirty="0">
                <a:solidFill>
                  <a:srgbClr val="374151"/>
                </a:solidFill>
                <a:effectLst/>
                <a:latin typeface="Söhne"/>
              </a:rPr>
              <a:t>is loaded, cropped, resized, reshaped, performed K-Means clustering to identify the dominant color, and then the name of the dominant color is returned.</a:t>
            </a:r>
          </a:p>
          <a:p>
            <a:endParaRPr lang="en-US" b="0" i="0" dirty="0">
              <a:solidFill>
                <a:srgbClr val="374151"/>
              </a:solidFill>
              <a:effectLst/>
              <a:latin typeface="Söhne"/>
            </a:endParaRPr>
          </a:p>
          <a:p>
            <a:r>
              <a:rPr lang="en-US" b="0" i="0" dirty="0">
                <a:solidFill>
                  <a:srgbClr val="374151"/>
                </a:solidFill>
                <a:effectLst/>
                <a:latin typeface="Söhne"/>
              </a:rPr>
              <a:t>The image is resized to a smaller size (64x64 pixels). Then, the color channels are reordered from BGR to RGB.</a:t>
            </a:r>
          </a:p>
          <a:p>
            <a:r>
              <a:rPr lang="en-US" b="0" i="0" dirty="0">
                <a:solidFill>
                  <a:srgbClr val="374151"/>
                </a:solidFill>
                <a:effectLst/>
                <a:latin typeface="Söhne"/>
              </a:rPr>
              <a:t>Then, the reshaping of the image is done. It flattens the 64x64 image into a one-dimensional array where each element represents a pixel in RGB format.</a:t>
            </a:r>
          </a:p>
          <a:p>
            <a:endParaRPr lang="en-US" b="0" i="0" dirty="0">
              <a:solidFill>
                <a:srgbClr val="374151"/>
              </a:solidFill>
              <a:effectLst/>
              <a:latin typeface="Söhne"/>
            </a:endParaRPr>
          </a:p>
          <a:p>
            <a:r>
              <a:rPr lang="en-US" b="0" i="0" dirty="0">
                <a:solidFill>
                  <a:srgbClr val="374151"/>
                </a:solidFill>
                <a:effectLst/>
                <a:latin typeface="Söhne"/>
              </a:rPr>
              <a:t>K-Means clustering is applied to the pixel data with </a:t>
            </a:r>
            <a:r>
              <a:rPr lang="en-US" dirty="0" err="1"/>
              <a:t>n_clusters</a:t>
            </a:r>
            <a:r>
              <a:rPr lang="en-US" dirty="0"/>
              <a:t>=5</a:t>
            </a:r>
            <a:r>
              <a:rPr lang="en-US" b="0" i="0" dirty="0">
                <a:solidFill>
                  <a:srgbClr val="374151"/>
                </a:solidFill>
                <a:effectLst/>
                <a:latin typeface="Söhne"/>
              </a:rPr>
              <a:t>. This means the algorithm will attempt to group the pixels into five clusters, aiming to identify the five most dominant colors in the image. </a:t>
            </a:r>
          </a:p>
          <a:p>
            <a:endParaRPr lang="en-US" b="0" i="0" dirty="0">
              <a:solidFill>
                <a:srgbClr val="374151"/>
              </a:solidFill>
              <a:effectLst/>
              <a:latin typeface="Söhne"/>
            </a:endParaRPr>
          </a:p>
          <a:p>
            <a:r>
              <a:rPr lang="en-US" b="0" i="0" dirty="0">
                <a:solidFill>
                  <a:srgbClr val="374151"/>
                </a:solidFill>
                <a:effectLst/>
                <a:latin typeface="Söhne"/>
              </a:rPr>
              <a:t>The number of pixels assigned to each cluster label is rounded, and the cluster with the highest count is considered the dominant color. The RGB values of this dominant color are rounded to integers.</a:t>
            </a:r>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40</a:t>
            </a:fld>
            <a:endParaRPr lang="en-US" dirty="0"/>
          </a:p>
        </p:txBody>
      </p:sp>
    </p:spTree>
    <p:extLst>
      <p:ext uri="{BB962C8B-B14F-4D97-AF65-F5344CB8AC3E}">
        <p14:creationId xmlns:p14="http://schemas.microsoft.com/office/powerpoint/2010/main" val="1460012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all models, we applied a load and preprocess function for images to load them, resize them to a common size (we used 224x224 pixels) and normalize pixel values to the range [0,1].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We also divided the dataset to training, validation, and test sets with a ratio of 80%, 10%, and 10% of the original dataset respectively, stratifying on an artificial column created from the five output/target columns.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Stratification ensures that each subset contains a representative sample from each class, maintaining the same class distribution as the original dataset.</a:t>
            </a:r>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41</a:t>
            </a:fld>
            <a:endParaRPr lang="en-US" dirty="0"/>
          </a:p>
        </p:txBody>
      </p:sp>
    </p:spTree>
    <p:extLst>
      <p:ext uri="{BB962C8B-B14F-4D97-AF65-F5344CB8AC3E}">
        <p14:creationId xmlns:p14="http://schemas.microsoft.com/office/powerpoint/2010/main" val="3849372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start, we applied the first two models in order to have a baseline model that is less resource-hungry before applying CNNs, which are known to have better results than typical machine learning models with larger training cost (time and resources). For these models, no special hardware or software configuration needed, apart from applying the scikit-learn’s ‘partial_fit’ method, which provides the ability to learn incrementally from a mini-batch of instances (sometimes called “online learning”), which is a good strategy to scale computationally bigger data. This method is key to out-of-core learning as it guarantees that at any given time there will be only a small number of instances in the main memory. </a:t>
            </a:r>
          </a:p>
          <a:p>
            <a:pPr algn="just">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Multi target classification was applied with the use of scikit-learn’s MultiOutputClassifier. This strategy consists of fitting one classifier per target. This is a simple strategy for extending classifiers that do not natively support multi-target classification. MultiOutputClassifier was applied with the maximum available number of processes/threads to run in parallel.</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the first model, scikit-learn’s SGDClassifier was used, as the model of the MultiOutputClassifier, with hinge loss, squared Euclidean norm L2 penalty, shuffling of data and all other hyperparameters in their default values, in order to effectively apply SVM. The training lasted approximately for 1.5 minute.</a:t>
            </a: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the second model, scikit-learn’s PassiveAggressiveClassifier was used with hinge loss, shuffling of data and all other hyperparameters in their default values. The training lasted for approximately 1.5 minute.</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42</a:t>
            </a:fld>
            <a:endParaRPr lang="en-US" dirty="0"/>
          </a:p>
        </p:txBody>
      </p:sp>
    </p:spTree>
    <p:extLst>
      <p:ext uri="{BB962C8B-B14F-4D97-AF65-F5344CB8AC3E}">
        <p14:creationId xmlns:p14="http://schemas.microsoft.com/office/powerpoint/2010/main" val="330628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43</a:t>
            </a:fld>
            <a:endParaRPr lang="en-US" dirty="0"/>
          </a:p>
        </p:txBody>
      </p:sp>
    </p:spTree>
    <p:extLst>
      <p:ext uri="{BB962C8B-B14F-4D97-AF65-F5344CB8AC3E}">
        <p14:creationId xmlns:p14="http://schemas.microsoft.com/office/powerpoint/2010/main" val="4101386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Then, we started training our CNN models. </a:t>
            </a:r>
          </a:p>
          <a:p>
            <a:pPr marL="342900" indent="-342900" algn="just">
              <a:lnSpc>
                <a:spcPct val="107000"/>
              </a:lnSpc>
              <a:spcAft>
                <a:spcPts val="800"/>
              </a:spcAf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Because none of the members of this project owned a PC with an NVIDIA GPU installed, at first, we started training our models on our CPU, but the training time of a single epoch lasted from 50 minutes to 1 hour and 5 minutes, depending on the pre-trained CNN, layers, and the tuning of hyperparameters. </a:t>
            </a:r>
          </a:p>
          <a:p>
            <a:pPr marL="342900" indent="-342900" algn="just">
              <a:lnSpc>
                <a:spcPct val="107000"/>
              </a:lnSpc>
              <a:spcAft>
                <a:spcPts val="800"/>
              </a:spcAf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Then, because we had internal Intel GPU, we tried the Direct ML Plugin for Tensorflow 2. We followed all instructions mentioned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here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 saw our GPU usage reaching 100%, but the training of a single epoch lasted more time, starting with 1 hour and 10 minutes. </a:t>
            </a:r>
          </a:p>
          <a:p>
            <a:pPr marL="342900" indent="-342900" algn="just">
              <a:lnSpc>
                <a:spcPct val="107000"/>
              </a:lnSpc>
              <a:spcAft>
                <a:spcPts val="800"/>
              </a:spcAf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Then, we tried installing Tensorflow from Anaconda, with the command:</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Aft>
                <a:spcPts val="800"/>
              </a:spcAft>
            </a:pPr>
            <a:r>
              <a:rPr lang="en-US" sz="1800" kern="100" dirty="0">
                <a:solidFill>
                  <a:srgbClr val="444444"/>
                </a:solidFill>
                <a:effectLst/>
                <a:latin typeface="Courier New" panose="02070309020205020404" pitchFamily="49" charset="0"/>
                <a:ea typeface="Calibri" panose="020F0502020204030204" pitchFamily="34" charset="0"/>
                <a:cs typeface="Times New Roman" panose="02020603050405020304" pitchFamily="18" charset="0"/>
              </a:rPr>
              <a:t>pip </a:t>
            </a:r>
            <a:r>
              <a:rPr lang="en-US" sz="1800" b="1" kern="100" dirty="0">
                <a:solidFill>
                  <a:srgbClr val="444444"/>
                </a:solidFill>
                <a:effectLst/>
                <a:latin typeface="Courier New" panose="02070309020205020404" pitchFamily="49" charset="0"/>
                <a:ea typeface="Calibri" panose="020F0502020204030204" pitchFamily="34" charset="0"/>
                <a:cs typeface="Times New Roman" panose="02020603050405020304" pitchFamily="18" charset="0"/>
              </a:rPr>
              <a:t>uninstall</a:t>
            </a:r>
            <a:r>
              <a:rPr lang="en-US" sz="1800" kern="100" dirty="0">
                <a:solidFill>
                  <a:srgbClr val="444444"/>
                </a:solidFill>
                <a:effectLst/>
                <a:latin typeface="Courier New" panose="02070309020205020404" pitchFamily="49" charset="0"/>
                <a:ea typeface="Calibri" panose="020F0502020204030204" pitchFamily="34" charset="0"/>
                <a:cs typeface="Times New Roman" panose="02020603050405020304" pitchFamily="18" charset="0"/>
              </a:rPr>
              <a:t> tensorflow</a:t>
            </a:r>
            <a:br>
              <a:rPr lang="en-US" sz="1800" kern="100" dirty="0">
                <a:solidFill>
                  <a:srgbClr val="444444"/>
                </a:solidFill>
                <a:effectLst/>
                <a:latin typeface="Courier New" panose="02070309020205020404" pitchFamily="49" charset="0"/>
                <a:ea typeface="Calibri" panose="020F0502020204030204" pitchFamily="34" charset="0"/>
                <a:cs typeface="Times New Roman" panose="02020603050405020304" pitchFamily="18" charset="0"/>
              </a:rPr>
            </a:br>
            <a:r>
              <a:rPr lang="en-US" sz="1800" kern="100" dirty="0">
                <a:solidFill>
                  <a:srgbClr val="444444"/>
                </a:solidFill>
                <a:effectLst/>
                <a:latin typeface="Courier New" panose="02070309020205020404" pitchFamily="49" charset="0"/>
                <a:ea typeface="Calibri" panose="020F0502020204030204" pitchFamily="34" charset="0"/>
                <a:cs typeface="Times New Roman" panose="02020603050405020304" pitchFamily="18" charset="0"/>
              </a:rPr>
              <a:t>conda </a:t>
            </a:r>
            <a:r>
              <a:rPr lang="en-US" sz="1800" b="1" kern="100" dirty="0">
                <a:solidFill>
                  <a:srgbClr val="444444"/>
                </a:solidFill>
                <a:effectLst/>
                <a:latin typeface="Courier New" panose="02070309020205020404" pitchFamily="49" charset="0"/>
                <a:ea typeface="Calibri" panose="020F0502020204030204" pitchFamily="34" charset="0"/>
                <a:cs typeface="Times New Roman" panose="02020603050405020304" pitchFamily="18" charset="0"/>
              </a:rPr>
              <a:t>install</a:t>
            </a:r>
            <a:r>
              <a:rPr lang="en-US" sz="1800" kern="100" dirty="0">
                <a:solidFill>
                  <a:srgbClr val="444444"/>
                </a:solidFill>
                <a:effectLst/>
                <a:latin typeface="Courier New" panose="02070309020205020404" pitchFamily="49" charset="0"/>
                <a:ea typeface="Calibri" panose="020F0502020204030204" pitchFamily="34" charset="0"/>
                <a:cs typeface="Times New Roman" panose="02020603050405020304" pitchFamily="18" charset="0"/>
              </a:rPr>
              <a:t> tensorflow</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We observed a slightly faster CPU performance, starting from 40 minutes per epoch instead of 50 minutes. It was indeed a performance, but not a 8.6x as mentioned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here</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ResNet50 model. </a:t>
            </a:r>
          </a:p>
          <a:p>
            <a:pPr marL="342900" indent="-342900">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we tried to build Tensorflow from source on Windows, following the instructions mentioned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here</a:t>
            </a:r>
            <a:r>
              <a:rPr lang="en-US" sz="1800" dirty="0">
                <a:effectLst/>
                <a:latin typeface="Calibri" panose="020F0502020204030204" pitchFamily="34" charset="0"/>
                <a:ea typeface="Calibri" panose="020F0502020204030204" pitchFamily="34" charset="0"/>
                <a:cs typeface="Times New Roman" panose="02020603050405020304" pitchFamily="18" charset="0"/>
              </a:rPr>
              <a:t>, but all attempts (and there were several of them) failed. </a:t>
            </a:r>
          </a:p>
          <a:p>
            <a:pPr marL="342900" indent="-342900">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Lastly, we ended up training our models in the cloud, with the use of Google Colaboratory (mostly) and Paperspace Gradient Console (less)</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 time of approximately 20 minutes per epoch.</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time mentioned above for all trials were done on the initial dataset of 50k rows. When used the 14k dataset, the time dropped to 15 minutes per epoch on CPU and 3 minutes per epoch on GPU.</a:t>
            </a:r>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44</a:t>
            </a:fld>
            <a:endParaRPr lang="en-US" dirty="0"/>
          </a:p>
        </p:txBody>
      </p:sp>
    </p:spTree>
    <p:extLst>
      <p:ext uri="{BB962C8B-B14F-4D97-AF65-F5344CB8AC3E}">
        <p14:creationId xmlns:p14="http://schemas.microsoft.com/office/powerpoint/2010/main" val="1720494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CNN models were built using Tensorflow v2.13.0 API popular deep learning framework. For the five output layers of all models, we used: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sigmoid activation function with a binary cross-entropy loss for the binary outcomes (gender, season, and subCategory) and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SoftMax activation function with sparse categorical cross-entropy loss (the encoded labels were integers and not one-hot-encoded labels) for the outcomes having more than two categories (usage and articleType).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Also, for all models, we applied an Early Stopping Callback with a patience of 10 epochs and a Model Checkpoint Callback to store the weights of the best epoch with respect to the minimum validation loss.</a:t>
            </a:r>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45</a:t>
            </a:fld>
            <a:endParaRPr lang="en-US" dirty="0"/>
          </a:p>
        </p:txBody>
      </p:sp>
    </p:spTree>
    <p:extLst>
      <p:ext uri="{BB962C8B-B14F-4D97-AF65-F5344CB8AC3E}">
        <p14:creationId xmlns:p14="http://schemas.microsoft.com/office/powerpoint/2010/main" val="2545482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first variant included the Input Layer, the respective preprocessing input layer for each model (ResNet/EfficientNetV2), the respective pre-trained</a:t>
            </a:r>
            <a:r>
              <a:rPr lang="el-G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frozen-layer model, a flatten layer, a Rectified Linear Unit activation function dense layer, and the five output layers with a callback to reduce the Adam optimizer learning rate by 10, with a patience of 5 epochs of no decrease in validation loss. The range of best learning rates to start with and end to were found with a custom best-learning-rate-finder (LRFinder) function to be in the range [0.0001, 0.1]. The models were set to train for 100 epochs and stopped due to early stopping callback at the 61</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77</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epoch respectively for ResNet50 and EfficientNetV2S.</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46</a:t>
            </a:fld>
            <a:endParaRPr lang="en-US" dirty="0"/>
          </a:p>
        </p:txBody>
      </p:sp>
    </p:spTree>
    <p:extLst>
      <p:ext uri="{BB962C8B-B14F-4D97-AF65-F5344CB8AC3E}">
        <p14:creationId xmlns:p14="http://schemas.microsoft.com/office/powerpoint/2010/main" val="334190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adobe-caslon-pro"/>
              </a:rPr>
              <a:t>According to recent studies we create 92 million</a:t>
            </a:r>
            <a:r>
              <a:rPr lang="en-US" b="0" i="0" baseline="0" dirty="0">
                <a:solidFill>
                  <a:srgbClr val="111111"/>
                </a:solidFill>
                <a:effectLst/>
                <a:latin typeface="adobe-caslon-pro"/>
              </a:rPr>
              <a:t> tons of </a:t>
            </a:r>
            <a:r>
              <a:rPr lang="en-US" b="0" i="0" baseline="0">
                <a:solidFill>
                  <a:srgbClr val="111111"/>
                </a:solidFill>
                <a:effectLst/>
                <a:latin typeface="adobe-caslon-pro"/>
              </a:rPr>
              <a:t>this type of </a:t>
            </a:r>
            <a:r>
              <a:rPr lang="en-US" b="0" i="0" baseline="0" dirty="0">
                <a:solidFill>
                  <a:srgbClr val="111111"/>
                </a:solidFill>
                <a:effectLst/>
                <a:latin typeface="adobe-caslon-pro"/>
              </a:rPr>
              <a:t>waste every year</a:t>
            </a:r>
            <a:endParaRPr lang="en-US" b="0" i="0" dirty="0">
              <a:solidFill>
                <a:srgbClr val="111111"/>
              </a:solidFill>
              <a:effectLst/>
              <a:latin typeface="adobe-caslon-pro"/>
            </a:endParaRPr>
          </a:p>
          <a:p>
            <a:pPr algn="l"/>
            <a:endParaRPr lang="en-US" b="1" i="0" dirty="0">
              <a:solidFill>
                <a:srgbClr val="111111"/>
              </a:solidFill>
              <a:effectLst/>
              <a:latin typeface="adobe-caslon-pro"/>
            </a:endParaRPr>
          </a:p>
          <a:p>
            <a:pPr algn="l"/>
            <a:endParaRPr lang="en-US" b="1" i="0" dirty="0">
              <a:solidFill>
                <a:srgbClr val="111111"/>
              </a:solidFill>
              <a:effectLst/>
              <a:latin typeface="adobe-caslon-pro"/>
            </a:endParaRPr>
          </a:p>
          <a:p>
            <a:pPr algn="l"/>
            <a:r>
              <a:rPr lang="en-US" b="1" i="0" dirty="0">
                <a:solidFill>
                  <a:srgbClr val="111111"/>
                </a:solidFill>
                <a:effectLst/>
                <a:latin typeface="adobe-caslon-pro"/>
              </a:rPr>
              <a:t>Produces half a million tons of microplastics</a:t>
            </a:r>
          </a:p>
          <a:p>
            <a:pPr algn="l"/>
            <a:r>
              <a:rPr lang="en-US" b="0" i="0" dirty="0">
                <a:solidFill>
                  <a:srgbClr val="111111"/>
                </a:solidFill>
                <a:effectLst/>
                <a:latin typeface="adobe-caslon-pro"/>
              </a:rPr>
              <a:t>You’ve surely heard of the plague of </a:t>
            </a:r>
            <a:r>
              <a:rPr lang="en-US" b="0" i="0" u="sng" dirty="0">
                <a:solidFill>
                  <a:srgbClr val="325387"/>
                </a:solidFill>
                <a:effectLst/>
                <a:latin typeface="adobe-caslon-pro"/>
                <a:hlinkClick r:id="rId3"/>
              </a:rPr>
              <a:t>microplastics</a:t>
            </a:r>
            <a:r>
              <a:rPr lang="en-US" b="0" i="0" dirty="0">
                <a:solidFill>
                  <a:srgbClr val="111111"/>
                </a:solidFill>
                <a:effectLst/>
                <a:latin typeface="adobe-caslon-pro"/>
              </a:rPr>
              <a:t>, now seemingly ubiquitous on Earth. They are found everywhere, from the top of Mount Everest, to within the very air we breathe. The oceans are riddled with them, routinely ingested by fish, which are then eaten in turn as the plastic works its way up the food chain. </a:t>
            </a:r>
          </a:p>
          <a:p>
            <a:pPr algn="l"/>
            <a:r>
              <a:rPr lang="en-US" b="0" i="0" dirty="0">
                <a:solidFill>
                  <a:srgbClr val="111111"/>
                </a:solidFill>
                <a:effectLst/>
                <a:latin typeface="adobe-caslon-pro"/>
              </a:rPr>
              <a:t>Garments are a huge source of microplastics because so many are now made of nylon or polyester, both durable and cheap. Each wash and dry cycle, especially the latter, sheds microfilaments that move through our sewage systems and end up in waterways. We estimate that half a million tons of these contaminants reach the ocean each year. </a:t>
            </a:r>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5</a:t>
            </a:fld>
            <a:endParaRPr lang="en-US" dirty="0"/>
          </a:p>
        </p:txBody>
      </p:sp>
    </p:spTree>
    <p:extLst>
      <p:ext uri="{BB962C8B-B14F-4D97-AF65-F5344CB8AC3E}">
        <p14:creationId xmlns:p14="http://schemas.microsoft.com/office/powerpoint/2010/main" val="1771945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lvl="0" indent="0" algn="just">
              <a:lnSpc>
                <a:spcPct val="107000"/>
              </a:lnSpc>
              <a:spcAft>
                <a:spcPts val="800"/>
              </a:spcAft>
              <a:buFont typeface="+mj-l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second variant was exactly the same with the first variant, with the only difference that the Adam optimizer learning rate remained stable at the default value of 0.001. The models trained for 60 and 80 epochs respectively, before stopping due to the Early Stopping Callback.</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47</a:t>
            </a:fld>
            <a:endParaRPr lang="en-US" dirty="0"/>
          </a:p>
        </p:txBody>
      </p:sp>
    </p:spTree>
    <p:extLst>
      <p:ext uri="{BB962C8B-B14F-4D97-AF65-F5344CB8AC3E}">
        <p14:creationId xmlns:p14="http://schemas.microsoft.com/office/powerpoint/2010/main" val="3588935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lvl="0" indent="0" algn="just">
              <a:lnSpc>
                <a:spcPct val="107000"/>
              </a:lnSpc>
              <a:spcAft>
                <a:spcPts val="800"/>
              </a:spcAft>
              <a:buFont typeface="+mj-l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third variant was exactly the same with the second, with the addition of 2 Lambda functions in the architecture, after the input layer and before the pre-trained model layer, that convert the images to grayscale and again to RGB (because the models accept only images with three channels and not one). This was included because we do not gain anything from the color for classifying an image if it is for Men/Women, it is Jeans or Trousers, Topwear/Bottomwear, Formal/Casual and if it is to be worn in the summer or in the winter. Even a person with color deficiency can recognize these features. The models trained for 72 and 77 epochs respectively, before stopping due to the Early Stopping Callback.</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48</a:t>
            </a:fld>
            <a:endParaRPr lang="en-US" dirty="0"/>
          </a:p>
        </p:txBody>
      </p:sp>
    </p:spTree>
    <p:extLst>
      <p:ext uri="{BB962C8B-B14F-4D97-AF65-F5344CB8AC3E}">
        <p14:creationId xmlns:p14="http://schemas.microsoft.com/office/powerpoint/2010/main" val="3711288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lvl="0" indent="0" algn="just">
              <a:lnSpc>
                <a:spcPct val="107000"/>
              </a:lnSpc>
              <a:spcAft>
                <a:spcPts val="800"/>
              </a:spcAft>
              <a:buFont typeface="+mj-l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fourth variant was exactly the same with the third, with two exceptions. Firstly, the unfreezing of the top n layers of the pre-trained model (effectively achieving this way transfer learning) in order to fine-tune the pre-trained model on our dataset. For the ResNet50 pre-trained model we unfroze the top 8 out of the 176 layers and for the EfficientNetV2S we unfroze the top 64 out of the 514 layers. Secondly, we added a Dropout layer with a 0.2 rate before the ReLU activation function for regularization. The models trained for 25 and 35 epochs respectively, before stopping due to the Early Stopping Callback.</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49</a:t>
            </a:fld>
            <a:endParaRPr lang="en-US" dirty="0"/>
          </a:p>
        </p:txBody>
      </p:sp>
    </p:spTree>
    <p:extLst>
      <p:ext uri="{BB962C8B-B14F-4D97-AF65-F5344CB8AC3E}">
        <p14:creationId xmlns:p14="http://schemas.microsoft.com/office/powerpoint/2010/main" val="148436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the last variant of our models, we observed signs of overfitting. Because of these signs, we specified to the Model Checkpoint Callback to store each best epoch without overwriting the previous. In the figures below, it can be observed that as epochs pass, the model tends to overfit on the training data, thus not being able to generalize on new unseen data. Thus, for the ResNet50 model the 3</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1800" dirty="0">
                <a:effectLst/>
                <a:latin typeface="Calibri" panose="020F0502020204030204" pitchFamily="34" charset="0"/>
                <a:ea typeface="Calibri" panose="020F0502020204030204" pitchFamily="34" charset="0"/>
                <a:cs typeface="Times New Roman" panose="02020603050405020304" pitchFamily="18" charset="0"/>
              </a:rPr>
              <a:t> epoch’s weights were loaded as the best and for the EfficientNetV2S model the 19</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epoch’s weight were loaded as the best.</a:t>
            </a:r>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64</a:t>
            </a:fld>
            <a:endParaRPr lang="en-US" dirty="0"/>
          </a:p>
        </p:txBody>
      </p:sp>
    </p:spTree>
    <p:extLst>
      <p:ext uri="{BB962C8B-B14F-4D97-AF65-F5344CB8AC3E}">
        <p14:creationId xmlns:p14="http://schemas.microsoft.com/office/powerpoint/2010/main" val="319271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the last variant of our models, we observed signs of overfitting. Because of these signs, we specified to the Model Checkpoint Callback to store each best epoch without overwriting the previous. In the figures below, it can be observed that as epochs pass, the model tends to overfit on the training data, thus not being able to generalize on new unseen data. Thus, for the ResNet50 model the 3</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1800" dirty="0">
                <a:effectLst/>
                <a:latin typeface="Calibri" panose="020F0502020204030204" pitchFamily="34" charset="0"/>
                <a:ea typeface="Calibri" panose="020F0502020204030204" pitchFamily="34" charset="0"/>
                <a:cs typeface="Times New Roman" panose="02020603050405020304" pitchFamily="18" charset="0"/>
              </a:rPr>
              <a:t> epoch’s weights were loaded as the best and for the EfficientNetV2S model the 19</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epoch’s weight were loaded as the best.</a:t>
            </a:r>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65</a:t>
            </a:fld>
            <a:endParaRPr lang="en-US" dirty="0"/>
          </a:p>
        </p:txBody>
      </p:sp>
    </p:spTree>
    <p:extLst>
      <p:ext uri="{BB962C8B-B14F-4D97-AF65-F5344CB8AC3E}">
        <p14:creationId xmlns:p14="http://schemas.microsoft.com/office/powerpoint/2010/main" val="39209429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Generally, the best variant model has good performance on classifying clothes on the five forementioned output labels. We can observe a loss in its performance (80% on the test dataset) for the season output.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274 out of 1398 products of the test dataset were misclassified. The original distribution as it was in the test dataset is maintained in the misclassifications, so we cannot see a pattern causing the misclassifications.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That’s maybe because of the intermediate seasons (Fall and Spring) that clothes have a thicker fabric but can be with short or no sleeves. Also, the lack of data for these seasons and the manual update of the season column from 4 labels (4 year’s seasons) to 2 labels (2 fashion runway seasons) can be the explanation to this misclassification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66</a:t>
            </a:fld>
            <a:endParaRPr lang="en-US" dirty="0"/>
          </a:p>
        </p:txBody>
      </p:sp>
    </p:spTree>
    <p:extLst>
      <p:ext uri="{BB962C8B-B14F-4D97-AF65-F5344CB8AC3E}">
        <p14:creationId xmlns:p14="http://schemas.microsoft.com/office/powerpoint/2010/main" val="703991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3</a:t>
            </a:r>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67</a:t>
            </a:fld>
            <a:endParaRPr lang="en-US" dirty="0"/>
          </a:p>
        </p:txBody>
      </p:sp>
    </p:spTree>
    <p:extLst>
      <p:ext uri="{BB962C8B-B14F-4D97-AF65-F5344CB8AC3E}">
        <p14:creationId xmlns:p14="http://schemas.microsoft.com/office/powerpoint/2010/main" val="3965396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69</a:t>
            </a:fld>
            <a:endParaRPr lang="en-US" dirty="0"/>
          </a:p>
        </p:txBody>
      </p:sp>
    </p:spTree>
    <p:extLst>
      <p:ext uri="{BB962C8B-B14F-4D97-AF65-F5344CB8AC3E}">
        <p14:creationId xmlns:p14="http://schemas.microsoft.com/office/powerpoint/2010/main" val="1323202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Streamlit does not provide, so far, a way to construct an Android/Apple application. Because we understand that users prefer to take photos of their clothes and use a mobile app that is always with them. So, in the future we will also create a mobile application. Until then, we have created a mockup screen using proto.io, as seen in the figure below.</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70</a:t>
            </a:fld>
            <a:endParaRPr lang="en-US" dirty="0"/>
          </a:p>
        </p:txBody>
      </p:sp>
    </p:spTree>
    <p:extLst>
      <p:ext uri="{BB962C8B-B14F-4D97-AF65-F5344CB8AC3E}">
        <p14:creationId xmlns:p14="http://schemas.microsoft.com/office/powerpoint/2010/main" val="2003420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also registered with the use of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Papaki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web hosting provider, the use for 1 year of the following domains: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dressmeup.tech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dressmeup.site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Then, we issued a web hosting packet to accommodate the former domain. Then, with the use of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Papaki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a month we built our web page and for a month we bought an SSL package in order to provide a secure socket layer to our webpage visitors to ensure them that they are safe when entering their contact information. Our webpage is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https://dressmeup.tech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 was available for anyone to visit until 15/09/2023, when the Website Builder Packet expired. The site was built for educational purpose.</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also created an Instagram account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https://www.instagram.com/dressmeup.tech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order to be able to advertise our company to future customers, link them to our web application and webpage, post news and features of the application and in general to familiarize the market with our business idea. The goal of the forementioned procedure was to track the market’s interest in our business idea by advertising the features of our application (mock-up screens) and persuading future customers that are socially active in Instagram (the most popular social media for younger aged people) to land to our website landing page and express their interest for the application through an e-mail subscription (the e-mail with the message would be sent to one of our e-mails – tested that it was working).</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52F1279-6CE4-4169-83D3-4483097B6907}" type="slidenum">
              <a:rPr lang="en-US" smtClean="0"/>
              <a:t>71</a:t>
            </a:fld>
            <a:endParaRPr lang="en-US"/>
          </a:p>
        </p:txBody>
      </p:sp>
    </p:spTree>
    <p:extLst>
      <p:ext uri="{BB962C8B-B14F-4D97-AF65-F5344CB8AC3E}">
        <p14:creationId xmlns:p14="http://schemas.microsoft.com/office/powerpoint/2010/main" val="3012843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b="0" i="0" dirty="0">
                <a:solidFill>
                  <a:srgbClr val="111111"/>
                </a:solidFill>
                <a:effectLst/>
                <a:latin typeface="adobe-caslon-pro"/>
              </a:rPr>
              <a:t>These two statistics are the embodiment of fast fashion. Clothing sales doubled from 100 to 200 billion units a year, while the average number of times an item was worn decreased by 36% overall. </a:t>
            </a:r>
          </a:p>
          <a:p>
            <a:endParaRPr lang="en-US" b="0" i="0" dirty="0">
              <a:solidFill>
                <a:srgbClr val="111111"/>
              </a:solidFill>
              <a:effectLst/>
              <a:latin typeface="adobe-caslon-pro"/>
            </a:endParaRPr>
          </a:p>
          <a:p>
            <a:pPr algn="l"/>
            <a:endParaRPr lang="en-US" b="1" i="0" dirty="0">
              <a:solidFill>
                <a:srgbClr val="111111"/>
              </a:solidFill>
              <a:effectLst/>
              <a:latin typeface="adobe-caslon-pro"/>
            </a:endParaRPr>
          </a:p>
          <a:p>
            <a:pPr algn="l"/>
            <a:r>
              <a:rPr lang="en-US" b="1" i="0" dirty="0">
                <a:solidFill>
                  <a:srgbClr val="111111"/>
                </a:solidFill>
                <a:effectLst/>
                <a:latin typeface="adobe-caslon-pro"/>
              </a:rPr>
              <a:t>1. More than $500 billion are lost every year due to lack of recycling and clothing utilization</a:t>
            </a:r>
          </a:p>
          <a:p>
            <a:pPr algn="l"/>
            <a:r>
              <a:rPr lang="en-US" b="0" i="0" dirty="0">
                <a:solidFill>
                  <a:srgbClr val="111111"/>
                </a:solidFill>
                <a:effectLst/>
                <a:latin typeface="adobe-caslon-pro"/>
              </a:rPr>
              <a:t>Garments given up early and thrown out instead of recycled combine to produce massive wastage, estimated at around $500 billion every year. A large portion occurs on the consumer’s side, but retail stores are just as guilty, often spotted tossing or burning unsold stock.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11111"/>
                </a:solidFill>
                <a:effectLst/>
                <a:latin typeface="adobe-caslon-pro"/>
              </a:rPr>
              <a:t>2. Fast fashion generated more CO2 than aviation and shipping combined</a:t>
            </a:r>
            <a:endParaRPr lang="en-US" b="0" i="0" dirty="0">
              <a:solidFill>
                <a:srgbClr val="111111"/>
              </a:solidFill>
              <a:effectLst/>
              <a:latin typeface="adobe-caslon-pro"/>
            </a:endParaRPr>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6</a:t>
            </a:fld>
            <a:endParaRPr lang="en-US" dirty="0"/>
          </a:p>
        </p:txBody>
      </p:sp>
    </p:spTree>
    <p:extLst>
      <p:ext uri="{BB962C8B-B14F-4D97-AF65-F5344CB8AC3E}">
        <p14:creationId xmlns:p14="http://schemas.microsoft.com/office/powerpoint/2010/main" val="3709149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Customer Validation was done through Instagram advertisements. We created a post to evaluate the interest in our business idea. We did 3 types of advertisement campaign: an Instagram Story for no targeted audience, an Instagram Post for no targeted audience and an Instagram Post for targeted fashion-interested audience. The results are shown in the table below </a:t>
            </a:r>
            <a:endParaRPr lang="en-GB" dirty="0"/>
          </a:p>
        </p:txBody>
      </p:sp>
      <p:sp>
        <p:nvSpPr>
          <p:cNvPr id="4" name="Slide Number Placeholder 3"/>
          <p:cNvSpPr>
            <a:spLocks noGrp="1"/>
          </p:cNvSpPr>
          <p:nvPr>
            <p:ph type="sldNum" sz="quarter" idx="5"/>
          </p:nvPr>
        </p:nvSpPr>
        <p:spPr/>
        <p:txBody>
          <a:bodyPr/>
          <a:lstStyle/>
          <a:p>
            <a:fld id="{652F1279-6CE4-4169-83D3-4483097B6907}" type="slidenum">
              <a:rPr lang="en-US" smtClean="0"/>
              <a:t>72</a:t>
            </a:fld>
            <a:endParaRPr lang="en-US"/>
          </a:p>
        </p:txBody>
      </p:sp>
    </p:spTree>
    <p:extLst>
      <p:ext uri="{BB962C8B-B14F-4D97-AF65-F5344CB8AC3E}">
        <p14:creationId xmlns:p14="http://schemas.microsoft.com/office/powerpoint/2010/main" val="626006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interest in our business idea increased for fashion-interested people. We can observe that, for the fashion-interested people that clicked our advertisement across all age groups, the female customer segment presented a larger attraction towards our business idea and gave back more clicks than the male customer segment. In particular, the age group of 18-24 years old introduced a larger interest in our application and broke the 20% barrier of clicking back the ad and landing to our Instagram account in order to get more information. However, from all people that clicked any of the forementioned advertisement campaigns created, none expressed their interest via filling their e-mail in our website’s landing page.</a:t>
            </a:r>
            <a:endParaRPr lang="en-GB" dirty="0"/>
          </a:p>
        </p:txBody>
      </p:sp>
      <p:sp>
        <p:nvSpPr>
          <p:cNvPr id="4" name="Slide Number Placeholder 3"/>
          <p:cNvSpPr>
            <a:spLocks noGrp="1"/>
          </p:cNvSpPr>
          <p:nvPr>
            <p:ph type="sldNum" sz="quarter" idx="5"/>
          </p:nvPr>
        </p:nvSpPr>
        <p:spPr/>
        <p:txBody>
          <a:bodyPr/>
          <a:lstStyle/>
          <a:p>
            <a:fld id="{652F1279-6CE4-4169-83D3-4483097B6907}" type="slidenum">
              <a:rPr lang="en-US" smtClean="0"/>
              <a:t>73</a:t>
            </a:fld>
            <a:endParaRPr lang="en-US"/>
          </a:p>
        </p:txBody>
      </p:sp>
    </p:spTree>
    <p:extLst>
      <p:ext uri="{BB962C8B-B14F-4D97-AF65-F5344CB8AC3E}">
        <p14:creationId xmlns:p14="http://schemas.microsoft.com/office/powerpoint/2010/main" val="672739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company will generate revenues from the following:</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10% of the price of each item sold by the users.</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 annual fee from all premium users, who will not pay 10% per item sold.</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direct API monetization fee for the API use in the e-shop websites.</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small proportion to the price fee from fashion companies for promoting their clothes in the recommendation algorithm.</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application will start being used for free with no ads in it by users who want to organize their wardrobe and dressing occasions. While our recommendation algorithm proposes the least used clothes to be sold to other users of the application, users will be persuaded to sell their clothes and thus earn money, leading to our company also earning money from a small percent of the price each cloth will be sold. As users will get used to this habit of selling their unused wardrobe, they will want to spend less as a fee for using our app, so they will achieve that from having a premium account with annual fee. The payment of the users will be executed via Credit Card, Debit Card, or PayPal.</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Fashion e-shop websites, that wish to provide more functionalities to their website, making it more attractive for customers, will pay a direct API monetization fee for a thousand calls of our API from users. Fashion companies that want our AI algorithm to propose recommendations for their clothes for matching the app users’ wardrobe will pay a small proportion to price fee.</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However, for the latter type of revenue to come there must firstly come the former, but the revenues created from our B2B customers is estimated to contribute more to our overall revenues.</a:t>
            </a:r>
            <a:endParaRPr lang="el-G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74</a:t>
            </a:fld>
            <a:endParaRPr lang="en-US" dirty="0"/>
          </a:p>
        </p:txBody>
      </p:sp>
    </p:spTree>
    <p:extLst>
      <p:ext uri="{BB962C8B-B14F-4D97-AF65-F5344CB8AC3E}">
        <p14:creationId xmlns:p14="http://schemas.microsoft.com/office/powerpoint/2010/main" val="3571625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Image Segmentation</a:t>
            </a:r>
          </a:p>
          <a:p>
            <a:r>
              <a:rPr lang="en-US" dirty="0"/>
              <a:t>Collect/Create more/better Data</a:t>
            </a:r>
          </a:p>
          <a:p>
            <a:endParaRPr lang="en-US" dirty="0"/>
          </a:p>
          <a:p>
            <a:r>
              <a:rPr lang="en-US" b="0" dirty="0">
                <a:solidFill>
                  <a:schemeClr val="tx1"/>
                </a:solidFill>
                <a:highlight>
                  <a:srgbClr val="FFFF00"/>
                </a:highlight>
              </a:rPr>
              <a:t>Plan Outfits Improvement (Consider Weather Forecast)</a:t>
            </a:r>
          </a:p>
          <a:p>
            <a:r>
              <a:rPr lang="en-US" b="0" dirty="0">
                <a:solidFill>
                  <a:schemeClr val="tx1"/>
                </a:solidFill>
                <a:highlight>
                  <a:srgbClr val="FFFF00"/>
                </a:highlight>
              </a:rPr>
              <a:t>Sell &amp; Buy Option</a:t>
            </a:r>
          </a:p>
          <a:p>
            <a:r>
              <a:rPr lang="en-US" b="0" dirty="0">
                <a:solidFill>
                  <a:schemeClr val="tx1"/>
                </a:solidFill>
                <a:highlight>
                  <a:srgbClr val="FFFF00"/>
                </a:highlight>
              </a:rPr>
              <a:t>Web App UI/UX Improvement</a:t>
            </a:r>
          </a:p>
          <a:p>
            <a:endParaRPr lang="en-US" b="0" dirty="0">
              <a:solidFill>
                <a:schemeClr val="tx1"/>
              </a:solidFill>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Mobile App Development</a:t>
            </a:r>
          </a:p>
          <a:p>
            <a:r>
              <a:rPr lang="en-US" dirty="0"/>
              <a:t>API Development</a:t>
            </a:r>
            <a:endParaRPr lang="el-GR" dirty="0"/>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75</a:t>
            </a:fld>
            <a:endParaRPr lang="en-US" dirty="0"/>
          </a:p>
        </p:txBody>
      </p:sp>
    </p:spTree>
    <p:extLst>
      <p:ext uri="{BB962C8B-B14F-4D97-AF65-F5344CB8AC3E}">
        <p14:creationId xmlns:p14="http://schemas.microsoft.com/office/powerpoint/2010/main" val="1417342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we do with all the</a:t>
            </a:r>
            <a:r>
              <a:rPr lang="en-US" baseline="0" dirty="0"/>
              <a:t> clothes in our wardrobes?</a:t>
            </a:r>
          </a:p>
          <a:p>
            <a:r>
              <a:rPr lang="en-US" baseline="0" dirty="0"/>
              <a:t>Clothes that we have, but don’t wear either because we don’t know how to combine or don’t want to wear at all..?</a:t>
            </a:r>
            <a:endParaRPr lang="en-US" dirty="0"/>
          </a:p>
          <a:p>
            <a:endParaRPr lang="en-US" dirty="0"/>
          </a:p>
        </p:txBody>
      </p:sp>
      <p:sp>
        <p:nvSpPr>
          <p:cNvPr id="4" name="Slide Number Placeholder 3"/>
          <p:cNvSpPr>
            <a:spLocks noGrp="1"/>
          </p:cNvSpPr>
          <p:nvPr>
            <p:ph type="sldNum" sz="quarter" idx="10"/>
          </p:nvPr>
        </p:nvSpPr>
        <p:spPr/>
        <p:txBody>
          <a:bodyPr/>
          <a:lstStyle/>
          <a:p>
            <a:fld id="{652F1279-6CE4-4169-83D3-4483097B6907}" type="slidenum">
              <a:rPr lang="en-US" smtClean="0"/>
              <a:t>7</a:t>
            </a:fld>
            <a:endParaRPr lang="en-US" dirty="0"/>
          </a:p>
        </p:txBody>
      </p:sp>
    </p:spTree>
    <p:extLst>
      <p:ext uri="{BB962C8B-B14F-4D97-AF65-F5344CB8AC3E}">
        <p14:creationId xmlns:p14="http://schemas.microsoft.com/office/powerpoint/2010/main" val="828544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All of us have clothes in our wardrobe that we do not use.</a:t>
            </a:r>
            <a:endParaRPr lang="el-GR" dirty="0"/>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8</a:t>
            </a:fld>
            <a:endParaRPr lang="en-US" dirty="0"/>
          </a:p>
        </p:txBody>
      </p:sp>
    </p:spTree>
    <p:extLst>
      <p:ext uri="{BB962C8B-B14F-4D97-AF65-F5344CB8AC3E}">
        <p14:creationId xmlns:p14="http://schemas.microsoft.com/office/powerpoint/2010/main" val="1122689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455F7C"/>
                </a:solidFill>
                <a:effectLst/>
                <a:latin typeface="Open Sans" panose="020B0606030504020204" pitchFamily="34" charset="0"/>
              </a:rPr>
              <a:t>But</a:t>
            </a:r>
            <a:r>
              <a:rPr lang="en-US" b="0" i="0" baseline="0" dirty="0">
                <a:solidFill>
                  <a:srgbClr val="455F7C"/>
                </a:solidFill>
                <a:effectLst/>
                <a:latin typeface="Open Sans" panose="020B0606030504020204" pitchFamily="34" charset="0"/>
              </a:rPr>
              <a:t> as we can see from this graph, </a:t>
            </a:r>
            <a:r>
              <a:rPr lang="en-US" b="1" i="0" baseline="0" dirty="0">
                <a:solidFill>
                  <a:srgbClr val="455F7C"/>
                </a:solidFill>
                <a:effectLst/>
                <a:latin typeface="Open Sans" panose="020B0606030504020204" pitchFamily="34" charset="0"/>
              </a:rPr>
              <a:t>especially in the orange area,</a:t>
            </a:r>
            <a:r>
              <a:rPr lang="en-US" b="0" i="0" baseline="0" dirty="0">
                <a:solidFill>
                  <a:srgbClr val="455F7C"/>
                </a:solidFill>
                <a:effectLst/>
                <a:latin typeface="Open Sans" panose="020B0606030504020204" pitchFamily="34" charset="0"/>
              </a:rPr>
              <a:t> and the next slide..</a:t>
            </a:r>
            <a:endParaRPr lang="en-US" b="0" i="0" dirty="0">
              <a:solidFill>
                <a:srgbClr val="455F7C"/>
              </a:solidFill>
              <a:effectLst/>
              <a:latin typeface="Open Sans" panose="020B0606030504020204" pitchFamily="34" charset="0"/>
            </a:endParaRPr>
          </a:p>
          <a:p>
            <a:pPr algn="l" fontAlgn="base"/>
            <a:endParaRPr lang="en-US" b="1" i="0" dirty="0">
              <a:solidFill>
                <a:srgbClr val="455F7C"/>
              </a:solidFill>
              <a:effectLst/>
              <a:latin typeface="Open Sans" panose="020B0606030504020204" pitchFamily="34" charset="0"/>
            </a:endParaRPr>
          </a:p>
          <a:p>
            <a:pPr algn="l" fontAlgn="base"/>
            <a:endParaRPr lang="en-US" b="1" i="0" dirty="0">
              <a:solidFill>
                <a:srgbClr val="455F7C"/>
              </a:solidFill>
              <a:effectLst/>
              <a:latin typeface="Open Sans" panose="020B0606030504020204" pitchFamily="34" charset="0"/>
            </a:endParaRPr>
          </a:p>
          <a:p>
            <a:pPr algn="l" fontAlgn="base"/>
            <a:r>
              <a:rPr lang="en-US" b="1" i="0" dirty="0">
                <a:solidFill>
                  <a:srgbClr val="455F7C"/>
                </a:solidFill>
                <a:effectLst/>
                <a:latin typeface="Open Sans" panose="020B0606030504020204" pitchFamily="34" charset="0"/>
              </a:rPr>
              <a:t>Release date</a:t>
            </a:r>
          </a:p>
          <a:p>
            <a:pPr algn="l" fontAlgn="base"/>
            <a:r>
              <a:rPr lang="en-US" b="0" i="0" dirty="0">
                <a:solidFill>
                  <a:srgbClr val="455F7C"/>
                </a:solidFill>
                <a:effectLst/>
                <a:latin typeface="Open Sans" panose="020B0606030504020204" pitchFamily="34" charset="0"/>
              </a:rPr>
              <a:t>October 2017</a:t>
            </a:r>
          </a:p>
          <a:p>
            <a:pPr algn="l" fontAlgn="base"/>
            <a:r>
              <a:rPr lang="en-US" b="1" i="0" dirty="0">
                <a:solidFill>
                  <a:srgbClr val="455F7C"/>
                </a:solidFill>
                <a:effectLst/>
                <a:latin typeface="Open Sans" panose="020B0606030504020204" pitchFamily="34" charset="0"/>
              </a:rPr>
              <a:t>Region</a:t>
            </a:r>
          </a:p>
          <a:p>
            <a:pPr algn="l" fontAlgn="base"/>
            <a:r>
              <a:rPr lang="en-US" b="0" i="0" dirty="0">
                <a:solidFill>
                  <a:srgbClr val="455F7C"/>
                </a:solidFill>
                <a:effectLst/>
                <a:latin typeface="Open Sans" panose="020B0606030504020204" pitchFamily="34" charset="0"/>
              </a:rPr>
              <a:t>United States</a:t>
            </a:r>
          </a:p>
          <a:p>
            <a:pPr algn="l" fontAlgn="base"/>
            <a:r>
              <a:rPr lang="en-US" b="1" i="0" dirty="0">
                <a:solidFill>
                  <a:srgbClr val="455F7C"/>
                </a:solidFill>
                <a:effectLst/>
                <a:latin typeface="Open Sans" panose="020B0606030504020204" pitchFamily="34" charset="0"/>
              </a:rPr>
              <a:t>Survey time period</a:t>
            </a:r>
          </a:p>
          <a:p>
            <a:pPr algn="l" fontAlgn="base"/>
            <a:r>
              <a:rPr lang="en-US" b="0" i="0" dirty="0">
                <a:solidFill>
                  <a:srgbClr val="455F7C"/>
                </a:solidFill>
                <a:effectLst/>
                <a:latin typeface="Open Sans" panose="020B0606030504020204" pitchFamily="34" charset="0"/>
              </a:rPr>
              <a:t>September 15 to 18, 2017</a:t>
            </a:r>
          </a:p>
          <a:p>
            <a:pPr algn="l" fontAlgn="base"/>
            <a:r>
              <a:rPr lang="en-US" b="1" i="0" dirty="0">
                <a:solidFill>
                  <a:srgbClr val="455F7C"/>
                </a:solidFill>
                <a:effectLst/>
                <a:latin typeface="Open Sans" panose="020B0606030504020204" pitchFamily="34" charset="0"/>
              </a:rPr>
              <a:t>Number of respondents</a:t>
            </a:r>
          </a:p>
          <a:p>
            <a:pPr algn="l" fontAlgn="base"/>
            <a:r>
              <a:rPr lang="en-US" b="0" i="0" dirty="0">
                <a:solidFill>
                  <a:srgbClr val="455F7C"/>
                </a:solidFill>
                <a:effectLst/>
                <a:latin typeface="Open Sans" panose="020B0606030504020204" pitchFamily="34" charset="0"/>
              </a:rPr>
              <a:t>926 respondents</a:t>
            </a:r>
          </a:p>
          <a:p>
            <a:pPr algn="l" fontAlgn="base"/>
            <a:r>
              <a:rPr lang="en-US" b="1" i="0" dirty="0">
                <a:solidFill>
                  <a:srgbClr val="455F7C"/>
                </a:solidFill>
                <a:effectLst/>
                <a:latin typeface="Open Sans" panose="020B0606030504020204" pitchFamily="34" charset="0"/>
              </a:rPr>
              <a:t>Age group</a:t>
            </a:r>
          </a:p>
          <a:p>
            <a:pPr algn="l" fontAlgn="base"/>
            <a:r>
              <a:rPr lang="en-US" b="0" i="0" dirty="0">
                <a:solidFill>
                  <a:srgbClr val="455F7C"/>
                </a:solidFill>
                <a:effectLst/>
                <a:latin typeface="Open Sans" panose="020B0606030504020204" pitchFamily="34" charset="0"/>
              </a:rPr>
              <a:t>18 to 69 years</a:t>
            </a:r>
          </a:p>
          <a:p>
            <a:endParaRPr lang="el-GR" dirty="0"/>
          </a:p>
        </p:txBody>
      </p:sp>
      <p:sp>
        <p:nvSpPr>
          <p:cNvPr id="4" name="Θέση αριθμού διαφάνειας 3"/>
          <p:cNvSpPr>
            <a:spLocks noGrp="1"/>
          </p:cNvSpPr>
          <p:nvPr>
            <p:ph type="sldNum" sz="quarter" idx="5"/>
          </p:nvPr>
        </p:nvSpPr>
        <p:spPr/>
        <p:txBody>
          <a:bodyPr/>
          <a:lstStyle/>
          <a:p>
            <a:fld id="{652F1279-6CE4-4169-83D3-4483097B6907}" type="slidenum">
              <a:rPr lang="en-US" smtClean="0"/>
              <a:t>9</a:t>
            </a:fld>
            <a:endParaRPr lang="en-US" dirty="0"/>
          </a:p>
        </p:txBody>
      </p:sp>
    </p:spTree>
    <p:extLst>
      <p:ext uri="{BB962C8B-B14F-4D97-AF65-F5344CB8AC3E}">
        <p14:creationId xmlns:p14="http://schemas.microsoft.com/office/powerpoint/2010/main" val="2225291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People are very interested</a:t>
            </a:r>
            <a:r>
              <a:rPr lang="en-US" baseline="0" dirty="0"/>
              <a:t> in buying clothes. Especially considering price.</a:t>
            </a:r>
            <a:endParaRPr lang="en-US" dirty="0"/>
          </a:p>
          <a:p>
            <a:endParaRPr lang="en-US" dirty="0"/>
          </a:p>
        </p:txBody>
      </p:sp>
      <p:sp>
        <p:nvSpPr>
          <p:cNvPr id="4" name="Slide Number Placeholder 3"/>
          <p:cNvSpPr>
            <a:spLocks noGrp="1"/>
          </p:cNvSpPr>
          <p:nvPr>
            <p:ph type="sldNum" sz="quarter" idx="10"/>
          </p:nvPr>
        </p:nvSpPr>
        <p:spPr/>
        <p:txBody>
          <a:bodyPr/>
          <a:lstStyle/>
          <a:p>
            <a:fld id="{652F1279-6CE4-4169-83D3-4483097B6907}" type="slidenum">
              <a:rPr lang="en-US" smtClean="0"/>
              <a:t>10</a:t>
            </a:fld>
            <a:endParaRPr lang="en-US" dirty="0"/>
          </a:p>
        </p:txBody>
      </p:sp>
    </p:spTree>
    <p:extLst>
      <p:ext uri="{BB962C8B-B14F-4D97-AF65-F5344CB8AC3E}">
        <p14:creationId xmlns:p14="http://schemas.microsoft.com/office/powerpoint/2010/main" val="4105806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 the </a:t>
            </a:r>
            <a:r>
              <a:rPr lang="en-US" b="1" dirty="0"/>
              <a:t>selling frequency </a:t>
            </a:r>
            <a:r>
              <a:rPr lang="en-US" dirty="0"/>
              <a:t>seems be</a:t>
            </a:r>
            <a:r>
              <a:rPr lang="en-US" baseline="0" dirty="0"/>
              <a:t> at an all time high point.</a:t>
            </a:r>
            <a:endParaRPr lang="en-US" dirty="0"/>
          </a:p>
          <a:p>
            <a:endParaRPr lang="en-US" dirty="0"/>
          </a:p>
        </p:txBody>
      </p:sp>
      <p:sp>
        <p:nvSpPr>
          <p:cNvPr id="4" name="Slide Number Placeholder 3"/>
          <p:cNvSpPr>
            <a:spLocks noGrp="1"/>
          </p:cNvSpPr>
          <p:nvPr>
            <p:ph type="sldNum" sz="quarter" idx="10"/>
          </p:nvPr>
        </p:nvSpPr>
        <p:spPr/>
        <p:txBody>
          <a:bodyPr/>
          <a:lstStyle/>
          <a:p>
            <a:fld id="{652F1279-6CE4-4169-83D3-4483097B6907}" type="slidenum">
              <a:rPr lang="en-US" smtClean="0"/>
              <a:t>11</a:t>
            </a:fld>
            <a:endParaRPr lang="en-US" dirty="0"/>
          </a:p>
        </p:txBody>
      </p:sp>
    </p:spTree>
    <p:extLst>
      <p:ext uri="{BB962C8B-B14F-4D97-AF65-F5344CB8AC3E}">
        <p14:creationId xmlns:p14="http://schemas.microsoft.com/office/powerpoint/2010/main" val="3959925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757603" y="339509"/>
            <a:ext cx="813912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2" name="Rectangle 1">
            <a:extLst>
              <a:ext uri="{FF2B5EF4-FFF2-40B4-BE49-F238E27FC236}">
                <a16:creationId xmlns:a16="http://schemas.microsoft.com/office/drawing/2014/main" id="{18FCB7EA-8D92-4D0E-9CA0-85144BF38C6B}"/>
              </a:ext>
            </a:extLst>
          </p:cNvPr>
          <p:cNvSpPr/>
          <p:nvPr userDrawn="1"/>
        </p:nvSpPr>
        <p:spPr>
          <a:xfrm>
            <a:off x="0" y="0"/>
            <a:ext cx="33051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2">
            <a:extLst>
              <a:ext uri="{FF2B5EF4-FFF2-40B4-BE49-F238E27FC236}">
                <a16:creationId xmlns:a16="http://schemas.microsoft.com/office/drawing/2014/main" id="{D802EA39-5DED-448F-8820-B1ABE5CA1E71}"/>
              </a:ext>
            </a:extLst>
          </p:cNvPr>
          <p:cNvSpPr>
            <a:spLocks noGrp="1"/>
          </p:cNvSpPr>
          <p:nvPr>
            <p:ph type="pic" idx="11" hasCustomPrompt="1"/>
          </p:nvPr>
        </p:nvSpPr>
        <p:spPr>
          <a:xfrm>
            <a:off x="716587" y="1337925"/>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5" name="Picture Placeholder 2">
            <a:extLst>
              <a:ext uri="{FF2B5EF4-FFF2-40B4-BE49-F238E27FC236}">
                <a16:creationId xmlns:a16="http://schemas.microsoft.com/office/drawing/2014/main" id="{2F7CE143-A17C-48DA-B38E-D420E73F1F4A}"/>
              </a:ext>
            </a:extLst>
          </p:cNvPr>
          <p:cNvSpPr>
            <a:spLocks noGrp="1"/>
          </p:cNvSpPr>
          <p:nvPr>
            <p:ph type="pic" idx="12" hasCustomPrompt="1"/>
          </p:nvPr>
        </p:nvSpPr>
        <p:spPr>
          <a:xfrm>
            <a:off x="3870959" y="14131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1FE75AB2-0C94-497E-AD67-9C328DBA4955}"/>
              </a:ext>
            </a:extLst>
          </p:cNvPr>
          <p:cNvSpPr>
            <a:spLocks noGrp="1"/>
          </p:cNvSpPr>
          <p:nvPr>
            <p:ph type="pic" idx="13" hasCustomPrompt="1"/>
          </p:nvPr>
        </p:nvSpPr>
        <p:spPr>
          <a:xfrm>
            <a:off x="6770685" y="14131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F8C33CBB-29FC-42FB-B7CF-AC46C7F9D535}"/>
              </a:ext>
            </a:extLst>
          </p:cNvPr>
          <p:cNvSpPr>
            <a:spLocks noGrp="1"/>
          </p:cNvSpPr>
          <p:nvPr>
            <p:ph type="pic" idx="14" hasCustomPrompt="1"/>
          </p:nvPr>
        </p:nvSpPr>
        <p:spPr>
          <a:xfrm>
            <a:off x="9670412" y="14131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a:extLst>
              <a:ext uri="{FF2B5EF4-FFF2-40B4-BE49-F238E27FC236}">
                <a16:creationId xmlns:a16="http://schemas.microsoft.com/office/drawing/2014/main" id="{05352C5B-FBD3-435D-9512-C93A0A1359B7}"/>
              </a:ext>
            </a:extLst>
          </p:cNvPr>
          <p:cNvSpPr>
            <a:spLocks noGrp="1"/>
          </p:cNvSpPr>
          <p:nvPr>
            <p:ph type="pic" idx="15" hasCustomPrompt="1"/>
          </p:nvPr>
        </p:nvSpPr>
        <p:spPr>
          <a:xfrm>
            <a:off x="3870959" y="40039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9" name="Picture Placeholder 2">
            <a:extLst>
              <a:ext uri="{FF2B5EF4-FFF2-40B4-BE49-F238E27FC236}">
                <a16:creationId xmlns:a16="http://schemas.microsoft.com/office/drawing/2014/main" id="{2D54D713-E45D-430A-9800-572AB275CE05}"/>
              </a:ext>
            </a:extLst>
          </p:cNvPr>
          <p:cNvSpPr>
            <a:spLocks noGrp="1"/>
          </p:cNvSpPr>
          <p:nvPr>
            <p:ph type="pic" idx="16" hasCustomPrompt="1"/>
          </p:nvPr>
        </p:nvSpPr>
        <p:spPr>
          <a:xfrm>
            <a:off x="6770685" y="40039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7278150E-0CF8-4DE5-B9B3-5454DEEA0C24}"/>
              </a:ext>
            </a:extLst>
          </p:cNvPr>
          <p:cNvSpPr>
            <a:spLocks noGrp="1"/>
          </p:cNvSpPr>
          <p:nvPr>
            <p:ph type="pic" idx="17" hasCustomPrompt="1"/>
          </p:nvPr>
        </p:nvSpPr>
        <p:spPr>
          <a:xfrm>
            <a:off x="9670412" y="40039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9AF168-5D44-4851-A705-AE9B9E7AE43C}"/>
              </a:ext>
            </a:extLst>
          </p:cNvPr>
          <p:cNvSpPr>
            <a:spLocks noGrp="1"/>
          </p:cNvSpPr>
          <p:nvPr>
            <p:ph type="pic" sz="quarter" idx="14" hasCustomPrompt="1"/>
          </p:nvPr>
        </p:nvSpPr>
        <p:spPr>
          <a:xfrm>
            <a:off x="0" y="-1"/>
            <a:ext cx="12192000" cy="395089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2F82AFC-ADCE-4ECF-AE6F-6E947248187A}"/>
              </a:ext>
            </a:extLst>
          </p:cNvPr>
          <p:cNvSpPr>
            <a:spLocks noGrp="1"/>
          </p:cNvSpPr>
          <p:nvPr>
            <p:ph type="pic" idx="1" hasCustomPrompt="1"/>
          </p:nvPr>
        </p:nvSpPr>
        <p:spPr>
          <a:xfrm>
            <a:off x="2397589" y="548640"/>
            <a:ext cx="3696000" cy="32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F38A22A7-70F6-42FD-9BCC-09C9D39F335C}"/>
              </a:ext>
            </a:extLst>
          </p:cNvPr>
          <p:cNvSpPr>
            <a:spLocks noGrp="1"/>
          </p:cNvSpPr>
          <p:nvPr>
            <p:ph type="pic" idx="10" hasCustomPrompt="1"/>
          </p:nvPr>
        </p:nvSpPr>
        <p:spPr>
          <a:xfrm>
            <a:off x="6096917" y="548640"/>
            <a:ext cx="5136000" cy="32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Rectangle 7">
            <a:extLst>
              <a:ext uri="{FF2B5EF4-FFF2-40B4-BE49-F238E27FC236}">
                <a16:creationId xmlns:a16="http://schemas.microsoft.com/office/drawing/2014/main" id="{E765755F-B397-4AEB-84EE-3DED490ADC3F}"/>
              </a:ext>
            </a:extLst>
          </p:cNvPr>
          <p:cNvSpPr/>
          <p:nvPr userDrawn="1"/>
        </p:nvSpPr>
        <p:spPr>
          <a:xfrm>
            <a:off x="0" y="548640"/>
            <a:ext cx="2397589" cy="32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8">
            <a:extLst>
              <a:ext uri="{FF2B5EF4-FFF2-40B4-BE49-F238E27FC236}">
                <a16:creationId xmlns:a16="http://schemas.microsoft.com/office/drawing/2014/main" id="{B1AB36E9-B3FF-425B-9F6D-439DCABAC3CF}"/>
              </a:ext>
            </a:extLst>
          </p:cNvPr>
          <p:cNvSpPr/>
          <p:nvPr userDrawn="1"/>
        </p:nvSpPr>
        <p:spPr>
          <a:xfrm>
            <a:off x="11226800" y="548640"/>
            <a:ext cx="965200" cy="32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199585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5C5074-FC4B-4CFE-AB3D-BFA87C0856B8}"/>
              </a:ext>
            </a:extLst>
          </p:cNvPr>
          <p:cNvSpPr/>
          <p:nvPr userDrawn="1"/>
        </p:nvSpPr>
        <p:spPr>
          <a:xfrm>
            <a:off x="0" y="1912640"/>
            <a:ext cx="12192000" cy="28803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Oval 2">
            <a:extLst>
              <a:ext uri="{FF2B5EF4-FFF2-40B4-BE49-F238E27FC236}">
                <a16:creationId xmlns:a16="http://schemas.microsoft.com/office/drawing/2014/main" id="{46A8B293-31D9-4EF8-8B7E-C8F47D3C3A4F}"/>
              </a:ext>
            </a:extLst>
          </p:cNvPr>
          <p:cNvSpPr/>
          <p:nvPr userDrawn="1"/>
        </p:nvSpPr>
        <p:spPr>
          <a:xfrm>
            <a:off x="6925208" y="495881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 name="Graphic 14">
            <a:extLst>
              <a:ext uri="{FF2B5EF4-FFF2-40B4-BE49-F238E27FC236}">
                <a16:creationId xmlns:a16="http://schemas.microsoft.com/office/drawing/2014/main" id="{2CD99903-D9BC-4CB3-9028-9222C6021218}"/>
              </a:ext>
            </a:extLst>
          </p:cNvPr>
          <p:cNvGrpSpPr/>
          <p:nvPr userDrawn="1"/>
        </p:nvGrpSpPr>
        <p:grpSpPr>
          <a:xfrm>
            <a:off x="6859251" y="1509182"/>
            <a:ext cx="4568370" cy="3687236"/>
            <a:chOff x="2444748" y="555045"/>
            <a:chExt cx="7282048" cy="5727454"/>
          </a:xfrm>
        </p:grpSpPr>
        <p:sp>
          <p:nvSpPr>
            <p:cNvPr id="5" name="Freeform: Shape 4">
              <a:extLst>
                <a:ext uri="{FF2B5EF4-FFF2-40B4-BE49-F238E27FC236}">
                  <a16:creationId xmlns:a16="http://schemas.microsoft.com/office/drawing/2014/main" id="{C0706ACC-C7BD-466E-AAD0-98EB88D3EA2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C2690B80-C7FD-4314-B3C6-FDC4A3F1E772}"/>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B7A8EFE-AF85-45E9-826E-C5BA03A1F35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62826B7-0248-4538-ACD4-5E9EA6C48810}"/>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0E8C849A-2C0E-4C57-9741-3E2EC0D0C892}"/>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7760D15-C97F-425A-A4BC-A5F09A0D2FFB}"/>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788D6D70-B4DD-4089-93CE-CCF9720EABD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48B7897-FAD7-46BF-A4CB-B0F6EAA45B4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 name="Picture Placeholder 2">
            <a:extLst>
              <a:ext uri="{FF2B5EF4-FFF2-40B4-BE49-F238E27FC236}">
                <a16:creationId xmlns:a16="http://schemas.microsoft.com/office/drawing/2014/main" id="{DB1E405F-3A4A-48C5-9340-F20F2A97569A}"/>
              </a:ext>
            </a:extLst>
          </p:cNvPr>
          <p:cNvSpPr>
            <a:spLocks noGrp="1"/>
          </p:cNvSpPr>
          <p:nvPr>
            <p:ph type="pic" idx="15" hasCustomPrompt="1"/>
          </p:nvPr>
        </p:nvSpPr>
        <p:spPr>
          <a:xfrm>
            <a:off x="7004813" y="1641789"/>
            <a:ext cx="42558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96EDD60F-8AE0-4306-89FE-865AD35D1365}"/>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EEBE92B-4C43-4360-A334-1907DAE0919E}"/>
              </a:ext>
            </a:extLst>
          </p:cNvPr>
          <p:cNvSpPr>
            <a:spLocks noGrp="1"/>
          </p:cNvSpPr>
          <p:nvPr>
            <p:ph type="pic" idx="10" hasCustomPrompt="1"/>
          </p:nvPr>
        </p:nvSpPr>
        <p:spPr>
          <a:xfrm>
            <a:off x="0" y="0"/>
            <a:ext cx="6096000" cy="6858000"/>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12192C64-74BE-4458-A1A9-778DF09ED51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813187D0-1EB0-49E5-8698-909F94888AE1}"/>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 name="Group 3">
            <a:extLst>
              <a:ext uri="{FF2B5EF4-FFF2-40B4-BE49-F238E27FC236}">
                <a16:creationId xmlns:a16="http://schemas.microsoft.com/office/drawing/2014/main" id="{F1E3D1A7-252E-468D-BC21-CAD709ABC6A1}"/>
              </a:ext>
            </a:extLst>
          </p:cNvPr>
          <p:cNvGrpSpPr/>
          <p:nvPr userDrawn="1"/>
        </p:nvGrpSpPr>
        <p:grpSpPr>
          <a:xfrm>
            <a:off x="733478" y="1571013"/>
            <a:ext cx="2664296" cy="4683693"/>
            <a:chOff x="445712" y="1449040"/>
            <a:chExt cx="2113018" cy="3924176"/>
          </a:xfrm>
        </p:grpSpPr>
        <p:sp>
          <p:nvSpPr>
            <p:cNvPr id="5" name="Rounded Rectangle 4">
              <a:extLst>
                <a:ext uri="{FF2B5EF4-FFF2-40B4-BE49-F238E27FC236}">
                  <a16:creationId xmlns:a16="http://schemas.microsoft.com/office/drawing/2014/main" id="{E0A6BA71-72E8-4693-8209-A8CED045734E}"/>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7AAAFD03-8287-4A0B-9C6E-491529AE2A3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7" name="Group 6">
              <a:extLst>
                <a:ext uri="{FF2B5EF4-FFF2-40B4-BE49-F238E27FC236}">
                  <a16:creationId xmlns:a16="http://schemas.microsoft.com/office/drawing/2014/main" id="{3A2A64B0-CBFC-43E7-B30E-EF38CB49BE66}"/>
                </a:ext>
              </a:extLst>
            </p:cNvPr>
            <p:cNvGrpSpPr/>
            <p:nvPr userDrawn="1"/>
          </p:nvGrpSpPr>
          <p:grpSpPr>
            <a:xfrm>
              <a:off x="1407705" y="5045834"/>
              <a:ext cx="211967" cy="211967"/>
              <a:chOff x="1549420" y="5712364"/>
              <a:chExt cx="312583" cy="312583"/>
            </a:xfrm>
          </p:grpSpPr>
          <p:sp>
            <p:nvSpPr>
              <p:cNvPr id="8" name="Oval 7">
                <a:extLst>
                  <a:ext uri="{FF2B5EF4-FFF2-40B4-BE49-F238E27FC236}">
                    <a16:creationId xmlns:a16="http://schemas.microsoft.com/office/drawing/2014/main" id="{00A16E07-F637-4BC4-8D2D-EB2BA688F93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a:extLst>
                  <a:ext uri="{FF2B5EF4-FFF2-40B4-BE49-F238E27FC236}">
                    <a16:creationId xmlns:a16="http://schemas.microsoft.com/office/drawing/2014/main" id="{145304A0-633D-483E-B5D4-E88C5103AD1C}"/>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0" name="Picture Placeholder 2">
            <a:extLst>
              <a:ext uri="{FF2B5EF4-FFF2-40B4-BE49-F238E27FC236}">
                <a16:creationId xmlns:a16="http://schemas.microsoft.com/office/drawing/2014/main" id="{AD62BF6F-C173-49AC-B1A7-881D95D2A874}"/>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35">
            <a:extLst>
              <a:ext uri="{FF2B5EF4-FFF2-40B4-BE49-F238E27FC236}">
                <a16:creationId xmlns:a16="http://schemas.microsoft.com/office/drawing/2014/main" id="{142C5724-77FA-40DA-AA3D-C4803879E32C}"/>
              </a:ext>
            </a:extLst>
          </p:cNvPr>
          <p:cNvSpPr>
            <a:spLocks noGrp="1"/>
          </p:cNvSpPr>
          <p:nvPr>
            <p:ph type="pic" sz="quarter" idx="10" hasCustomPrompt="1"/>
          </p:nvPr>
        </p:nvSpPr>
        <p:spPr>
          <a:xfrm>
            <a:off x="0" y="1119739"/>
            <a:ext cx="5135893" cy="3749421"/>
          </a:xfrm>
          <a:prstGeom prst="rect">
            <a:avLst/>
          </a:prstGeom>
          <a:solidFill>
            <a:schemeClr val="bg1">
              <a:lumMod val="95000"/>
            </a:schemeClr>
          </a:solidFill>
        </p:spPr>
        <p:txBody>
          <a:bodyPr lIns="288000" tIns="612000" anchor="ctr"/>
          <a:lstStyle>
            <a:lvl1pPr marL="0" indent="0" algn="ctr">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Rectangle 36">
            <a:extLst>
              <a:ext uri="{FF2B5EF4-FFF2-40B4-BE49-F238E27FC236}">
                <a16:creationId xmlns:a16="http://schemas.microsoft.com/office/drawing/2014/main" id="{566854F9-C82B-42C0-9864-814364F78D49}"/>
              </a:ext>
            </a:extLst>
          </p:cNvPr>
          <p:cNvSpPr/>
          <p:nvPr userDrawn="1"/>
        </p:nvSpPr>
        <p:spPr>
          <a:xfrm rot="10800000">
            <a:off x="5135892" y="1119739"/>
            <a:ext cx="4022165" cy="5305775"/>
          </a:xfrm>
          <a:prstGeom prst="round2SameRect">
            <a:avLst>
              <a:gd name="adj1" fmla="val 84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35">
            <a:extLst>
              <a:ext uri="{FF2B5EF4-FFF2-40B4-BE49-F238E27FC236}">
                <a16:creationId xmlns:a16="http://schemas.microsoft.com/office/drawing/2014/main" id="{FF27A6A8-5D29-45CB-A1C8-DC0DB5928EA3}"/>
              </a:ext>
            </a:extLst>
          </p:cNvPr>
          <p:cNvSpPr>
            <a:spLocks noGrp="1"/>
          </p:cNvSpPr>
          <p:nvPr>
            <p:ph type="pic" sz="quarter" idx="11" hasCustomPrompt="1"/>
          </p:nvPr>
        </p:nvSpPr>
        <p:spPr>
          <a:xfrm>
            <a:off x="9158060" y="1119739"/>
            <a:ext cx="3050616" cy="3749421"/>
          </a:xfrm>
          <a:prstGeom prst="rect">
            <a:avLst/>
          </a:prstGeom>
          <a:solidFill>
            <a:schemeClr val="bg1">
              <a:lumMod val="95000"/>
            </a:schemeClr>
          </a:solidFill>
        </p:spPr>
        <p:txBody>
          <a:bodyPr lIns="288000" tIns="612000"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tx1">
                    <a:lumMod val="75000"/>
                    <a:lumOff val="25000"/>
                  </a:schemeClr>
                </a:solidFill>
                <a:latin typeface="+mn-lt"/>
                <a:cs typeface="Arial"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5" name="제목 1">
            <a:extLst>
              <a:ext uri="{FF2B5EF4-FFF2-40B4-BE49-F238E27FC236}">
                <a16:creationId xmlns:a16="http://schemas.microsoft.com/office/drawing/2014/main" id="{268330C9-9399-4829-94E1-871D4C2C6A66}"/>
              </a:ext>
            </a:extLst>
          </p:cNvPr>
          <p:cNvSpPr>
            <a:spLocks noGrp="1"/>
          </p:cNvSpPr>
          <p:nvPr>
            <p:ph type="title" hasCustomPrompt="1"/>
          </p:nvPr>
        </p:nvSpPr>
        <p:spPr>
          <a:xfrm>
            <a:off x="-13503" y="209181"/>
            <a:ext cx="12192000" cy="701377"/>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944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744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1899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88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757603" y="339509"/>
            <a:ext cx="813912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2" name="Rectangle 1">
            <a:extLst>
              <a:ext uri="{FF2B5EF4-FFF2-40B4-BE49-F238E27FC236}">
                <a16:creationId xmlns:a16="http://schemas.microsoft.com/office/drawing/2014/main" id="{18FCB7EA-8D92-4D0E-9CA0-85144BF38C6B}"/>
              </a:ext>
            </a:extLst>
          </p:cNvPr>
          <p:cNvSpPr/>
          <p:nvPr userDrawn="1"/>
        </p:nvSpPr>
        <p:spPr>
          <a:xfrm>
            <a:off x="0" y="0"/>
            <a:ext cx="33051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
            <a:extLst>
              <a:ext uri="{FF2B5EF4-FFF2-40B4-BE49-F238E27FC236}">
                <a16:creationId xmlns:a16="http://schemas.microsoft.com/office/drawing/2014/main" id="{D802EA39-5DED-448F-8820-B1ABE5CA1E71}"/>
              </a:ext>
            </a:extLst>
          </p:cNvPr>
          <p:cNvSpPr>
            <a:spLocks noGrp="1"/>
          </p:cNvSpPr>
          <p:nvPr>
            <p:ph type="pic" idx="11" hasCustomPrompt="1"/>
          </p:nvPr>
        </p:nvSpPr>
        <p:spPr>
          <a:xfrm>
            <a:off x="716587" y="1337925"/>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5" name="Picture Placeholder 2">
            <a:extLst>
              <a:ext uri="{FF2B5EF4-FFF2-40B4-BE49-F238E27FC236}">
                <a16:creationId xmlns:a16="http://schemas.microsoft.com/office/drawing/2014/main" id="{2F7CE143-A17C-48DA-B38E-D420E73F1F4A}"/>
              </a:ext>
            </a:extLst>
          </p:cNvPr>
          <p:cNvSpPr>
            <a:spLocks noGrp="1"/>
          </p:cNvSpPr>
          <p:nvPr>
            <p:ph type="pic" idx="12" hasCustomPrompt="1"/>
          </p:nvPr>
        </p:nvSpPr>
        <p:spPr>
          <a:xfrm>
            <a:off x="3870959" y="14131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1FE75AB2-0C94-497E-AD67-9C328DBA4955}"/>
              </a:ext>
            </a:extLst>
          </p:cNvPr>
          <p:cNvSpPr>
            <a:spLocks noGrp="1"/>
          </p:cNvSpPr>
          <p:nvPr>
            <p:ph type="pic" idx="13" hasCustomPrompt="1"/>
          </p:nvPr>
        </p:nvSpPr>
        <p:spPr>
          <a:xfrm>
            <a:off x="6770685" y="14131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F8C33CBB-29FC-42FB-B7CF-AC46C7F9D535}"/>
              </a:ext>
            </a:extLst>
          </p:cNvPr>
          <p:cNvSpPr>
            <a:spLocks noGrp="1"/>
          </p:cNvSpPr>
          <p:nvPr>
            <p:ph type="pic" idx="14" hasCustomPrompt="1"/>
          </p:nvPr>
        </p:nvSpPr>
        <p:spPr>
          <a:xfrm>
            <a:off x="9670412" y="14131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a:extLst>
              <a:ext uri="{FF2B5EF4-FFF2-40B4-BE49-F238E27FC236}">
                <a16:creationId xmlns:a16="http://schemas.microsoft.com/office/drawing/2014/main" id="{05352C5B-FBD3-435D-9512-C93A0A1359B7}"/>
              </a:ext>
            </a:extLst>
          </p:cNvPr>
          <p:cNvSpPr>
            <a:spLocks noGrp="1"/>
          </p:cNvSpPr>
          <p:nvPr>
            <p:ph type="pic" idx="15" hasCustomPrompt="1"/>
          </p:nvPr>
        </p:nvSpPr>
        <p:spPr>
          <a:xfrm>
            <a:off x="3870959" y="40039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9" name="Picture Placeholder 2">
            <a:extLst>
              <a:ext uri="{FF2B5EF4-FFF2-40B4-BE49-F238E27FC236}">
                <a16:creationId xmlns:a16="http://schemas.microsoft.com/office/drawing/2014/main" id="{2D54D713-E45D-430A-9800-572AB275CE05}"/>
              </a:ext>
            </a:extLst>
          </p:cNvPr>
          <p:cNvSpPr>
            <a:spLocks noGrp="1"/>
          </p:cNvSpPr>
          <p:nvPr>
            <p:ph type="pic" idx="16" hasCustomPrompt="1"/>
          </p:nvPr>
        </p:nvSpPr>
        <p:spPr>
          <a:xfrm>
            <a:off x="6770685" y="40039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7278150E-0CF8-4DE5-B9B3-5454DEEA0C24}"/>
              </a:ext>
            </a:extLst>
          </p:cNvPr>
          <p:cNvSpPr>
            <a:spLocks noGrp="1"/>
          </p:cNvSpPr>
          <p:nvPr>
            <p:ph type="pic" idx="17" hasCustomPrompt="1"/>
          </p:nvPr>
        </p:nvSpPr>
        <p:spPr>
          <a:xfrm>
            <a:off x="9670412" y="4003981"/>
            <a:ext cx="1645288" cy="1645288"/>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686646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661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theme" Target="../theme/theme2.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schemeClr>
            </a:gs>
            <a:gs pos="30000">
              <a:srgbClr val="85C2FF"/>
            </a:gs>
            <a:gs pos="82000">
              <a:srgbClr val="C4D6EB">
                <a:lumMod val="100000"/>
              </a:srgbClr>
            </a:gs>
            <a:gs pos="100000">
              <a:schemeClr val="accent2">
                <a:lumMod val="60000"/>
                <a:lumOff val="40000"/>
              </a:schemeClr>
            </a:gs>
          </a:gsLst>
          <a:lin ang="54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1" r:id="rId3"/>
    <p:sldLayoutId id="2147483692" r:id="rId4"/>
    <p:sldLayoutId id="2147483693" r:id="rId5"/>
    <p:sldLayoutId id="2147483695"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4">
                <a:lumMod val="60000"/>
              </a:schemeClr>
            </a:gs>
            <a:gs pos="30000">
              <a:srgbClr val="85C2FF"/>
            </a:gs>
            <a:gs pos="82000">
              <a:srgbClr val="C4D6EB">
                <a:lumMod val="100000"/>
              </a:srgbClr>
            </a:gs>
            <a:gs pos="100000">
              <a:schemeClr val="accent2">
                <a:lumMod val="60000"/>
                <a:lumOff val="40000"/>
              </a:schemeClr>
            </a:gs>
          </a:gsLst>
          <a:lin ang="54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90" r:id="rId16"/>
    <p:sldLayoutId id="2147483687" r:id="rId17"/>
    <p:sldLayoutId id="2147483671" r:id="rId18"/>
    <p:sldLayoutId id="2147483672" r:id="rId19"/>
    <p:sldLayoutId id="2147483694"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4">
                <a:lumMod val="60000"/>
              </a:schemeClr>
            </a:gs>
            <a:gs pos="30000">
              <a:srgbClr val="85C2FF"/>
            </a:gs>
            <a:gs pos="82000">
              <a:srgbClr val="C4D6EB">
                <a:lumMod val="100000"/>
              </a:srgbClr>
            </a:gs>
            <a:gs pos="100000">
              <a:schemeClr val="accent2">
                <a:lumMod val="60000"/>
                <a:lumOff val="40000"/>
              </a:schemeClr>
            </a:gs>
          </a:gsLst>
          <a:lin ang="54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4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chart" Target="../charts/chart4.xml"/><Relationship Id="rId7" Type="http://schemas.openxmlformats.org/officeDocument/2006/relationships/image" Target="../media/image85.sv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8.jpeg"/><Relationship Id="rId5" Type="http://schemas.openxmlformats.org/officeDocument/2006/relationships/image" Target="../media/image62.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4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jpeg"/></Relationships>
</file>

<file path=ppt/slides/_rels/slide4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140.png"/><Relationship Id="rId5" Type="http://schemas.openxmlformats.org/officeDocument/2006/relationships/image" Target="../media/image115.png"/><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13.png"/></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4.png"/><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53.png"/><Relationship Id="rId4" Type="http://schemas.openxmlformats.org/officeDocument/2006/relationships/image" Target="../media/image152.png"/></Relationships>
</file>

<file path=ppt/slides/_rels/slide7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 Id="rId5" Type="http://schemas.openxmlformats.org/officeDocument/2006/relationships/image" Target="../media/image167.jpeg"/><Relationship Id="rId4" Type="http://schemas.openxmlformats.org/officeDocument/2006/relationships/image" Target="../media/image166.png"/></Relationships>
</file>

<file path=ppt/slides/_rels/slide78.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7.jpe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Freeform: Shape 364">
            <a:extLst>
              <a:ext uri="{FF2B5EF4-FFF2-40B4-BE49-F238E27FC236}">
                <a16:creationId xmlns:a16="http://schemas.microsoft.com/office/drawing/2014/main" id="{C93669E2-5C7A-4DD7-8325-FBE096577AEF}"/>
              </a:ext>
            </a:extLst>
          </p:cNvPr>
          <p:cNvSpPr/>
          <p:nvPr/>
        </p:nvSpPr>
        <p:spPr>
          <a:xfrm>
            <a:off x="-41447" y="3805407"/>
            <a:ext cx="12196550" cy="2858762"/>
          </a:xfrm>
          <a:custGeom>
            <a:avLst/>
            <a:gdLst>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292444 w 18982931"/>
              <a:gd name="connsiteY4" fmla="*/ 4309270 h 4449429"/>
              <a:gd name="connsiteX5" fmla="*/ 16292444 w 18982931"/>
              <a:gd name="connsiteY5" fmla="*/ 4366104 h 4449429"/>
              <a:gd name="connsiteX6" fmla="*/ 16349278 w 18982931"/>
              <a:gd name="connsiteY6" fmla="*/ 4366104 h 4449429"/>
              <a:gd name="connsiteX7" fmla="*/ 16349278 w 18982931"/>
              <a:gd name="connsiteY7" fmla="*/ 4309270 h 4449429"/>
              <a:gd name="connsiteX8" fmla="*/ 16180390 w 18982931"/>
              <a:gd name="connsiteY8" fmla="*/ 4309270 h 4449429"/>
              <a:gd name="connsiteX9" fmla="*/ 16180390 w 18982931"/>
              <a:gd name="connsiteY9" fmla="*/ 4366104 h 4449429"/>
              <a:gd name="connsiteX10" fmla="*/ 16237224 w 18982931"/>
              <a:gd name="connsiteY10" fmla="*/ 4366104 h 4449429"/>
              <a:gd name="connsiteX11" fmla="*/ 16237224 w 18982931"/>
              <a:gd name="connsiteY11" fmla="*/ 4309270 h 4449429"/>
              <a:gd name="connsiteX12" fmla="*/ 2813944 w 18982931"/>
              <a:gd name="connsiteY12" fmla="*/ 4309269 h 4449429"/>
              <a:gd name="connsiteX13" fmla="*/ 2813944 w 18982931"/>
              <a:gd name="connsiteY13" fmla="*/ 4366102 h 4449429"/>
              <a:gd name="connsiteX14" fmla="*/ 2870780 w 18982931"/>
              <a:gd name="connsiteY14" fmla="*/ 4366102 h 4449429"/>
              <a:gd name="connsiteX15" fmla="*/ 2870780 w 18982931"/>
              <a:gd name="connsiteY15" fmla="*/ 4309269 h 4449429"/>
              <a:gd name="connsiteX16" fmla="*/ 2701890 w 18982931"/>
              <a:gd name="connsiteY16" fmla="*/ 4309269 h 4449429"/>
              <a:gd name="connsiteX17" fmla="*/ 2701890 w 18982931"/>
              <a:gd name="connsiteY17" fmla="*/ 4366102 h 4449429"/>
              <a:gd name="connsiteX18" fmla="*/ 2758723 w 18982931"/>
              <a:gd name="connsiteY18" fmla="*/ 4366102 h 4449429"/>
              <a:gd name="connsiteX19" fmla="*/ 2758723 w 18982931"/>
              <a:gd name="connsiteY19" fmla="*/ 4309269 h 4449429"/>
              <a:gd name="connsiteX20" fmla="*/ 2589843 w 18982931"/>
              <a:gd name="connsiteY20" fmla="*/ 4309269 h 4449429"/>
              <a:gd name="connsiteX21" fmla="*/ 2589843 w 18982931"/>
              <a:gd name="connsiteY21" fmla="*/ 4366102 h 4449429"/>
              <a:gd name="connsiteX22" fmla="*/ 2646669 w 18982931"/>
              <a:gd name="connsiteY22" fmla="*/ 4366102 h 4449429"/>
              <a:gd name="connsiteX23" fmla="*/ 2646669 w 18982931"/>
              <a:gd name="connsiteY23" fmla="*/ 4309269 h 4449429"/>
              <a:gd name="connsiteX24" fmla="*/ 16404499 w 18982931"/>
              <a:gd name="connsiteY24" fmla="*/ 4163982 h 4449429"/>
              <a:gd name="connsiteX25" fmla="*/ 16404499 w 18982931"/>
              <a:gd name="connsiteY25" fmla="*/ 4220816 h 4449429"/>
              <a:gd name="connsiteX26" fmla="*/ 16461332 w 18982931"/>
              <a:gd name="connsiteY26" fmla="*/ 4220816 h 4449429"/>
              <a:gd name="connsiteX27" fmla="*/ 16461332 w 18982931"/>
              <a:gd name="connsiteY27" fmla="*/ 4163982 h 4449429"/>
              <a:gd name="connsiteX28" fmla="*/ 16292444 w 18982931"/>
              <a:gd name="connsiteY28" fmla="*/ 4163982 h 4449429"/>
              <a:gd name="connsiteX29" fmla="*/ 16292444 w 18982931"/>
              <a:gd name="connsiteY29" fmla="*/ 4220816 h 4449429"/>
              <a:gd name="connsiteX30" fmla="*/ 16349278 w 18982931"/>
              <a:gd name="connsiteY30" fmla="*/ 4220816 h 4449429"/>
              <a:gd name="connsiteX31" fmla="*/ 16349278 w 18982931"/>
              <a:gd name="connsiteY31" fmla="*/ 4163982 h 4449429"/>
              <a:gd name="connsiteX32" fmla="*/ 16180390 w 18982931"/>
              <a:gd name="connsiteY32" fmla="*/ 4163982 h 4449429"/>
              <a:gd name="connsiteX33" fmla="*/ 16180390 w 18982931"/>
              <a:gd name="connsiteY33" fmla="*/ 4220816 h 4449429"/>
              <a:gd name="connsiteX34" fmla="*/ 16237224 w 18982931"/>
              <a:gd name="connsiteY34" fmla="*/ 4220816 h 4449429"/>
              <a:gd name="connsiteX35" fmla="*/ 16237224 w 18982931"/>
              <a:gd name="connsiteY35" fmla="*/ 4163982 h 4449429"/>
              <a:gd name="connsiteX36" fmla="*/ 2813944 w 18982931"/>
              <a:gd name="connsiteY36" fmla="*/ 4163981 h 4449429"/>
              <a:gd name="connsiteX37" fmla="*/ 2813944 w 18982931"/>
              <a:gd name="connsiteY37" fmla="*/ 4220814 h 4449429"/>
              <a:gd name="connsiteX38" fmla="*/ 2870780 w 18982931"/>
              <a:gd name="connsiteY38" fmla="*/ 4220814 h 4449429"/>
              <a:gd name="connsiteX39" fmla="*/ 2870780 w 18982931"/>
              <a:gd name="connsiteY39" fmla="*/ 4163981 h 4449429"/>
              <a:gd name="connsiteX40" fmla="*/ 2701890 w 18982931"/>
              <a:gd name="connsiteY40" fmla="*/ 4163981 h 4449429"/>
              <a:gd name="connsiteX41" fmla="*/ 2701890 w 18982931"/>
              <a:gd name="connsiteY41" fmla="*/ 4220814 h 4449429"/>
              <a:gd name="connsiteX42" fmla="*/ 2758723 w 18982931"/>
              <a:gd name="connsiteY42" fmla="*/ 4220814 h 4449429"/>
              <a:gd name="connsiteX43" fmla="*/ 2758723 w 18982931"/>
              <a:gd name="connsiteY43" fmla="*/ 4163981 h 4449429"/>
              <a:gd name="connsiteX44" fmla="*/ 2589843 w 18982931"/>
              <a:gd name="connsiteY44" fmla="*/ 4163981 h 4449429"/>
              <a:gd name="connsiteX45" fmla="*/ 2589843 w 18982931"/>
              <a:gd name="connsiteY45" fmla="*/ 4220814 h 4449429"/>
              <a:gd name="connsiteX46" fmla="*/ 2646669 w 18982931"/>
              <a:gd name="connsiteY46" fmla="*/ 4220814 h 4449429"/>
              <a:gd name="connsiteX47" fmla="*/ 2646669 w 18982931"/>
              <a:gd name="connsiteY47" fmla="*/ 4163981 h 4449429"/>
              <a:gd name="connsiteX48" fmla="*/ 9851983 w 18982931"/>
              <a:gd name="connsiteY48" fmla="*/ 4073253 h 4449429"/>
              <a:gd name="connsiteX49" fmla="*/ 9851983 w 18982931"/>
              <a:gd name="connsiteY49" fmla="*/ 4282100 h 4449429"/>
              <a:gd name="connsiteX50" fmla="*/ 9897683 w 18982931"/>
              <a:gd name="connsiteY50" fmla="*/ 4282100 h 4449429"/>
              <a:gd name="connsiteX51" fmla="*/ 9897683 w 18982931"/>
              <a:gd name="connsiteY51" fmla="*/ 4073253 h 4449429"/>
              <a:gd name="connsiteX52" fmla="*/ 9760354 w 18982931"/>
              <a:gd name="connsiteY52" fmla="*/ 4073253 h 4449429"/>
              <a:gd name="connsiteX53" fmla="*/ 9760354 w 18982931"/>
              <a:gd name="connsiteY53" fmla="*/ 4282100 h 4449429"/>
              <a:gd name="connsiteX54" fmla="*/ 9806054 w 18982931"/>
              <a:gd name="connsiteY54" fmla="*/ 4282100 h 4449429"/>
              <a:gd name="connsiteX55" fmla="*/ 9806054 w 18982931"/>
              <a:gd name="connsiteY55" fmla="*/ 4073253 h 4449429"/>
              <a:gd name="connsiteX56" fmla="*/ 9668723 w 18982931"/>
              <a:gd name="connsiteY56" fmla="*/ 4073253 h 4449429"/>
              <a:gd name="connsiteX57" fmla="*/ 9668723 w 18982931"/>
              <a:gd name="connsiteY57" fmla="*/ 4282100 h 4449429"/>
              <a:gd name="connsiteX58" fmla="*/ 9714423 w 18982931"/>
              <a:gd name="connsiteY58" fmla="*/ 4282100 h 4449429"/>
              <a:gd name="connsiteX59" fmla="*/ 9714423 w 18982931"/>
              <a:gd name="connsiteY59" fmla="*/ 4073253 h 4449429"/>
              <a:gd name="connsiteX60" fmla="*/ 9577094 w 18982931"/>
              <a:gd name="connsiteY60" fmla="*/ 4073253 h 4449429"/>
              <a:gd name="connsiteX61" fmla="*/ 9577094 w 18982931"/>
              <a:gd name="connsiteY61" fmla="*/ 4282100 h 4449429"/>
              <a:gd name="connsiteX62" fmla="*/ 9622794 w 18982931"/>
              <a:gd name="connsiteY62" fmla="*/ 4282100 h 4449429"/>
              <a:gd name="connsiteX63" fmla="*/ 9622794 w 18982931"/>
              <a:gd name="connsiteY63" fmla="*/ 4073253 h 4449429"/>
              <a:gd name="connsiteX64" fmla="*/ 9485470 w 18982931"/>
              <a:gd name="connsiteY64" fmla="*/ 4073253 h 4449429"/>
              <a:gd name="connsiteX65" fmla="*/ 9485470 w 18982931"/>
              <a:gd name="connsiteY65" fmla="*/ 4282100 h 4449429"/>
              <a:gd name="connsiteX66" fmla="*/ 9531165 w 18982931"/>
              <a:gd name="connsiteY66" fmla="*/ 4282100 h 4449429"/>
              <a:gd name="connsiteX67" fmla="*/ 9531165 w 18982931"/>
              <a:gd name="connsiteY67" fmla="*/ 4073253 h 4449429"/>
              <a:gd name="connsiteX68" fmla="*/ 9393836 w 18982931"/>
              <a:gd name="connsiteY68" fmla="*/ 4073253 h 4449429"/>
              <a:gd name="connsiteX69" fmla="*/ 9393836 w 18982931"/>
              <a:gd name="connsiteY69" fmla="*/ 4282100 h 4449429"/>
              <a:gd name="connsiteX70" fmla="*/ 9439536 w 18982931"/>
              <a:gd name="connsiteY70" fmla="*/ 4282100 h 4449429"/>
              <a:gd name="connsiteX71" fmla="*/ 9439536 w 18982931"/>
              <a:gd name="connsiteY71" fmla="*/ 4073253 h 4449429"/>
              <a:gd name="connsiteX72" fmla="*/ 9302203 w 18982931"/>
              <a:gd name="connsiteY72" fmla="*/ 4073253 h 4449429"/>
              <a:gd name="connsiteX73" fmla="*/ 9302203 w 18982931"/>
              <a:gd name="connsiteY73" fmla="*/ 4282100 h 4449429"/>
              <a:gd name="connsiteX74" fmla="*/ 9347904 w 18982931"/>
              <a:gd name="connsiteY74" fmla="*/ 4282100 h 4449429"/>
              <a:gd name="connsiteX75" fmla="*/ 9347904 w 18982931"/>
              <a:gd name="connsiteY75" fmla="*/ 4073253 h 4449429"/>
              <a:gd name="connsiteX76" fmla="*/ 16404499 w 18982931"/>
              <a:gd name="connsiteY76" fmla="*/ 4018694 h 4449429"/>
              <a:gd name="connsiteX77" fmla="*/ 16404499 w 18982931"/>
              <a:gd name="connsiteY77" fmla="*/ 4075528 h 4449429"/>
              <a:gd name="connsiteX78" fmla="*/ 16461332 w 18982931"/>
              <a:gd name="connsiteY78" fmla="*/ 4075528 h 4449429"/>
              <a:gd name="connsiteX79" fmla="*/ 16461332 w 18982931"/>
              <a:gd name="connsiteY79" fmla="*/ 4018694 h 4449429"/>
              <a:gd name="connsiteX80" fmla="*/ 16292444 w 18982931"/>
              <a:gd name="connsiteY80" fmla="*/ 4018694 h 4449429"/>
              <a:gd name="connsiteX81" fmla="*/ 16292444 w 18982931"/>
              <a:gd name="connsiteY81" fmla="*/ 4075528 h 4449429"/>
              <a:gd name="connsiteX82" fmla="*/ 16349278 w 18982931"/>
              <a:gd name="connsiteY82" fmla="*/ 4075528 h 4449429"/>
              <a:gd name="connsiteX83" fmla="*/ 16349278 w 18982931"/>
              <a:gd name="connsiteY83" fmla="*/ 4018694 h 4449429"/>
              <a:gd name="connsiteX84" fmla="*/ 16180390 w 18982931"/>
              <a:gd name="connsiteY84" fmla="*/ 4018694 h 4449429"/>
              <a:gd name="connsiteX85" fmla="*/ 16180390 w 18982931"/>
              <a:gd name="connsiteY85" fmla="*/ 4075528 h 4449429"/>
              <a:gd name="connsiteX86" fmla="*/ 16237224 w 18982931"/>
              <a:gd name="connsiteY86" fmla="*/ 4075528 h 4449429"/>
              <a:gd name="connsiteX87" fmla="*/ 16237224 w 18982931"/>
              <a:gd name="connsiteY87" fmla="*/ 4018694 h 4449429"/>
              <a:gd name="connsiteX88" fmla="*/ 2813944 w 18982931"/>
              <a:gd name="connsiteY88" fmla="*/ 4018692 h 4449429"/>
              <a:gd name="connsiteX89" fmla="*/ 2813944 w 18982931"/>
              <a:gd name="connsiteY89" fmla="*/ 4075526 h 4449429"/>
              <a:gd name="connsiteX90" fmla="*/ 2870780 w 18982931"/>
              <a:gd name="connsiteY90" fmla="*/ 4075526 h 4449429"/>
              <a:gd name="connsiteX91" fmla="*/ 2870780 w 18982931"/>
              <a:gd name="connsiteY91" fmla="*/ 4018692 h 4449429"/>
              <a:gd name="connsiteX92" fmla="*/ 2701890 w 18982931"/>
              <a:gd name="connsiteY92" fmla="*/ 4018692 h 4449429"/>
              <a:gd name="connsiteX93" fmla="*/ 2701890 w 18982931"/>
              <a:gd name="connsiteY93" fmla="*/ 4075526 h 4449429"/>
              <a:gd name="connsiteX94" fmla="*/ 2758723 w 18982931"/>
              <a:gd name="connsiteY94" fmla="*/ 4075526 h 4449429"/>
              <a:gd name="connsiteX95" fmla="*/ 2758723 w 18982931"/>
              <a:gd name="connsiteY95" fmla="*/ 4018692 h 4449429"/>
              <a:gd name="connsiteX96" fmla="*/ 2589843 w 18982931"/>
              <a:gd name="connsiteY96" fmla="*/ 4018692 h 4449429"/>
              <a:gd name="connsiteX97" fmla="*/ 2589843 w 18982931"/>
              <a:gd name="connsiteY97" fmla="*/ 4075526 h 4449429"/>
              <a:gd name="connsiteX98" fmla="*/ 2646669 w 18982931"/>
              <a:gd name="connsiteY98" fmla="*/ 4075526 h 4449429"/>
              <a:gd name="connsiteX99" fmla="*/ 2646669 w 18982931"/>
              <a:gd name="connsiteY99" fmla="*/ 4018692 h 4449429"/>
              <a:gd name="connsiteX100" fmla="*/ 16404499 w 18982931"/>
              <a:gd name="connsiteY100" fmla="*/ 3873406 h 4449429"/>
              <a:gd name="connsiteX101" fmla="*/ 16404499 w 18982931"/>
              <a:gd name="connsiteY101" fmla="*/ 3930240 h 4449429"/>
              <a:gd name="connsiteX102" fmla="*/ 16461332 w 18982931"/>
              <a:gd name="connsiteY102" fmla="*/ 3930240 h 4449429"/>
              <a:gd name="connsiteX103" fmla="*/ 16461332 w 18982931"/>
              <a:gd name="connsiteY103" fmla="*/ 3873406 h 4449429"/>
              <a:gd name="connsiteX104" fmla="*/ 16292444 w 18982931"/>
              <a:gd name="connsiteY104" fmla="*/ 3873406 h 4449429"/>
              <a:gd name="connsiteX105" fmla="*/ 16292444 w 18982931"/>
              <a:gd name="connsiteY105" fmla="*/ 3930240 h 4449429"/>
              <a:gd name="connsiteX106" fmla="*/ 16349278 w 18982931"/>
              <a:gd name="connsiteY106" fmla="*/ 3930240 h 4449429"/>
              <a:gd name="connsiteX107" fmla="*/ 16349278 w 18982931"/>
              <a:gd name="connsiteY107" fmla="*/ 3873406 h 4449429"/>
              <a:gd name="connsiteX108" fmla="*/ 16180390 w 18982931"/>
              <a:gd name="connsiteY108" fmla="*/ 3873406 h 4449429"/>
              <a:gd name="connsiteX109" fmla="*/ 16180390 w 18982931"/>
              <a:gd name="connsiteY109" fmla="*/ 3930240 h 4449429"/>
              <a:gd name="connsiteX110" fmla="*/ 16237224 w 18982931"/>
              <a:gd name="connsiteY110" fmla="*/ 3930240 h 4449429"/>
              <a:gd name="connsiteX111" fmla="*/ 16237224 w 18982931"/>
              <a:gd name="connsiteY111" fmla="*/ 3873406 h 4449429"/>
              <a:gd name="connsiteX112" fmla="*/ 2813944 w 18982931"/>
              <a:gd name="connsiteY112" fmla="*/ 3873404 h 4449429"/>
              <a:gd name="connsiteX113" fmla="*/ 2813944 w 18982931"/>
              <a:gd name="connsiteY113" fmla="*/ 3930238 h 4449429"/>
              <a:gd name="connsiteX114" fmla="*/ 2870780 w 18982931"/>
              <a:gd name="connsiteY114" fmla="*/ 3930238 h 4449429"/>
              <a:gd name="connsiteX115" fmla="*/ 2870780 w 18982931"/>
              <a:gd name="connsiteY115" fmla="*/ 3873404 h 4449429"/>
              <a:gd name="connsiteX116" fmla="*/ 2701890 w 18982931"/>
              <a:gd name="connsiteY116" fmla="*/ 3873404 h 4449429"/>
              <a:gd name="connsiteX117" fmla="*/ 2701890 w 18982931"/>
              <a:gd name="connsiteY117" fmla="*/ 3930238 h 4449429"/>
              <a:gd name="connsiteX118" fmla="*/ 2758723 w 18982931"/>
              <a:gd name="connsiteY118" fmla="*/ 3930238 h 4449429"/>
              <a:gd name="connsiteX119" fmla="*/ 2758723 w 18982931"/>
              <a:gd name="connsiteY119" fmla="*/ 3873404 h 4449429"/>
              <a:gd name="connsiteX120" fmla="*/ 2589843 w 18982931"/>
              <a:gd name="connsiteY120" fmla="*/ 3873404 h 4449429"/>
              <a:gd name="connsiteX121" fmla="*/ 2589843 w 18982931"/>
              <a:gd name="connsiteY121" fmla="*/ 3930238 h 4449429"/>
              <a:gd name="connsiteX122" fmla="*/ 2646669 w 18982931"/>
              <a:gd name="connsiteY122" fmla="*/ 3930238 h 4449429"/>
              <a:gd name="connsiteX123" fmla="*/ 2646669 w 18982931"/>
              <a:gd name="connsiteY123" fmla="*/ 3873404 h 4449429"/>
              <a:gd name="connsiteX124" fmla="*/ 17351339 w 18982931"/>
              <a:gd name="connsiteY124" fmla="*/ 3769299 h 4449429"/>
              <a:gd name="connsiteX125" fmla="*/ 17351339 w 18982931"/>
              <a:gd name="connsiteY125" fmla="*/ 3815000 h 4449429"/>
              <a:gd name="connsiteX126" fmla="*/ 17560187 w 18982931"/>
              <a:gd name="connsiteY126" fmla="*/ 3815000 h 4449429"/>
              <a:gd name="connsiteX127" fmla="*/ 17560187 w 18982931"/>
              <a:gd name="connsiteY127" fmla="*/ 3769299 h 4449429"/>
              <a:gd name="connsiteX128" fmla="*/ 16404499 w 18982931"/>
              <a:gd name="connsiteY128" fmla="*/ 3728118 h 4449429"/>
              <a:gd name="connsiteX129" fmla="*/ 16404499 w 18982931"/>
              <a:gd name="connsiteY129" fmla="*/ 3784951 h 4449429"/>
              <a:gd name="connsiteX130" fmla="*/ 16461332 w 18982931"/>
              <a:gd name="connsiteY130" fmla="*/ 3784951 h 4449429"/>
              <a:gd name="connsiteX131" fmla="*/ 16461332 w 18982931"/>
              <a:gd name="connsiteY131" fmla="*/ 3728118 h 4449429"/>
              <a:gd name="connsiteX132" fmla="*/ 16292444 w 18982931"/>
              <a:gd name="connsiteY132" fmla="*/ 3728118 h 4449429"/>
              <a:gd name="connsiteX133" fmla="*/ 16292444 w 18982931"/>
              <a:gd name="connsiteY133" fmla="*/ 3784951 h 4449429"/>
              <a:gd name="connsiteX134" fmla="*/ 16349278 w 18982931"/>
              <a:gd name="connsiteY134" fmla="*/ 3784951 h 4449429"/>
              <a:gd name="connsiteX135" fmla="*/ 16349278 w 18982931"/>
              <a:gd name="connsiteY135" fmla="*/ 3728118 h 4449429"/>
              <a:gd name="connsiteX136" fmla="*/ 16180390 w 18982931"/>
              <a:gd name="connsiteY136" fmla="*/ 3728118 h 4449429"/>
              <a:gd name="connsiteX137" fmla="*/ 16180390 w 18982931"/>
              <a:gd name="connsiteY137" fmla="*/ 3784951 h 4449429"/>
              <a:gd name="connsiteX138" fmla="*/ 16237224 w 18982931"/>
              <a:gd name="connsiteY138" fmla="*/ 3784951 h 4449429"/>
              <a:gd name="connsiteX139" fmla="*/ 16237224 w 18982931"/>
              <a:gd name="connsiteY139" fmla="*/ 3728118 h 4449429"/>
              <a:gd name="connsiteX140" fmla="*/ 2813944 w 18982931"/>
              <a:gd name="connsiteY140" fmla="*/ 3728116 h 4449429"/>
              <a:gd name="connsiteX141" fmla="*/ 2813944 w 18982931"/>
              <a:gd name="connsiteY141" fmla="*/ 3784950 h 4449429"/>
              <a:gd name="connsiteX142" fmla="*/ 2870780 w 18982931"/>
              <a:gd name="connsiteY142" fmla="*/ 3784950 h 4449429"/>
              <a:gd name="connsiteX143" fmla="*/ 2870780 w 18982931"/>
              <a:gd name="connsiteY143" fmla="*/ 3728116 h 4449429"/>
              <a:gd name="connsiteX144" fmla="*/ 2701891 w 18982931"/>
              <a:gd name="connsiteY144" fmla="*/ 3728116 h 4449429"/>
              <a:gd name="connsiteX145" fmla="*/ 2701891 w 18982931"/>
              <a:gd name="connsiteY145" fmla="*/ 3784950 h 4449429"/>
              <a:gd name="connsiteX146" fmla="*/ 2758730 w 18982931"/>
              <a:gd name="connsiteY146" fmla="*/ 3784950 h 4449429"/>
              <a:gd name="connsiteX147" fmla="*/ 2758730 w 18982931"/>
              <a:gd name="connsiteY147" fmla="*/ 3728116 h 4449429"/>
              <a:gd name="connsiteX148" fmla="*/ 2589845 w 18982931"/>
              <a:gd name="connsiteY148" fmla="*/ 3728116 h 4449429"/>
              <a:gd name="connsiteX149" fmla="*/ 2589845 w 18982931"/>
              <a:gd name="connsiteY149" fmla="*/ 3784950 h 4449429"/>
              <a:gd name="connsiteX150" fmla="*/ 2646671 w 18982931"/>
              <a:gd name="connsiteY150" fmla="*/ 3784950 h 4449429"/>
              <a:gd name="connsiteX151" fmla="*/ 2646671 w 18982931"/>
              <a:gd name="connsiteY151" fmla="*/ 3728116 h 4449429"/>
              <a:gd name="connsiteX152" fmla="*/ 17351339 w 18982931"/>
              <a:gd name="connsiteY152" fmla="*/ 3677667 h 4449429"/>
              <a:gd name="connsiteX153" fmla="*/ 17351339 w 18982931"/>
              <a:gd name="connsiteY153" fmla="*/ 3723368 h 4449429"/>
              <a:gd name="connsiteX154" fmla="*/ 17560187 w 18982931"/>
              <a:gd name="connsiteY154" fmla="*/ 3723368 h 4449429"/>
              <a:gd name="connsiteX155" fmla="*/ 17560187 w 18982931"/>
              <a:gd name="connsiteY155" fmla="*/ 3677667 h 4449429"/>
              <a:gd name="connsiteX156" fmla="*/ 12612246 w 18982931"/>
              <a:gd name="connsiteY156" fmla="*/ 3645952 h 4449429"/>
              <a:gd name="connsiteX157" fmla="*/ 12612246 w 18982931"/>
              <a:gd name="connsiteY157" fmla="*/ 3702785 h 4449429"/>
              <a:gd name="connsiteX158" fmla="*/ 12669079 w 18982931"/>
              <a:gd name="connsiteY158" fmla="*/ 3702785 h 4449429"/>
              <a:gd name="connsiteX159" fmla="*/ 12669079 w 18982931"/>
              <a:gd name="connsiteY159" fmla="*/ 3645952 h 4449429"/>
              <a:gd name="connsiteX160" fmla="*/ 12500191 w 18982931"/>
              <a:gd name="connsiteY160" fmla="*/ 3645952 h 4449429"/>
              <a:gd name="connsiteX161" fmla="*/ 12500191 w 18982931"/>
              <a:gd name="connsiteY161" fmla="*/ 3702785 h 4449429"/>
              <a:gd name="connsiteX162" fmla="*/ 12557025 w 18982931"/>
              <a:gd name="connsiteY162" fmla="*/ 3702785 h 4449429"/>
              <a:gd name="connsiteX163" fmla="*/ 12557025 w 18982931"/>
              <a:gd name="connsiteY163" fmla="*/ 3645952 h 4449429"/>
              <a:gd name="connsiteX164" fmla="*/ 12388137 w 18982931"/>
              <a:gd name="connsiteY164" fmla="*/ 3645952 h 4449429"/>
              <a:gd name="connsiteX165" fmla="*/ 12388137 w 18982931"/>
              <a:gd name="connsiteY165" fmla="*/ 3702785 h 4449429"/>
              <a:gd name="connsiteX166" fmla="*/ 12444971 w 18982931"/>
              <a:gd name="connsiteY166" fmla="*/ 3702785 h 4449429"/>
              <a:gd name="connsiteX167" fmla="*/ 12444971 w 18982931"/>
              <a:gd name="connsiteY167" fmla="*/ 3645952 h 4449429"/>
              <a:gd name="connsiteX168" fmla="*/ 17351339 w 18982931"/>
              <a:gd name="connsiteY168" fmla="*/ 3586038 h 4449429"/>
              <a:gd name="connsiteX169" fmla="*/ 17351339 w 18982931"/>
              <a:gd name="connsiteY169" fmla="*/ 3631739 h 4449429"/>
              <a:gd name="connsiteX170" fmla="*/ 17560187 w 18982931"/>
              <a:gd name="connsiteY170" fmla="*/ 3631739 h 4449429"/>
              <a:gd name="connsiteX171" fmla="*/ 17560187 w 18982931"/>
              <a:gd name="connsiteY171" fmla="*/ 3586038 h 4449429"/>
              <a:gd name="connsiteX172" fmla="*/ 16404499 w 18982931"/>
              <a:gd name="connsiteY172" fmla="*/ 3582830 h 4449429"/>
              <a:gd name="connsiteX173" fmla="*/ 16404499 w 18982931"/>
              <a:gd name="connsiteY173" fmla="*/ 3639663 h 4449429"/>
              <a:gd name="connsiteX174" fmla="*/ 16461332 w 18982931"/>
              <a:gd name="connsiteY174" fmla="*/ 3639663 h 4449429"/>
              <a:gd name="connsiteX175" fmla="*/ 16461332 w 18982931"/>
              <a:gd name="connsiteY175" fmla="*/ 3582830 h 4449429"/>
              <a:gd name="connsiteX176" fmla="*/ 16292444 w 18982931"/>
              <a:gd name="connsiteY176" fmla="*/ 3582830 h 4449429"/>
              <a:gd name="connsiteX177" fmla="*/ 16292444 w 18982931"/>
              <a:gd name="connsiteY177" fmla="*/ 3639663 h 4449429"/>
              <a:gd name="connsiteX178" fmla="*/ 16349278 w 18982931"/>
              <a:gd name="connsiteY178" fmla="*/ 3639663 h 4449429"/>
              <a:gd name="connsiteX179" fmla="*/ 16349278 w 18982931"/>
              <a:gd name="connsiteY179" fmla="*/ 3582830 h 4449429"/>
              <a:gd name="connsiteX180" fmla="*/ 16180390 w 18982931"/>
              <a:gd name="connsiteY180" fmla="*/ 3582830 h 4449429"/>
              <a:gd name="connsiteX181" fmla="*/ 16180390 w 18982931"/>
              <a:gd name="connsiteY181" fmla="*/ 3639663 h 4449429"/>
              <a:gd name="connsiteX182" fmla="*/ 16237224 w 18982931"/>
              <a:gd name="connsiteY182" fmla="*/ 3639663 h 4449429"/>
              <a:gd name="connsiteX183" fmla="*/ 16237224 w 18982931"/>
              <a:gd name="connsiteY183" fmla="*/ 3582830 h 4449429"/>
              <a:gd name="connsiteX184" fmla="*/ 2813944 w 18982931"/>
              <a:gd name="connsiteY184" fmla="*/ 3582828 h 4449429"/>
              <a:gd name="connsiteX185" fmla="*/ 2813944 w 18982931"/>
              <a:gd name="connsiteY185" fmla="*/ 3639662 h 4449429"/>
              <a:gd name="connsiteX186" fmla="*/ 2870780 w 18982931"/>
              <a:gd name="connsiteY186" fmla="*/ 3639662 h 4449429"/>
              <a:gd name="connsiteX187" fmla="*/ 2870780 w 18982931"/>
              <a:gd name="connsiteY187" fmla="*/ 3582828 h 4449429"/>
              <a:gd name="connsiteX188" fmla="*/ 2701891 w 18982931"/>
              <a:gd name="connsiteY188" fmla="*/ 3582828 h 4449429"/>
              <a:gd name="connsiteX189" fmla="*/ 2701891 w 18982931"/>
              <a:gd name="connsiteY189" fmla="*/ 3639662 h 4449429"/>
              <a:gd name="connsiteX190" fmla="*/ 2758730 w 18982931"/>
              <a:gd name="connsiteY190" fmla="*/ 3639662 h 4449429"/>
              <a:gd name="connsiteX191" fmla="*/ 2758730 w 18982931"/>
              <a:gd name="connsiteY191" fmla="*/ 3582828 h 4449429"/>
              <a:gd name="connsiteX192" fmla="*/ 2589845 w 18982931"/>
              <a:gd name="connsiteY192" fmla="*/ 3582828 h 4449429"/>
              <a:gd name="connsiteX193" fmla="*/ 2589845 w 18982931"/>
              <a:gd name="connsiteY193" fmla="*/ 3639662 h 4449429"/>
              <a:gd name="connsiteX194" fmla="*/ 2646671 w 18982931"/>
              <a:gd name="connsiteY194" fmla="*/ 3639662 h 4449429"/>
              <a:gd name="connsiteX195" fmla="*/ 2646671 w 18982931"/>
              <a:gd name="connsiteY195" fmla="*/ 3582828 h 4449429"/>
              <a:gd name="connsiteX196" fmla="*/ 12612246 w 18982931"/>
              <a:gd name="connsiteY196" fmla="*/ 3500664 h 4449429"/>
              <a:gd name="connsiteX197" fmla="*/ 12612246 w 18982931"/>
              <a:gd name="connsiteY197" fmla="*/ 3557497 h 4449429"/>
              <a:gd name="connsiteX198" fmla="*/ 12669079 w 18982931"/>
              <a:gd name="connsiteY198" fmla="*/ 3557497 h 4449429"/>
              <a:gd name="connsiteX199" fmla="*/ 12669079 w 18982931"/>
              <a:gd name="connsiteY199" fmla="*/ 3500664 h 4449429"/>
              <a:gd name="connsiteX200" fmla="*/ 12500191 w 18982931"/>
              <a:gd name="connsiteY200" fmla="*/ 3500664 h 4449429"/>
              <a:gd name="connsiteX201" fmla="*/ 12500191 w 18982931"/>
              <a:gd name="connsiteY201" fmla="*/ 3557497 h 4449429"/>
              <a:gd name="connsiteX202" fmla="*/ 12557025 w 18982931"/>
              <a:gd name="connsiteY202" fmla="*/ 3557497 h 4449429"/>
              <a:gd name="connsiteX203" fmla="*/ 12557025 w 18982931"/>
              <a:gd name="connsiteY203" fmla="*/ 3500664 h 4449429"/>
              <a:gd name="connsiteX204" fmla="*/ 12388137 w 18982931"/>
              <a:gd name="connsiteY204" fmla="*/ 3500664 h 4449429"/>
              <a:gd name="connsiteX205" fmla="*/ 12388137 w 18982931"/>
              <a:gd name="connsiteY205" fmla="*/ 3557497 h 4449429"/>
              <a:gd name="connsiteX206" fmla="*/ 12444971 w 18982931"/>
              <a:gd name="connsiteY206" fmla="*/ 3557497 h 4449429"/>
              <a:gd name="connsiteX207" fmla="*/ 12444971 w 18982931"/>
              <a:gd name="connsiteY207" fmla="*/ 3500664 h 4449429"/>
              <a:gd name="connsiteX208" fmla="*/ 17351339 w 18982931"/>
              <a:gd name="connsiteY208" fmla="*/ 3492933 h 4449429"/>
              <a:gd name="connsiteX209" fmla="*/ 17351339 w 18982931"/>
              <a:gd name="connsiteY209" fmla="*/ 3538633 h 4449429"/>
              <a:gd name="connsiteX210" fmla="*/ 17560187 w 18982931"/>
              <a:gd name="connsiteY210" fmla="*/ 3538633 h 4449429"/>
              <a:gd name="connsiteX211" fmla="*/ 17560187 w 18982931"/>
              <a:gd name="connsiteY211" fmla="*/ 3492933 h 4449429"/>
              <a:gd name="connsiteX212" fmla="*/ 17351339 w 18982931"/>
              <a:gd name="connsiteY212" fmla="*/ 3401301 h 4449429"/>
              <a:gd name="connsiteX213" fmla="*/ 17351339 w 18982931"/>
              <a:gd name="connsiteY213" fmla="*/ 3447001 h 4449429"/>
              <a:gd name="connsiteX214" fmla="*/ 17560187 w 18982931"/>
              <a:gd name="connsiteY214" fmla="*/ 3447001 h 4449429"/>
              <a:gd name="connsiteX215" fmla="*/ 17560187 w 18982931"/>
              <a:gd name="connsiteY215" fmla="*/ 3401301 h 4449429"/>
              <a:gd name="connsiteX216" fmla="*/ 1596781 w 18982931"/>
              <a:gd name="connsiteY216" fmla="*/ 3357078 h 4449429"/>
              <a:gd name="connsiteX217" fmla="*/ 1596781 w 18982931"/>
              <a:gd name="connsiteY217" fmla="*/ 3402779 h 4449429"/>
              <a:gd name="connsiteX218" fmla="*/ 1805629 w 18982931"/>
              <a:gd name="connsiteY218" fmla="*/ 3402779 h 4449429"/>
              <a:gd name="connsiteX219" fmla="*/ 1805629 w 18982931"/>
              <a:gd name="connsiteY219" fmla="*/ 3357078 h 4449429"/>
              <a:gd name="connsiteX220" fmla="*/ 12612246 w 18982931"/>
              <a:gd name="connsiteY220" fmla="*/ 3355375 h 4449429"/>
              <a:gd name="connsiteX221" fmla="*/ 12612246 w 18982931"/>
              <a:gd name="connsiteY221" fmla="*/ 3412209 h 4449429"/>
              <a:gd name="connsiteX222" fmla="*/ 12669079 w 18982931"/>
              <a:gd name="connsiteY222" fmla="*/ 3412209 h 4449429"/>
              <a:gd name="connsiteX223" fmla="*/ 12669079 w 18982931"/>
              <a:gd name="connsiteY223" fmla="*/ 3355375 h 4449429"/>
              <a:gd name="connsiteX224" fmla="*/ 12500191 w 18982931"/>
              <a:gd name="connsiteY224" fmla="*/ 3355375 h 4449429"/>
              <a:gd name="connsiteX225" fmla="*/ 12500191 w 18982931"/>
              <a:gd name="connsiteY225" fmla="*/ 3412209 h 4449429"/>
              <a:gd name="connsiteX226" fmla="*/ 12557025 w 18982931"/>
              <a:gd name="connsiteY226" fmla="*/ 3412209 h 4449429"/>
              <a:gd name="connsiteX227" fmla="*/ 12557025 w 18982931"/>
              <a:gd name="connsiteY227" fmla="*/ 3355375 h 4449429"/>
              <a:gd name="connsiteX228" fmla="*/ 12388137 w 18982931"/>
              <a:gd name="connsiteY228" fmla="*/ 3355375 h 4449429"/>
              <a:gd name="connsiteX229" fmla="*/ 12388137 w 18982931"/>
              <a:gd name="connsiteY229" fmla="*/ 3412209 h 4449429"/>
              <a:gd name="connsiteX230" fmla="*/ 12444971 w 18982931"/>
              <a:gd name="connsiteY230" fmla="*/ 3412209 h 4449429"/>
              <a:gd name="connsiteX231" fmla="*/ 12444971 w 18982931"/>
              <a:gd name="connsiteY231" fmla="*/ 3355375 h 4449429"/>
              <a:gd name="connsiteX232" fmla="*/ 17351339 w 18982931"/>
              <a:gd name="connsiteY232" fmla="*/ 3309670 h 4449429"/>
              <a:gd name="connsiteX233" fmla="*/ 17351339 w 18982931"/>
              <a:gd name="connsiteY233" fmla="*/ 3355371 h 4449429"/>
              <a:gd name="connsiteX234" fmla="*/ 17560187 w 18982931"/>
              <a:gd name="connsiteY234" fmla="*/ 3355371 h 4449429"/>
              <a:gd name="connsiteX235" fmla="*/ 17560187 w 18982931"/>
              <a:gd name="connsiteY235" fmla="*/ 3309670 h 4449429"/>
              <a:gd name="connsiteX236" fmla="*/ 1596781 w 18982931"/>
              <a:gd name="connsiteY236" fmla="*/ 3265446 h 4449429"/>
              <a:gd name="connsiteX237" fmla="*/ 1596781 w 18982931"/>
              <a:gd name="connsiteY237" fmla="*/ 3311147 h 4449429"/>
              <a:gd name="connsiteX238" fmla="*/ 1805629 w 18982931"/>
              <a:gd name="connsiteY238" fmla="*/ 3311147 h 4449429"/>
              <a:gd name="connsiteX239" fmla="*/ 1805629 w 18982931"/>
              <a:gd name="connsiteY239" fmla="*/ 3265446 h 4449429"/>
              <a:gd name="connsiteX240" fmla="*/ 17351339 w 18982931"/>
              <a:gd name="connsiteY240" fmla="*/ 3218041 h 4449429"/>
              <a:gd name="connsiteX241" fmla="*/ 17351339 w 18982931"/>
              <a:gd name="connsiteY241" fmla="*/ 3263742 h 4449429"/>
              <a:gd name="connsiteX242" fmla="*/ 17560187 w 18982931"/>
              <a:gd name="connsiteY242" fmla="*/ 3263742 h 4449429"/>
              <a:gd name="connsiteX243" fmla="*/ 17560187 w 18982931"/>
              <a:gd name="connsiteY243" fmla="*/ 3218041 h 4449429"/>
              <a:gd name="connsiteX244" fmla="*/ 12612246 w 18982931"/>
              <a:gd name="connsiteY244" fmla="*/ 3210087 h 4449429"/>
              <a:gd name="connsiteX245" fmla="*/ 12612246 w 18982931"/>
              <a:gd name="connsiteY245" fmla="*/ 3266921 h 4449429"/>
              <a:gd name="connsiteX246" fmla="*/ 12669079 w 18982931"/>
              <a:gd name="connsiteY246" fmla="*/ 3266921 h 4449429"/>
              <a:gd name="connsiteX247" fmla="*/ 12669079 w 18982931"/>
              <a:gd name="connsiteY247" fmla="*/ 3210087 h 4449429"/>
              <a:gd name="connsiteX248" fmla="*/ 12500191 w 18982931"/>
              <a:gd name="connsiteY248" fmla="*/ 3210087 h 4449429"/>
              <a:gd name="connsiteX249" fmla="*/ 12500191 w 18982931"/>
              <a:gd name="connsiteY249" fmla="*/ 3266921 h 4449429"/>
              <a:gd name="connsiteX250" fmla="*/ 12557025 w 18982931"/>
              <a:gd name="connsiteY250" fmla="*/ 3266921 h 4449429"/>
              <a:gd name="connsiteX251" fmla="*/ 12557025 w 18982931"/>
              <a:gd name="connsiteY251" fmla="*/ 3210087 h 4449429"/>
              <a:gd name="connsiteX252" fmla="*/ 12388137 w 18982931"/>
              <a:gd name="connsiteY252" fmla="*/ 3210087 h 4449429"/>
              <a:gd name="connsiteX253" fmla="*/ 12388137 w 18982931"/>
              <a:gd name="connsiteY253" fmla="*/ 3266921 h 4449429"/>
              <a:gd name="connsiteX254" fmla="*/ 12444971 w 18982931"/>
              <a:gd name="connsiteY254" fmla="*/ 3266921 h 4449429"/>
              <a:gd name="connsiteX255" fmla="*/ 12444971 w 18982931"/>
              <a:gd name="connsiteY255" fmla="*/ 3210087 h 4449429"/>
              <a:gd name="connsiteX256" fmla="*/ 1596781 w 18982931"/>
              <a:gd name="connsiteY256" fmla="*/ 3173817 h 4449429"/>
              <a:gd name="connsiteX257" fmla="*/ 1596781 w 18982931"/>
              <a:gd name="connsiteY257" fmla="*/ 3219518 h 4449429"/>
              <a:gd name="connsiteX258" fmla="*/ 1805629 w 18982931"/>
              <a:gd name="connsiteY258" fmla="*/ 3219518 h 4449429"/>
              <a:gd name="connsiteX259" fmla="*/ 1805629 w 18982931"/>
              <a:gd name="connsiteY259" fmla="*/ 3173817 h 4449429"/>
              <a:gd name="connsiteX260" fmla="*/ 17351339 w 18982931"/>
              <a:gd name="connsiteY260" fmla="*/ 3126412 h 4449429"/>
              <a:gd name="connsiteX261" fmla="*/ 17351339 w 18982931"/>
              <a:gd name="connsiteY261" fmla="*/ 3172113 h 4449429"/>
              <a:gd name="connsiteX262" fmla="*/ 17560187 w 18982931"/>
              <a:gd name="connsiteY262" fmla="*/ 3172113 h 4449429"/>
              <a:gd name="connsiteX263" fmla="*/ 17560187 w 18982931"/>
              <a:gd name="connsiteY263" fmla="*/ 3126412 h 4449429"/>
              <a:gd name="connsiteX264" fmla="*/ 1596781 w 18982931"/>
              <a:gd name="connsiteY264" fmla="*/ 3080712 h 4449429"/>
              <a:gd name="connsiteX265" fmla="*/ 1596781 w 18982931"/>
              <a:gd name="connsiteY265" fmla="*/ 3126412 h 4449429"/>
              <a:gd name="connsiteX266" fmla="*/ 1805629 w 18982931"/>
              <a:gd name="connsiteY266" fmla="*/ 3126412 h 4449429"/>
              <a:gd name="connsiteX267" fmla="*/ 1805629 w 18982931"/>
              <a:gd name="connsiteY267" fmla="*/ 3080712 h 4449429"/>
              <a:gd name="connsiteX268" fmla="*/ 12612246 w 18982931"/>
              <a:gd name="connsiteY268" fmla="*/ 3064799 h 4449429"/>
              <a:gd name="connsiteX269" fmla="*/ 12612246 w 18982931"/>
              <a:gd name="connsiteY269" fmla="*/ 3121633 h 4449429"/>
              <a:gd name="connsiteX270" fmla="*/ 12669079 w 18982931"/>
              <a:gd name="connsiteY270" fmla="*/ 3121633 h 4449429"/>
              <a:gd name="connsiteX271" fmla="*/ 12669079 w 18982931"/>
              <a:gd name="connsiteY271" fmla="*/ 3064799 h 4449429"/>
              <a:gd name="connsiteX272" fmla="*/ 12500191 w 18982931"/>
              <a:gd name="connsiteY272" fmla="*/ 3064799 h 4449429"/>
              <a:gd name="connsiteX273" fmla="*/ 12500191 w 18982931"/>
              <a:gd name="connsiteY273" fmla="*/ 3121633 h 4449429"/>
              <a:gd name="connsiteX274" fmla="*/ 12557025 w 18982931"/>
              <a:gd name="connsiteY274" fmla="*/ 3121633 h 4449429"/>
              <a:gd name="connsiteX275" fmla="*/ 12557025 w 18982931"/>
              <a:gd name="connsiteY275" fmla="*/ 3064799 h 4449429"/>
              <a:gd name="connsiteX276" fmla="*/ 12388137 w 18982931"/>
              <a:gd name="connsiteY276" fmla="*/ 3064799 h 4449429"/>
              <a:gd name="connsiteX277" fmla="*/ 12388137 w 18982931"/>
              <a:gd name="connsiteY277" fmla="*/ 3121633 h 4449429"/>
              <a:gd name="connsiteX278" fmla="*/ 12444971 w 18982931"/>
              <a:gd name="connsiteY278" fmla="*/ 3121633 h 4449429"/>
              <a:gd name="connsiteX279" fmla="*/ 12444971 w 18982931"/>
              <a:gd name="connsiteY279" fmla="*/ 3064799 h 4449429"/>
              <a:gd name="connsiteX280" fmla="*/ 17351339 w 18982931"/>
              <a:gd name="connsiteY280" fmla="*/ 3034782 h 4449429"/>
              <a:gd name="connsiteX281" fmla="*/ 17351339 w 18982931"/>
              <a:gd name="connsiteY281" fmla="*/ 3080482 h 4449429"/>
              <a:gd name="connsiteX282" fmla="*/ 17560187 w 18982931"/>
              <a:gd name="connsiteY282" fmla="*/ 3080482 h 4449429"/>
              <a:gd name="connsiteX283" fmla="*/ 17560187 w 18982931"/>
              <a:gd name="connsiteY283" fmla="*/ 3034782 h 4449429"/>
              <a:gd name="connsiteX284" fmla="*/ 1596781 w 18982931"/>
              <a:gd name="connsiteY284" fmla="*/ 2989080 h 4449429"/>
              <a:gd name="connsiteX285" fmla="*/ 1596781 w 18982931"/>
              <a:gd name="connsiteY285" fmla="*/ 3034780 h 4449429"/>
              <a:gd name="connsiteX286" fmla="*/ 1805629 w 18982931"/>
              <a:gd name="connsiteY286" fmla="*/ 3034780 h 4449429"/>
              <a:gd name="connsiteX287" fmla="*/ 1805629 w 18982931"/>
              <a:gd name="connsiteY287" fmla="*/ 2989080 h 4449429"/>
              <a:gd name="connsiteX288" fmla="*/ 17351339 w 18982931"/>
              <a:gd name="connsiteY288" fmla="*/ 2943153 h 4449429"/>
              <a:gd name="connsiteX289" fmla="*/ 17351339 w 18982931"/>
              <a:gd name="connsiteY289" fmla="*/ 2988853 h 4449429"/>
              <a:gd name="connsiteX290" fmla="*/ 17560187 w 18982931"/>
              <a:gd name="connsiteY290" fmla="*/ 2988853 h 4449429"/>
              <a:gd name="connsiteX291" fmla="*/ 17560187 w 18982931"/>
              <a:gd name="connsiteY291" fmla="*/ 2943153 h 4449429"/>
              <a:gd name="connsiteX292" fmla="*/ 12612246 w 18982931"/>
              <a:gd name="connsiteY292" fmla="*/ 2919511 h 4449429"/>
              <a:gd name="connsiteX293" fmla="*/ 12612246 w 18982931"/>
              <a:gd name="connsiteY293" fmla="*/ 2976345 h 4449429"/>
              <a:gd name="connsiteX294" fmla="*/ 12669079 w 18982931"/>
              <a:gd name="connsiteY294" fmla="*/ 2976345 h 4449429"/>
              <a:gd name="connsiteX295" fmla="*/ 12669079 w 18982931"/>
              <a:gd name="connsiteY295" fmla="*/ 2919511 h 4449429"/>
              <a:gd name="connsiteX296" fmla="*/ 12500191 w 18982931"/>
              <a:gd name="connsiteY296" fmla="*/ 2919511 h 4449429"/>
              <a:gd name="connsiteX297" fmla="*/ 12500191 w 18982931"/>
              <a:gd name="connsiteY297" fmla="*/ 2976345 h 4449429"/>
              <a:gd name="connsiteX298" fmla="*/ 12557025 w 18982931"/>
              <a:gd name="connsiteY298" fmla="*/ 2976345 h 4449429"/>
              <a:gd name="connsiteX299" fmla="*/ 12557025 w 18982931"/>
              <a:gd name="connsiteY299" fmla="*/ 2919511 h 4449429"/>
              <a:gd name="connsiteX300" fmla="*/ 12388137 w 18982931"/>
              <a:gd name="connsiteY300" fmla="*/ 2919511 h 4449429"/>
              <a:gd name="connsiteX301" fmla="*/ 12388137 w 18982931"/>
              <a:gd name="connsiteY301" fmla="*/ 2976345 h 4449429"/>
              <a:gd name="connsiteX302" fmla="*/ 12444971 w 18982931"/>
              <a:gd name="connsiteY302" fmla="*/ 2976345 h 4449429"/>
              <a:gd name="connsiteX303" fmla="*/ 12444971 w 18982931"/>
              <a:gd name="connsiteY303" fmla="*/ 2919511 h 4449429"/>
              <a:gd name="connsiteX304" fmla="*/ 1596781 w 18982931"/>
              <a:gd name="connsiteY304" fmla="*/ 2897450 h 4449429"/>
              <a:gd name="connsiteX305" fmla="*/ 1596781 w 18982931"/>
              <a:gd name="connsiteY305" fmla="*/ 2943150 h 4449429"/>
              <a:gd name="connsiteX306" fmla="*/ 1805629 w 18982931"/>
              <a:gd name="connsiteY306" fmla="*/ 2943150 h 4449429"/>
              <a:gd name="connsiteX307" fmla="*/ 1805629 w 18982931"/>
              <a:gd name="connsiteY307" fmla="*/ 2897450 h 4449429"/>
              <a:gd name="connsiteX308" fmla="*/ 17351339 w 18982931"/>
              <a:gd name="connsiteY308" fmla="*/ 2851522 h 4449429"/>
              <a:gd name="connsiteX309" fmla="*/ 17351339 w 18982931"/>
              <a:gd name="connsiteY309" fmla="*/ 2897223 h 4449429"/>
              <a:gd name="connsiteX310" fmla="*/ 17560187 w 18982931"/>
              <a:gd name="connsiteY310" fmla="*/ 2897223 h 4449429"/>
              <a:gd name="connsiteX311" fmla="*/ 17560187 w 18982931"/>
              <a:gd name="connsiteY311" fmla="*/ 2851522 h 4449429"/>
              <a:gd name="connsiteX312" fmla="*/ 1596781 w 18982931"/>
              <a:gd name="connsiteY312" fmla="*/ 2805821 h 4449429"/>
              <a:gd name="connsiteX313" fmla="*/ 1596781 w 18982931"/>
              <a:gd name="connsiteY313" fmla="*/ 2851521 h 4449429"/>
              <a:gd name="connsiteX314" fmla="*/ 1805629 w 18982931"/>
              <a:gd name="connsiteY314" fmla="*/ 2851521 h 4449429"/>
              <a:gd name="connsiteX315" fmla="*/ 1805629 w 18982931"/>
              <a:gd name="connsiteY315" fmla="*/ 2805821 h 4449429"/>
              <a:gd name="connsiteX316" fmla="*/ 1596781 w 18982931"/>
              <a:gd name="connsiteY316" fmla="*/ 2714192 h 4449429"/>
              <a:gd name="connsiteX317" fmla="*/ 1596781 w 18982931"/>
              <a:gd name="connsiteY317" fmla="*/ 2759892 h 4449429"/>
              <a:gd name="connsiteX318" fmla="*/ 1805629 w 18982931"/>
              <a:gd name="connsiteY318" fmla="*/ 2759892 h 4449429"/>
              <a:gd name="connsiteX319" fmla="*/ 1805629 w 18982931"/>
              <a:gd name="connsiteY319" fmla="*/ 2714192 h 4449429"/>
              <a:gd name="connsiteX320" fmla="*/ 4422120 w 18982931"/>
              <a:gd name="connsiteY320" fmla="*/ 2688604 h 4449429"/>
              <a:gd name="connsiteX321" fmla="*/ 4422120 w 18982931"/>
              <a:gd name="connsiteY321" fmla="*/ 2851522 h 4449429"/>
              <a:gd name="connsiteX322" fmla="*/ 4459897 w 18982931"/>
              <a:gd name="connsiteY322" fmla="*/ 2851522 h 4449429"/>
              <a:gd name="connsiteX323" fmla="*/ 4459897 w 18982931"/>
              <a:gd name="connsiteY323" fmla="*/ 2688604 h 4449429"/>
              <a:gd name="connsiteX324" fmla="*/ 4346370 w 18982931"/>
              <a:gd name="connsiteY324" fmla="*/ 2688604 h 4449429"/>
              <a:gd name="connsiteX325" fmla="*/ 4346370 w 18982931"/>
              <a:gd name="connsiteY325" fmla="*/ 2851522 h 4449429"/>
              <a:gd name="connsiteX326" fmla="*/ 4384149 w 18982931"/>
              <a:gd name="connsiteY326" fmla="*/ 2851522 h 4449429"/>
              <a:gd name="connsiteX327" fmla="*/ 4384149 w 18982931"/>
              <a:gd name="connsiteY327" fmla="*/ 2688604 h 4449429"/>
              <a:gd name="connsiteX328" fmla="*/ 4270624 w 18982931"/>
              <a:gd name="connsiteY328" fmla="*/ 2688604 h 4449429"/>
              <a:gd name="connsiteX329" fmla="*/ 4270624 w 18982931"/>
              <a:gd name="connsiteY329" fmla="*/ 2851522 h 4449429"/>
              <a:gd name="connsiteX330" fmla="*/ 4308407 w 18982931"/>
              <a:gd name="connsiteY330" fmla="*/ 2851522 h 4449429"/>
              <a:gd name="connsiteX331" fmla="*/ 4308407 w 18982931"/>
              <a:gd name="connsiteY331" fmla="*/ 2688604 h 4449429"/>
              <a:gd name="connsiteX332" fmla="*/ 4194881 w 18982931"/>
              <a:gd name="connsiteY332" fmla="*/ 2688604 h 4449429"/>
              <a:gd name="connsiteX333" fmla="*/ 4194881 w 18982931"/>
              <a:gd name="connsiteY333" fmla="*/ 2851522 h 4449429"/>
              <a:gd name="connsiteX334" fmla="*/ 4232658 w 18982931"/>
              <a:gd name="connsiteY334" fmla="*/ 2851522 h 4449429"/>
              <a:gd name="connsiteX335" fmla="*/ 4232658 w 18982931"/>
              <a:gd name="connsiteY335" fmla="*/ 2688604 h 4449429"/>
              <a:gd name="connsiteX336" fmla="*/ 4119132 w 18982931"/>
              <a:gd name="connsiteY336" fmla="*/ 2688604 h 4449429"/>
              <a:gd name="connsiteX337" fmla="*/ 4119132 w 18982931"/>
              <a:gd name="connsiteY337" fmla="*/ 2851522 h 4449429"/>
              <a:gd name="connsiteX338" fmla="*/ 4156909 w 18982931"/>
              <a:gd name="connsiteY338" fmla="*/ 2851522 h 4449429"/>
              <a:gd name="connsiteX339" fmla="*/ 4156909 w 18982931"/>
              <a:gd name="connsiteY339" fmla="*/ 2688604 h 4449429"/>
              <a:gd name="connsiteX340" fmla="*/ 4043383 w 18982931"/>
              <a:gd name="connsiteY340" fmla="*/ 2688604 h 4449429"/>
              <a:gd name="connsiteX341" fmla="*/ 4043383 w 18982931"/>
              <a:gd name="connsiteY341" fmla="*/ 2851522 h 4449429"/>
              <a:gd name="connsiteX342" fmla="*/ 4081160 w 18982931"/>
              <a:gd name="connsiteY342" fmla="*/ 2851522 h 4449429"/>
              <a:gd name="connsiteX343" fmla="*/ 4081160 w 18982931"/>
              <a:gd name="connsiteY343" fmla="*/ 2688604 h 4449429"/>
              <a:gd name="connsiteX344" fmla="*/ 3967636 w 18982931"/>
              <a:gd name="connsiteY344" fmla="*/ 2688604 h 4449429"/>
              <a:gd name="connsiteX345" fmla="*/ 3967636 w 18982931"/>
              <a:gd name="connsiteY345" fmla="*/ 2851522 h 4449429"/>
              <a:gd name="connsiteX346" fmla="*/ 4005415 w 18982931"/>
              <a:gd name="connsiteY346" fmla="*/ 2851522 h 4449429"/>
              <a:gd name="connsiteX347" fmla="*/ 4005415 w 18982931"/>
              <a:gd name="connsiteY347" fmla="*/ 2688604 h 4449429"/>
              <a:gd name="connsiteX348" fmla="*/ 3891895 w 18982931"/>
              <a:gd name="connsiteY348" fmla="*/ 2688604 h 4449429"/>
              <a:gd name="connsiteX349" fmla="*/ 3891895 w 18982931"/>
              <a:gd name="connsiteY349" fmla="*/ 2851522 h 4449429"/>
              <a:gd name="connsiteX350" fmla="*/ 3929672 w 18982931"/>
              <a:gd name="connsiteY350" fmla="*/ 2851522 h 4449429"/>
              <a:gd name="connsiteX351" fmla="*/ 3929672 w 18982931"/>
              <a:gd name="connsiteY351" fmla="*/ 2688604 h 4449429"/>
              <a:gd name="connsiteX352" fmla="*/ 15043403 w 18982931"/>
              <a:gd name="connsiteY352" fmla="*/ 2685661 h 4449429"/>
              <a:gd name="connsiteX353" fmla="*/ 15043403 w 18982931"/>
              <a:gd name="connsiteY353" fmla="*/ 2894508 h 4449429"/>
              <a:gd name="connsiteX354" fmla="*/ 15089105 w 18982931"/>
              <a:gd name="connsiteY354" fmla="*/ 2894508 h 4449429"/>
              <a:gd name="connsiteX355" fmla="*/ 15089105 w 18982931"/>
              <a:gd name="connsiteY355" fmla="*/ 2685661 h 4449429"/>
              <a:gd name="connsiteX356" fmla="*/ 14951773 w 18982931"/>
              <a:gd name="connsiteY356" fmla="*/ 2685661 h 4449429"/>
              <a:gd name="connsiteX357" fmla="*/ 14951773 w 18982931"/>
              <a:gd name="connsiteY357" fmla="*/ 2894508 h 4449429"/>
              <a:gd name="connsiteX358" fmla="*/ 14997475 w 18982931"/>
              <a:gd name="connsiteY358" fmla="*/ 2894508 h 4449429"/>
              <a:gd name="connsiteX359" fmla="*/ 14997475 w 18982931"/>
              <a:gd name="connsiteY359" fmla="*/ 2685661 h 4449429"/>
              <a:gd name="connsiteX360" fmla="*/ 14860145 w 18982931"/>
              <a:gd name="connsiteY360" fmla="*/ 2685661 h 4449429"/>
              <a:gd name="connsiteX361" fmla="*/ 14860145 w 18982931"/>
              <a:gd name="connsiteY361" fmla="*/ 2894508 h 4449429"/>
              <a:gd name="connsiteX362" fmla="*/ 14905844 w 18982931"/>
              <a:gd name="connsiteY362" fmla="*/ 2894508 h 4449429"/>
              <a:gd name="connsiteX363" fmla="*/ 14905844 w 18982931"/>
              <a:gd name="connsiteY363" fmla="*/ 2685661 h 4449429"/>
              <a:gd name="connsiteX364" fmla="*/ 14768515 w 18982931"/>
              <a:gd name="connsiteY364" fmla="*/ 2685661 h 4449429"/>
              <a:gd name="connsiteX365" fmla="*/ 14768515 w 18982931"/>
              <a:gd name="connsiteY365" fmla="*/ 2894508 h 4449429"/>
              <a:gd name="connsiteX366" fmla="*/ 14814217 w 18982931"/>
              <a:gd name="connsiteY366" fmla="*/ 2894508 h 4449429"/>
              <a:gd name="connsiteX367" fmla="*/ 14814217 w 18982931"/>
              <a:gd name="connsiteY367" fmla="*/ 2685661 h 4449429"/>
              <a:gd name="connsiteX368" fmla="*/ 14676884 w 18982931"/>
              <a:gd name="connsiteY368" fmla="*/ 2685661 h 4449429"/>
              <a:gd name="connsiteX369" fmla="*/ 14676884 w 18982931"/>
              <a:gd name="connsiteY369" fmla="*/ 2894508 h 4449429"/>
              <a:gd name="connsiteX370" fmla="*/ 14722586 w 18982931"/>
              <a:gd name="connsiteY370" fmla="*/ 2894508 h 4449429"/>
              <a:gd name="connsiteX371" fmla="*/ 14722586 w 18982931"/>
              <a:gd name="connsiteY371" fmla="*/ 2685661 h 4449429"/>
              <a:gd name="connsiteX372" fmla="*/ 14585255 w 18982931"/>
              <a:gd name="connsiteY372" fmla="*/ 2685661 h 4449429"/>
              <a:gd name="connsiteX373" fmla="*/ 14585255 w 18982931"/>
              <a:gd name="connsiteY373" fmla="*/ 2894508 h 4449429"/>
              <a:gd name="connsiteX374" fmla="*/ 14630955 w 18982931"/>
              <a:gd name="connsiteY374" fmla="*/ 2894508 h 4449429"/>
              <a:gd name="connsiteX375" fmla="*/ 14630955 w 18982931"/>
              <a:gd name="connsiteY375" fmla="*/ 2685661 h 4449429"/>
              <a:gd name="connsiteX376" fmla="*/ 14493625 w 18982931"/>
              <a:gd name="connsiteY376" fmla="*/ 2685661 h 4449429"/>
              <a:gd name="connsiteX377" fmla="*/ 14493625 w 18982931"/>
              <a:gd name="connsiteY377" fmla="*/ 2894508 h 4449429"/>
              <a:gd name="connsiteX378" fmla="*/ 14539325 w 18982931"/>
              <a:gd name="connsiteY378" fmla="*/ 2894508 h 4449429"/>
              <a:gd name="connsiteX379" fmla="*/ 14539325 w 18982931"/>
              <a:gd name="connsiteY379" fmla="*/ 2685661 h 4449429"/>
              <a:gd name="connsiteX380" fmla="*/ 2875284 w 18982931"/>
              <a:gd name="connsiteY380" fmla="*/ 2661196 h 4449429"/>
              <a:gd name="connsiteX381" fmla="*/ 2875284 w 18982931"/>
              <a:gd name="connsiteY381" fmla="*/ 3265443 h 4449429"/>
              <a:gd name="connsiteX382" fmla="*/ 2913063 w 18982931"/>
              <a:gd name="connsiteY382" fmla="*/ 3265443 h 4449429"/>
              <a:gd name="connsiteX383" fmla="*/ 2913063 w 18982931"/>
              <a:gd name="connsiteY383" fmla="*/ 2661196 h 4449429"/>
              <a:gd name="connsiteX384" fmla="*/ 2769698 w 18982931"/>
              <a:gd name="connsiteY384" fmla="*/ 2661196 h 4449429"/>
              <a:gd name="connsiteX385" fmla="*/ 2769698 w 18982931"/>
              <a:gd name="connsiteY385" fmla="*/ 3265443 h 4449429"/>
              <a:gd name="connsiteX386" fmla="*/ 2807479 w 18982931"/>
              <a:gd name="connsiteY386" fmla="*/ 3265443 h 4449429"/>
              <a:gd name="connsiteX387" fmla="*/ 2807479 w 18982931"/>
              <a:gd name="connsiteY387" fmla="*/ 2661196 h 4449429"/>
              <a:gd name="connsiteX388" fmla="*/ 2664114 w 18982931"/>
              <a:gd name="connsiteY388" fmla="*/ 2661196 h 4449429"/>
              <a:gd name="connsiteX389" fmla="*/ 2664114 w 18982931"/>
              <a:gd name="connsiteY389" fmla="*/ 3265443 h 4449429"/>
              <a:gd name="connsiteX390" fmla="*/ 2701891 w 18982931"/>
              <a:gd name="connsiteY390" fmla="*/ 3265443 h 4449429"/>
              <a:gd name="connsiteX391" fmla="*/ 2701891 w 18982931"/>
              <a:gd name="connsiteY391" fmla="*/ 2661196 h 4449429"/>
              <a:gd name="connsiteX392" fmla="*/ 2558534 w 18982931"/>
              <a:gd name="connsiteY392" fmla="*/ 2661196 h 4449429"/>
              <a:gd name="connsiteX393" fmla="*/ 2558534 w 18982931"/>
              <a:gd name="connsiteY393" fmla="*/ 3265443 h 4449429"/>
              <a:gd name="connsiteX394" fmla="*/ 2596306 w 18982931"/>
              <a:gd name="connsiteY394" fmla="*/ 3265443 h 4449429"/>
              <a:gd name="connsiteX395" fmla="*/ 2596306 w 18982931"/>
              <a:gd name="connsiteY395" fmla="*/ 2661196 h 4449429"/>
              <a:gd name="connsiteX396" fmla="*/ 2980870 w 18982931"/>
              <a:gd name="connsiteY396" fmla="*/ 2661194 h 4449429"/>
              <a:gd name="connsiteX397" fmla="*/ 2980870 w 18982931"/>
              <a:gd name="connsiteY397" fmla="*/ 3265442 h 4449429"/>
              <a:gd name="connsiteX398" fmla="*/ 3018648 w 18982931"/>
              <a:gd name="connsiteY398" fmla="*/ 3265442 h 4449429"/>
              <a:gd name="connsiteX399" fmla="*/ 3018648 w 18982931"/>
              <a:gd name="connsiteY399" fmla="*/ 2661194 h 4449429"/>
              <a:gd name="connsiteX400" fmla="*/ 16374516 w 18982931"/>
              <a:gd name="connsiteY400" fmla="*/ 2632791 h 4449429"/>
              <a:gd name="connsiteX401" fmla="*/ 16374516 w 18982931"/>
              <a:gd name="connsiteY401" fmla="*/ 3237039 h 4449429"/>
              <a:gd name="connsiteX402" fmla="*/ 16412296 w 18982931"/>
              <a:gd name="connsiteY402" fmla="*/ 3237039 h 4449429"/>
              <a:gd name="connsiteX403" fmla="*/ 16412296 w 18982931"/>
              <a:gd name="connsiteY403" fmla="*/ 2632791 h 4449429"/>
              <a:gd name="connsiteX404" fmla="*/ 16268931 w 18982931"/>
              <a:gd name="connsiteY404" fmla="*/ 2632791 h 4449429"/>
              <a:gd name="connsiteX405" fmla="*/ 16268931 w 18982931"/>
              <a:gd name="connsiteY405" fmla="*/ 3237039 h 4449429"/>
              <a:gd name="connsiteX406" fmla="*/ 16306709 w 18982931"/>
              <a:gd name="connsiteY406" fmla="*/ 3237039 h 4449429"/>
              <a:gd name="connsiteX407" fmla="*/ 16306709 w 18982931"/>
              <a:gd name="connsiteY407" fmla="*/ 2632791 h 4449429"/>
              <a:gd name="connsiteX408" fmla="*/ 16163344 w 18982931"/>
              <a:gd name="connsiteY408" fmla="*/ 2632791 h 4449429"/>
              <a:gd name="connsiteX409" fmla="*/ 16163344 w 18982931"/>
              <a:gd name="connsiteY409" fmla="*/ 3237039 h 4449429"/>
              <a:gd name="connsiteX410" fmla="*/ 16201125 w 18982931"/>
              <a:gd name="connsiteY410" fmla="*/ 3237039 h 4449429"/>
              <a:gd name="connsiteX411" fmla="*/ 16201125 w 18982931"/>
              <a:gd name="connsiteY411" fmla="*/ 2632791 h 4449429"/>
              <a:gd name="connsiteX412" fmla="*/ 16057760 w 18982931"/>
              <a:gd name="connsiteY412" fmla="*/ 2632791 h 4449429"/>
              <a:gd name="connsiteX413" fmla="*/ 16057760 w 18982931"/>
              <a:gd name="connsiteY413" fmla="*/ 3237039 h 4449429"/>
              <a:gd name="connsiteX414" fmla="*/ 16095537 w 18982931"/>
              <a:gd name="connsiteY414" fmla="*/ 3237039 h 4449429"/>
              <a:gd name="connsiteX415" fmla="*/ 16095537 w 18982931"/>
              <a:gd name="connsiteY415" fmla="*/ 2632791 h 4449429"/>
              <a:gd name="connsiteX416" fmla="*/ 16480103 w 18982931"/>
              <a:gd name="connsiteY416" fmla="*/ 2632790 h 4449429"/>
              <a:gd name="connsiteX417" fmla="*/ 16480103 w 18982931"/>
              <a:gd name="connsiteY417" fmla="*/ 3237037 h 4449429"/>
              <a:gd name="connsiteX418" fmla="*/ 16517880 w 18982931"/>
              <a:gd name="connsiteY418" fmla="*/ 3237037 h 4449429"/>
              <a:gd name="connsiteX419" fmla="*/ 16517880 w 18982931"/>
              <a:gd name="connsiteY419" fmla="*/ 2632790 h 4449429"/>
              <a:gd name="connsiteX420" fmla="*/ 1596781 w 18982931"/>
              <a:gd name="connsiteY420" fmla="*/ 2622561 h 4449429"/>
              <a:gd name="connsiteX421" fmla="*/ 1596781 w 18982931"/>
              <a:gd name="connsiteY421" fmla="*/ 2668261 h 4449429"/>
              <a:gd name="connsiteX422" fmla="*/ 1805629 w 18982931"/>
              <a:gd name="connsiteY422" fmla="*/ 2668261 h 4449429"/>
              <a:gd name="connsiteX423" fmla="*/ 1805629 w 18982931"/>
              <a:gd name="connsiteY423" fmla="*/ 2622561 h 4449429"/>
              <a:gd name="connsiteX424" fmla="*/ 1596781 w 18982931"/>
              <a:gd name="connsiteY424" fmla="*/ 2530932 h 4449429"/>
              <a:gd name="connsiteX425" fmla="*/ 1596781 w 18982931"/>
              <a:gd name="connsiteY425" fmla="*/ 2576632 h 4449429"/>
              <a:gd name="connsiteX426" fmla="*/ 1805629 w 18982931"/>
              <a:gd name="connsiteY426" fmla="*/ 2576632 h 4449429"/>
              <a:gd name="connsiteX427" fmla="*/ 1805629 w 18982931"/>
              <a:gd name="connsiteY427" fmla="*/ 2530932 h 4449429"/>
              <a:gd name="connsiteX428" fmla="*/ 1596781 w 18982931"/>
              <a:gd name="connsiteY428" fmla="*/ 2439301 h 4449429"/>
              <a:gd name="connsiteX429" fmla="*/ 1596781 w 18982931"/>
              <a:gd name="connsiteY429" fmla="*/ 2485002 h 4449429"/>
              <a:gd name="connsiteX430" fmla="*/ 1805629 w 18982931"/>
              <a:gd name="connsiteY430" fmla="*/ 2485002 h 4449429"/>
              <a:gd name="connsiteX431" fmla="*/ 1805629 w 18982931"/>
              <a:gd name="connsiteY431" fmla="*/ 2439301 h 4449429"/>
              <a:gd name="connsiteX432" fmla="*/ 17217171 w 18982931"/>
              <a:gd name="connsiteY432" fmla="*/ 2397981 h 4449429"/>
              <a:gd name="connsiteX433" fmla="*/ 17217171 w 18982931"/>
              <a:gd name="connsiteY433" fmla="*/ 2434557 h 4449429"/>
              <a:gd name="connsiteX434" fmla="*/ 17582931 w 18982931"/>
              <a:gd name="connsiteY434" fmla="*/ 2434557 h 4449429"/>
              <a:gd name="connsiteX435" fmla="*/ 17582931 w 18982931"/>
              <a:gd name="connsiteY435" fmla="*/ 2397981 h 4449429"/>
              <a:gd name="connsiteX436" fmla="*/ 9762349 w 18982931"/>
              <a:gd name="connsiteY436" fmla="*/ 2057780 h 4449429"/>
              <a:gd name="connsiteX437" fmla="*/ 9762349 w 18982931"/>
              <a:gd name="connsiteY437" fmla="*/ 2266627 h 4449429"/>
              <a:gd name="connsiteX438" fmla="*/ 9808049 w 18982931"/>
              <a:gd name="connsiteY438" fmla="*/ 2266627 h 4449429"/>
              <a:gd name="connsiteX439" fmla="*/ 9808049 w 18982931"/>
              <a:gd name="connsiteY439" fmla="*/ 2057780 h 4449429"/>
              <a:gd name="connsiteX440" fmla="*/ 9670720 w 18982931"/>
              <a:gd name="connsiteY440" fmla="*/ 2057780 h 4449429"/>
              <a:gd name="connsiteX441" fmla="*/ 9670720 w 18982931"/>
              <a:gd name="connsiteY441" fmla="*/ 2266627 h 4449429"/>
              <a:gd name="connsiteX442" fmla="*/ 9716420 w 18982931"/>
              <a:gd name="connsiteY442" fmla="*/ 2266627 h 4449429"/>
              <a:gd name="connsiteX443" fmla="*/ 9716420 w 18982931"/>
              <a:gd name="connsiteY443" fmla="*/ 2057780 h 4449429"/>
              <a:gd name="connsiteX444" fmla="*/ 9579089 w 18982931"/>
              <a:gd name="connsiteY444" fmla="*/ 2057780 h 4449429"/>
              <a:gd name="connsiteX445" fmla="*/ 9579089 w 18982931"/>
              <a:gd name="connsiteY445" fmla="*/ 2266627 h 4449429"/>
              <a:gd name="connsiteX446" fmla="*/ 9624790 w 18982931"/>
              <a:gd name="connsiteY446" fmla="*/ 2266627 h 4449429"/>
              <a:gd name="connsiteX447" fmla="*/ 9624790 w 18982931"/>
              <a:gd name="connsiteY447" fmla="*/ 2057780 h 4449429"/>
              <a:gd name="connsiteX448" fmla="*/ 9487461 w 18982931"/>
              <a:gd name="connsiteY448" fmla="*/ 2057780 h 4449429"/>
              <a:gd name="connsiteX449" fmla="*/ 9487461 w 18982931"/>
              <a:gd name="connsiteY449" fmla="*/ 2266627 h 4449429"/>
              <a:gd name="connsiteX450" fmla="*/ 9533161 w 18982931"/>
              <a:gd name="connsiteY450" fmla="*/ 2266627 h 4449429"/>
              <a:gd name="connsiteX451" fmla="*/ 9533161 w 18982931"/>
              <a:gd name="connsiteY451" fmla="*/ 2057780 h 4449429"/>
              <a:gd name="connsiteX452" fmla="*/ 9395836 w 18982931"/>
              <a:gd name="connsiteY452" fmla="*/ 2057780 h 4449429"/>
              <a:gd name="connsiteX453" fmla="*/ 9395836 w 18982931"/>
              <a:gd name="connsiteY453" fmla="*/ 2266627 h 4449429"/>
              <a:gd name="connsiteX454" fmla="*/ 9441534 w 18982931"/>
              <a:gd name="connsiteY454" fmla="*/ 2266627 h 4449429"/>
              <a:gd name="connsiteX455" fmla="*/ 9441534 w 18982931"/>
              <a:gd name="connsiteY455" fmla="*/ 2057780 h 4449429"/>
              <a:gd name="connsiteX456" fmla="*/ 9304202 w 18982931"/>
              <a:gd name="connsiteY456" fmla="*/ 2057780 h 4449429"/>
              <a:gd name="connsiteX457" fmla="*/ 9304202 w 18982931"/>
              <a:gd name="connsiteY457" fmla="*/ 2266627 h 4449429"/>
              <a:gd name="connsiteX458" fmla="*/ 9349902 w 18982931"/>
              <a:gd name="connsiteY458" fmla="*/ 2266627 h 4449429"/>
              <a:gd name="connsiteX459" fmla="*/ 9349902 w 18982931"/>
              <a:gd name="connsiteY459" fmla="*/ 2057780 h 4449429"/>
              <a:gd name="connsiteX460" fmla="*/ 9212570 w 18982931"/>
              <a:gd name="connsiteY460" fmla="*/ 2057780 h 4449429"/>
              <a:gd name="connsiteX461" fmla="*/ 9212570 w 18982931"/>
              <a:gd name="connsiteY461" fmla="*/ 2266627 h 4449429"/>
              <a:gd name="connsiteX462" fmla="*/ 9258270 w 18982931"/>
              <a:gd name="connsiteY462" fmla="*/ 2266627 h 4449429"/>
              <a:gd name="connsiteX463" fmla="*/ 9258270 w 18982931"/>
              <a:gd name="connsiteY463" fmla="*/ 2057780 h 4449429"/>
              <a:gd name="connsiteX464" fmla="*/ 14092702 w 18982931"/>
              <a:gd name="connsiteY464" fmla="*/ 1859157 h 4449429"/>
              <a:gd name="connsiteX465" fmla="*/ 14092702 w 18982931"/>
              <a:gd name="connsiteY465" fmla="*/ 1895733 h 4449429"/>
              <a:gd name="connsiteX466" fmla="*/ 14458462 w 18982931"/>
              <a:gd name="connsiteY466" fmla="*/ 1895733 h 4449429"/>
              <a:gd name="connsiteX467" fmla="*/ 14458462 w 18982931"/>
              <a:gd name="connsiteY467" fmla="*/ 1859157 h 4449429"/>
              <a:gd name="connsiteX468" fmla="*/ 17871603 w 18982931"/>
              <a:gd name="connsiteY468" fmla="*/ 1806939 h 4449429"/>
              <a:gd name="connsiteX469" fmla="*/ 17871603 w 18982931"/>
              <a:gd name="connsiteY469" fmla="*/ 1809649 h 4449429"/>
              <a:gd name="connsiteX470" fmla="*/ 17871627 w 18982931"/>
              <a:gd name="connsiteY470" fmla="*/ 1809649 h 4449429"/>
              <a:gd name="connsiteX471" fmla="*/ 18172695 w 18982931"/>
              <a:gd name="connsiteY471" fmla="*/ 1733739 h 4449429"/>
              <a:gd name="connsiteX472" fmla="*/ 18172695 w 18982931"/>
              <a:gd name="connsiteY472" fmla="*/ 1870899 h 4449429"/>
              <a:gd name="connsiteX473" fmla="*/ 18209271 w 18982931"/>
              <a:gd name="connsiteY473" fmla="*/ 1870899 h 4449429"/>
              <a:gd name="connsiteX474" fmla="*/ 18209271 w 18982931"/>
              <a:gd name="connsiteY474" fmla="*/ 1733739 h 4449429"/>
              <a:gd name="connsiteX475" fmla="*/ 18104295 w 18982931"/>
              <a:gd name="connsiteY475" fmla="*/ 1733739 h 4449429"/>
              <a:gd name="connsiteX476" fmla="*/ 18104295 w 18982931"/>
              <a:gd name="connsiteY476" fmla="*/ 1870899 h 4449429"/>
              <a:gd name="connsiteX477" fmla="*/ 18140871 w 18982931"/>
              <a:gd name="connsiteY477" fmla="*/ 1870899 h 4449429"/>
              <a:gd name="connsiteX478" fmla="*/ 18140871 w 18982931"/>
              <a:gd name="connsiteY478" fmla="*/ 1733739 h 4449429"/>
              <a:gd name="connsiteX479" fmla="*/ 18035895 w 18982931"/>
              <a:gd name="connsiteY479" fmla="*/ 1733739 h 4449429"/>
              <a:gd name="connsiteX480" fmla="*/ 18035895 w 18982931"/>
              <a:gd name="connsiteY480" fmla="*/ 1870899 h 4449429"/>
              <a:gd name="connsiteX481" fmla="*/ 18072471 w 18982931"/>
              <a:gd name="connsiteY481" fmla="*/ 1870899 h 4449429"/>
              <a:gd name="connsiteX482" fmla="*/ 18072471 w 18982931"/>
              <a:gd name="connsiteY482" fmla="*/ 1733739 h 4449429"/>
              <a:gd name="connsiteX483" fmla="*/ 17967493 w 18982931"/>
              <a:gd name="connsiteY483" fmla="*/ 1733739 h 4449429"/>
              <a:gd name="connsiteX484" fmla="*/ 17967493 w 18982931"/>
              <a:gd name="connsiteY484" fmla="*/ 1870899 h 4449429"/>
              <a:gd name="connsiteX485" fmla="*/ 18004069 w 18982931"/>
              <a:gd name="connsiteY485" fmla="*/ 1870899 h 4449429"/>
              <a:gd name="connsiteX486" fmla="*/ 18004069 w 18982931"/>
              <a:gd name="connsiteY486" fmla="*/ 1733739 h 4449429"/>
              <a:gd name="connsiteX487" fmla="*/ 14251161 w 18982931"/>
              <a:gd name="connsiteY487" fmla="*/ 868400 h 4449429"/>
              <a:gd name="connsiteX488" fmla="*/ 14251161 w 18982931"/>
              <a:gd name="connsiteY488" fmla="*/ 1005560 h 4449429"/>
              <a:gd name="connsiteX489" fmla="*/ 14287737 w 18982931"/>
              <a:gd name="connsiteY489" fmla="*/ 1005560 h 4449429"/>
              <a:gd name="connsiteX490" fmla="*/ 14287737 w 18982931"/>
              <a:gd name="connsiteY490" fmla="*/ 868400 h 4449429"/>
              <a:gd name="connsiteX491" fmla="*/ 14182760 w 18982931"/>
              <a:gd name="connsiteY491" fmla="*/ 868400 h 4449429"/>
              <a:gd name="connsiteX492" fmla="*/ 14182760 w 18982931"/>
              <a:gd name="connsiteY492" fmla="*/ 1005560 h 4449429"/>
              <a:gd name="connsiteX493" fmla="*/ 14219336 w 18982931"/>
              <a:gd name="connsiteY493" fmla="*/ 1005560 h 4449429"/>
              <a:gd name="connsiteX494" fmla="*/ 14219336 w 18982931"/>
              <a:gd name="connsiteY494" fmla="*/ 868400 h 4449429"/>
              <a:gd name="connsiteX495" fmla="*/ 14114359 w 18982931"/>
              <a:gd name="connsiteY495" fmla="*/ 868400 h 4449429"/>
              <a:gd name="connsiteX496" fmla="*/ 14114359 w 18982931"/>
              <a:gd name="connsiteY496" fmla="*/ 1005560 h 4449429"/>
              <a:gd name="connsiteX497" fmla="*/ 14150935 w 18982931"/>
              <a:gd name="connsiteY497" fmla="*/ 1005560 h 4449429"/>
              <a:gd name="connsiteX498" fmla="*/ 14150935 w 18982931"/>
              <a:gd name="connsiteY498" fmla="*/ 868400 h 4449429"/>
              <a:gd name="connsiteX499" fmla="*/ 4788216 w 18982931"/>
              <a:gd name="connsiteY499" fmla="*/ 807315 h 4449429"/>
              <a:gd name="connsiteX500" fmla="*/ 4788216 w 18982931"/>
              <a:gd name="connsiteY500" fmla="*/ 944475 h 4449429"/>
              <a:gd name="connsiteX501" fmla="*/ 4824792 w 18982931"/>
              <a:gd name="connsiteY501" fmla="*/ 944475 h 4449429"/>
              <a:gd name="connsiteX502" fmla="*/ 4824792 w 18982931"/>
              <a:gd name="connsiteY502" fmla="*/ 807315 h 4449429"/>
              <a:gd name="connsiteX503" fmla="*/ 4719815 w 18982931"/>
              <a:gd name="connsiteY503" fmla="*/ 807315 h 4449429"/>
              <a:gd name="connsiteX504" fmla="*/ 4719815 w 18982931"/>
              <a:gd name="connsiteY504" fmla="*/ 944475 h 4449429"/>
              <a:gd name="connsiteX505" fmla="*/ 4756391 w 18982931"/>
              <a:gd name="connsiteY505" fmla="*/ 944475 h 4449429"/>
              <a:gd name="connsiteX506" fmla="*/ 4756391 w 18982931"/>
              <a:gd name="connsiteY506" fmla="*/ 807315 h 4449429"/>
              <a:gd name="connsiteX507" fmla="*/ 4651414 w 18982931"/>
              <a:gd name="connsiteY507" fmla="*/ 807315 h 4449429"/>
              <a:gd name="connsiteX508" fmla="*/ 4651414 w 18982931"/>
              <a:gd name="connsiteY508" fmla="*/ 944475 h 4449429"/>
              <a:gd name="connsiteX509" fmla="*/ 4687992 w 18982931"/>
              <a:gd name="connsiteY509" fmla="*/ 944475 h 4449429"/>
              <a:gd name="connsiteX510" fmla="*/ 4687992 w 18982931"/>
              <a:gd name="connsiteY510" fmla="*/ 807315 h 4449429"/>
              <a:gd name="connsiteX511" fmla="*/ 2212838 w 18982931"/>
              <a:gd name="connsiteY511" fmla="*/ 748887 h 4449429"/>
              <a:gd name="connsiteX512" fmla="*/ 2212838 w 18982931"/>
              <a:gd name="connsiteY512" fmla="*/ 886047 h 4449429"/>
              <a:gd name="connsiteX513" fmla="*/ 2249414 w 18982931"/>
              <a:gd name="connsiteY513" fmla="*/ 886047 h 4449429"/>
              <a:gd name="connsiteX514" fmla="*/ 2249414 w 18982931"/>
              <a:gd name="connsiteY514" fmla="*/ 748887 h 4449429"/>
              <a:gd name="connsiteX515" fmla="*/ 2144438 w 18982931"/>
              <a:gd name="connsiteY515" fmla="*/ 748887 h 4449429"/>
              <a:gd name="connsiteX516" fmla="*/ 2144438 w 18982931"/>
              <a:gd name="connsiteY516" fmla="*/ 886047 h 4449429"/>
              <a:gd name="connsiteX517" fmla="*/ 2181014 w 18982931"/>
              <a:gd name="connsiteY517" fmla="*/ 886047 h 4449429"/>
              <a:gd name="connsiteX518" fmla="*/ 2181014 w 18982931"/>
              <a:gd name="connsiteY518" fmla="*/ 748887 h 4449429"/>
              <a:gd name="connsiteX519" fmla="*/ 2076037 w 18982931"/>
              <a:gd name="connsiteY519" fmla="*/ 748887 h 4449429"/>
              <a:gd name="connsiteX520" fmla="*/ 2076037 w 18982931"/>
              <a:gd name="connsiteY520" fmla="*/ 886047 h 4449429"/>
              <a:gd name="connsiteX521" fmla="*/ 2112612 w 18982931"/>
              <a:gd name="connsiteY521" fmla="*/ 886047 h 4449429"/>
              <a:gd name="connsiteX522" fmla="*/ 2112612 w 18982931"/>
              <a:gd name="connsiteY522" fmla="*/ 748887 h 4449429"/>
              <a:gd name="connsiteX523" fmla="*/ 2007635 w 18982931"/>
              <a:gd name="connsiteY523" fmla="*/ 748887 h 4449429"/>
              <a:gd name="connsiteX524" fmla="*/ 2007635 w 18982931"/>
              <a:gd name="connsiteY524" fmla="*/ 886047 h 4449429"/>
              <a:gd name="connsiteX525" fmla="*/ 2044211 w 18982931"/>
              <a:gd name="connsiteY525" fmla="*/ 886047 h 4449429"/>
              <a:gd name="connsiteX526" fmla="*/ 2044211 w 18982931"/>
              <a:gd name="connsiteY526" fmla="*/ 748887 h 4449429"/>
              <a:gd name="connsiteX527" fmla="*/ 17088019 w 18982931"/>
              <a:gd name="connsiteY527" fmla="*/ 737716 h 4449429"/>
              <a:gd name="connsiteX528" fmla="*/ 17088019 w 18982931"/>
              <a:gd name="connsiteY528" fmla="*/ 825107 h 4449429"/>
              <a:gd name="connsiteX529" fmla="*/ 17124595 w 18982931"/>
              <a:gd name="connsiteY529" fmla="*/ 825107 h 4449429"/>
              <a:gd name="connsiteX530" fmla="*/ 17124595 w 18982931"/>
              <a:gd name="connsiteY530" fmla="*/ 737716 h 4449429"/>
              <a:gd name="connsiteX531" fmla="*/ 17021803 w 18982931"/>
              <a:gd name="connsiteY531" fmla="*/ 737716 h 4449429"/>
              <a:gd name="connsiteX532" fmla="*/ 17021803 w 18982931"/>
              <a:gd name="connsiteY532" fmla="*/ 825107 h 4449429"/>
              <a:gd name="connsiteX533" fmla="*/ 17058379 w 18982931"/>
              <a:gd name="connsiteY533" fmla="*/ 825107 h 4449429"/>
              <a:gd name="connsiteX534" fmla="*/ 17058379 w 18982931"/>
              <a:gd name="connsiteY534" fmla="*/ 737716 h 4449429"/>
              <a:gd name="connsiteX535" fmla="*/ 16955591 w 18982931"/>
              <a:gd name="connsiteY535" fmla="*/ 737716 h 4449429"/>
              <a:gd name="connsiteX536" fmla="*/ 16955591 w 18982931"/>
              <a:gd name="connsiteY536" fmla="*/ 825107 h 4449429"/>
              <a:gd name="connsiteX537" fmla="*/ 16992167 w 18982931"/>
              <a:gd name="connsiteY537" fmla="*/ 825107 h 4449429"/>
              <a:gd name="connsiteX538" fmla="*/ 16992167 w 18982931"/>
              <a:gd name="connsiteY538" fmla="*/ 737716 h 4449429"/>
              <a:gd name="connsiteX539" fmla="*/ 16889375 w 18982931"/>
              <a:gd name="connsiteY539" fmla="*/ 737716 h 4449429"/>
              <a:gd name="connsiteX540" fmla="*/ 16889375 w 18982931"/>
              <a:gd name="connsiteY540" fmla="*/ 825107 h 4449429"/>
              <a:gd name="connsiteX541" fmla="*/ 16925951 w 18982931"/>
              <a:gd name="connsiteY541" fmla="*/ 825107 h 4449429"/>
              <a:gd name="connsiteX542" fmla="*/ 16925951 w 18982931"/>
              <a:gd name="connsiteY542" fmla="*/ 737716 h 4449429"/>
              <a:gd name="connsiteX543" fmla="*/ 16823163 w 18982931"/>
              <a:gd name="connsiteY543" fmla="*/ 737716 h 4449429"/>
              <a:gd name="connsiteX544" fmla="*/ 16823163 w 18982931"/>
              <a:gd name="connsiteY544" fmla="*/ 825107 h 4449429"/>
              <a:gd name="connsiteX545" fmla="*/ 16859739 w 18982931"/>
              <a:gd name="connsiteY545" fmla="*/ 825107 h 4449429"/>
              <a:gd name="connsiteX546" fmla="*/ 16859739 w 18982931"/>
              <a:gd name="connsiteY546" fmla="*/ 737716 h 4449429"/>
              <a:gd name="connsiteX547" fmla="*/ 16756948 w 18982931"/>
              <a:gd name="connsiteY547" fmla="*/ 737716 h 4449429"/>
              <a:gd name="connsiteX548" fmla="*/ 16756948 w 18982931"/>
              <a:gd name="connsiteY548" fmla="*/ 825107 h 4449429"/>
              <a:gd name="connsiteX549" fmla="*/ 16793523 w 18982931"/>
              <a:gd name="connsiteY549" fmla="*/ 825107 h 4449429"/>
              <a:gd name="connsiteX550" fmla="*/ 16793523 w 18982931"/>
              <a:gd name="connsiteY550" fmla="*/ 737716 h 4449429"/>
              <a:gd name="connsiteX551" fmla="*/ 13739104 w 18982931"/>
              <a:gd name="connsiteY551" fmla="*/ 0 h 4449429"/>
              <a:gd name="connsiteX552" fmla="*/ 13842002 w 18982931"/>
              <a:gd name="connsiteY552" fmla="*/ 0 h 4449429"/>
              <a:gd name="connsiteX553" fmla="*/ 13883163 w 18982931"/>
              <a:gd name="connsiteY553" fmla="*/ 428067 h 4449429"/>
              <a:gd name="connsiteX554" fmla="*/ 13883163 w 18982931"/>
              <a:gd name="connsiteY554" fmla="*/ 456882 h 4449429"/>
              <a:gd name="connsiteX555" fmla="*/ 13907863 w 18982931"/>
              <a:gd name="connsiteY555" fmla="*/ 954919 h 4449429"/>
              <a:gd name="connsiteX556" fmla="*/ 13911978 w 18982931"/>
              <a:gd name="connsiteY556" fmla="*/ 1679340 h 4449429"/>
              <a:gd name="connsiteX557" fmla="*/ 13916091 w 18982931"/>
              <a:gd name="connsiteY557" fmla="*/ 2058015 h 4449429"/>
              <a:gd name="connsiteX558" fmla="*/ 13936673 w 18982931"/>
              <a:gd name="connsiteY558" fmla="*/ 2086829 h 4449429"/>
              <a:gd name="connsiteX559" fmla="*/ 13953138 w 18982931"/>
              <a:gd name="connsiteY559" fmla="*/ 2058015 h 4449429"/>
              <a:gd name="connsiteX560" fmla="*/ 13953138 w 18982931"/>
              <a:gd name="connsiteY560" fmla="*/ 1955115 h 4449429"/>
              <a:gd name="connsiteX561" fmla="*/ 13965483 w 18982931"/>
              <a:gd name="connsiteY561" fmla="*/ 1922188 h 4449429"/>
              <a:gd name="connsiteX562" fmla="*/ 13986066 w 18982931"/>
              <a:gd name="connsiteY562" fmla="*/ 1876909 h 4449429"/>
              <a:gd name="connsiteX563" fmla="*/ 13986066 w 18982931"/>
              <a:gd name="connsiteY563" fmla="*/ 1625834 h 4449429"/>
              <a:gd name="connsiteX564" fmla="*/ 14051922 w 18982931"/>
              <a:gd name="connsiteY564" fmla="*/ 1617602 h 4449429"/>
              <a:gd name="connsiteX565" fmla="*/ 14047992 w 18982931"/>
              <a:gd name="connsiteY565" fmla="*/ 1005560 h 4449429"/>
              <a:gd name="connsiteX566" fmla="*/ 14082534 w 18982931"/>
              <a:gd name="connsiteY566" fmla="*/ 1005560 h 4449429"/>
              <a:gd name="connsiteX567" fmla="*/ 14082534 w 18982931"/>
              <a:gd name="connsiteY567" fmla="*/ 868400 h 4449429"/>
              <a:gd name="connsiteX568" fmla="*/ 14047111 w 18982931"/>
              <a:gd name="connsiteY568" fmla="*/ 868400 h 4449429"/>
              <a:gd name="connsiteX569" fmla="*/ 14046442 w 18982931"/>
              <a:gd name="connsiteY569" fmla="*/ 764191 h 4449429"/>
              <a:gd name="connsiteX570" fmla="*/ 14187749 w 18982931"/>
              <a:gd name="connsiteY570" fmla="*/ 436300 h 4449429"/>
              <a:gd name="connsiteX571" fmla="*/ 14212445 w 18982931"/>
              <a:gd name="connsiteY571" fmla="*/ 411603 h 4449429"/>
              <a:gd name="connsiteX572" fmla="*/ 14410015 w 18982931"/>
              <a:gd name="connsiteY572" fmla="*/ 444532 h 4449429"/>
              <a:gd name="connsiteX573" fmla="*/ 14442947 w 18982931"/>
              <a:gd name="connsiteY573" fmla="*/ 275776 h 4449429"/>
              <a:gd name="connsiteX574" fmla="*/ 14479990 w 18982931"/>
              <a:gd name="connsiteY574" fmla="*/ 246961 h 4449429"/>
              <a:gd name="connsiteX575" fmla="*/ 14517032 w 18982931"/>
              <a:gd name="connsiteY575" fmla="*/ 271658 h 4449429"/>
              <a:gd name="connsiteX576" fmla="*/ 14574655 w 18982931"/>
              <a:gd name="connsiteY576" fmla="*/ 522739 h 4449429"/>
              <a:gd name="connsiteX577" fmla="*/ 14603469 w 18982931"/>
              <a:gd name="connsiteY577" fmla="*/ 1123678 h 4449429"/>
              <a:gd name="connsiteX578" fmla="*/ 14603469 w 18982931"/>
              <a:gd name="connsiteY578" fmla="*/ 1617602 h 4449429"/>
              <a:gd name="connsiteX579" fmla="*/ 14595237 w 18982931"/>
              <a:gd name="connsiteY579" fmla="*/ 1683457 h 4449429"/>
              <a:gd name="connsiteX580" fmla="*/ 14607589 w 18982931"/>
              <a:gd name="connsiteY580" fmla="*/ 1753429 h 4449429"/>
              <a:gd name="connsiteX581" fmla="*/ 14656976 w 18982931"/>
              <a:gd name="connsiteY581" fmla="*/ 1753429 h 4449429"/>
              <a:gd name="connsiteX582" fmla="*/ 14706369 w 18982931"/>
              <a:gd name="connsiteY582" fmla="*/ 1568210 h 4449429"/>
              <a:gd name="connsiteX583" fmla="*/ 14722833 w 18982931"/>
              <a:gd name="connsiteY583" fmla="*/ 1568210 h 4449429"/>
              <a:gd name="connsiteX584" fmla="*/ 14768111 w 18982931"/>
              <a:gd name="connsiteY584" fmla="*/ 1753429 h 4449429"/>
              <a:gd name="connsiteX585" fmla="*/ 14875128 w 18982931"/>
              <a:gd name="connsiteY585" fmla="*/ 1753429 h 4449429"/>
              <a:gd name="connsiteX586" fmla="*/ 14883360 w 18982931"/>
              <a:gd name="connsiteY586" fmla="*/ 1827516 h 4449429"/>
              <a:gd name="connsiteX587" fmla="*/ 14940984 w 18982931"/>
              <a:gd name="connsiteY587" fmla="*/ 1827516 h 4449429"/>
              <a:gd name="connsiteX588" fmla="*/ 15019191 w 18982931"/>
              <a:gd name="connsiteY588" fmla="*/ 1625834 h 4449429"/>
              <a:gd name="connsiteX589" fmla="*/ 15043883 w 18982931"/>
              <a:gd name="connsiteY589" fmla="*/ 1090750 h 4449429"/>
              <a:gd name="connsiteX590" fmla="*/ 15134436 w 18982931"/>
              <a:gd name="connsiteY590" fmla="*/ 1000197 h 4449429"/>
              <a:gd name="connsiteX591" fmla="*/ 15212643 w 18982931"/>
              <a:gd name="connsiteY591" fmla="*/ 1078400 h 4449429"/>
              <a:gd name="connsiteX592" fmla="*/ 15212643 w 18982931"/>
              <a:gd name="connsiteY592" fmla="*/ 1152488 h 4449429"/>
              <a:gd name="connsiteX593" fmla="*/ 15224993 w 18982931"/>
              <a:gd name="connsiteY593" fmla="*/ 1119560 h 4449429"/>
              <a:gd name="connsiteX594" fmla="*/ 15237338 w 18982931"/>
              <a:gd name="connsiteY594" fmla="*/ 563899 h 4449429"/>
              <a:gd name="connsiteX595" fmla="*/ 15290845 w 18982931"/>
              <a:gd name="connsiteY595" fmla="*/ 382793 h 4449429"/>
              <a:gd name="connsiteX596" fmla="*/ 15323772 w 18982931"/>
              <a:gd name="connsiteY596" fmla="*/ 300473 h 4449429"/>
              <a:gd name="connsiteX597" fmla="*/ 15364932 w 18982931"/>
              <a:gd name="connsiteY597" fmla="*/ 259313 h 4449429"/>
              <a:gd name="connsiteX598" fmla="*/ 15389634 w 18982931"/>
              <a:gd name="connsiteY598" fmla="*/ 296354 h 4449429"/>
              <a:gd name="connsiteX599" fmla="*/ 15401979 w 18982931"/>
              <a:gd name="connsiteY599" fmla="*/ 411603 h 4449429"/>
              <a:gd name="connsiteX600" fmla="*/ 15451371 w 18982931"/>
              <a:gd name="connsiteY600" fmla="*/ 703843 h 4449429"/>
              <a:gd name="connsiteX601" fmla="*/ 15455486 w 18982931"/>
              <a:gd name="connsiteY601" fmla="*/ 1173070 h 4449429"/>
              <a:gd name="connsiteX602" fmla="*/ 15455486 w 18982931"/>
              <a:gd name="connsiteY602" fmla="*/ 1238927 h 4449429"/>
              <a:gd name="connsiteX603" fmla="*/ 15727143 w 18982931"/>
              <a:gd name="connsiteY603" fmla="*/ 1238927 h 4449429"/>
              <a:gd name="connsiteX604" fmla="*/ 15727143 w 18982931"/>
              <a:gd name="connsiteY604" fmla="*/ 1465306 h 4449429"/>
              <a:gd name="connsiteX605" fmla="*/ 15772422 w 18982931"/>
              <a:gd name="connsiteY605" fmla="*/ 1469425 h 4449429"/>
              <a:gd name="connsiteX606" fmla="*/ 15850624 w 18982931"/>
              <a:gd name="connsiteY606" fmla="*/ 1551745 h 4449429"/>
              <a:gd name="connsiteX607" fmla="*/ 15850624 w 18982931"/>
              <a:gd name="connsiteY607" fmla="*/ 2224712 h 4449429"/>
              <a:gd name="connsiteX608" fmla="*/ 15923336 w 18982931"/>
              <a:gd name="connsiteY608" fmla="*/ 2224712 h 4449429"/>
              <a:gd name="connsiteX609" fmla="*/ 15924718 w 18982931"/>
              <a:gd name="connsiteY609" fmla="*/ 2177381 h 4449429"/>
              <a:gd name="connsiteX610" fmla="*/ 15982338 w 18982931"/>
              <a:gd name="connsiteY610" fmla="*/ 2103294 h 4449429"/>
              <a:gd name="connsiteX611" fmla="*/ 15986455 w 18982931"/>
              <a:gd name="connsiteY611" fmla="*/ 2045669 h 4449429"/>
              <a:gd name="connsiteX612" fmla="*/ 16002920 w 18982931"/>
              <a:gd name="connsiteY612" fmla="*/ 2033319 h 4449429"/>
              <a:gd name="connsiteX613" fmla="*/ 16015265 w 18982931"/>
              <a:gd name="connsiteY613" fmla="*/ 2041550 h 4449429"/>
              <a:gd name="connsiteX614" fmla="*/ 16056425 w 18982931"/>
              <a:gd name="connsiteY614" fmla="*/ 2210310 h 4449429"/>
              <a:gd name="connsiteX615" fmla="*/ 16056425 w 18982931"/>
              <a:gd name="connsiteY615" fmla="*/ 2276166 h 4449429"/>
              <a:gd name="connsiteX616" fmla="*/ 16077008 w 18982931"/>
              <a:gd name="connsiteY616" fmla="*/ 2276166 h 4449429"/>
              <a:gd name="connsiteX617" fmla="*/ 16097587 w 18982931"/>
              <a:gd name="connsiteY617" fmla="*/ 1938652 h 4449429"/>
              <a:gd name="connsiteX618" fmla="*/ 16122282 w 18982931"/>
              <a:gd name="connsiteY618" fmla="*/ 1934533 h 4449429"/>
              <a:gd name="connsiteX619" fmla="*/ 16155210 w 18982931"/>
              <a:gd name="connsiteY619" fmla="*/ 1938652 h 4449429"/>
              <a:gd name="connsiteX620" fmla="*/ 16155210 w 18982931"/>
              <a:gd name="connsiteY620" fmla="*/ 2272048 h 4449429"/>
              <a:gd name="connsiteX621" fmla="*/ 16175792 w 18982931"/>
              <a:gd name="connsiteY621" fmla="*/ 2276166 h 4449429"/>
              <a:gd name="connsiteX622" fmla="*/ 16192257 w 18982931"/>
              <a:gd name="connsiteY622" fmla="*/ 2243238 h 4449429"/>
              <a:gd name="connsiteX623" fmla="*/ 16192257 w 18982931"/>
              <a:gd name="connsiteY623" fmla="*/ 1992158 h 4449429"/>
              <a:gd name="connsiteX624" fmla="*/ 16192257 w 18982931"/>
              <a:gd name="connsiteY624" fmla="*/ 1774011 h 4449429"/>
              <a:gd name="connsiteX625" fmla="*/ 16488610 w 18982931"/>
              <a:gd name="connsiteY625" fmla="*/ 1774011 h 4449429"/>
              <a:gd name="connsiteX626" fmla="*/ 16538004 w 18982931"/>
              <a:gd name="connsiteY626" fmla="*/ 1823403 h 4449429"/>
              <a:gd name="connsiteX627" fmla="*/ 16538004 w 18982931"/>
              <a:gd name="connsiteY627" fmla="*/ 2029205 h 4449429"/>
              <a:gd name="connsiteX628" fmla="*/ 16550349 w 18982931"/>
              <a:gd name="connsiteY628" fmla="*/ 2033319 h 4449429"/>
              <a:gd name="connsiteX629" fmla="*/ 16566812 w 18982931"/>
              <a:gd name="connsiteY629" fmla="*/ 1992158 h 4449429"/>
              <a:gd name="connsiteX630" fmla="*/ 16570932 w 18982931"/>
              <a:gd name="connsiteY630" fmla="*/ 1695804 h 4449429"/>
              <a:gd name="connsiteX631" fmla="*/ 16566812 w 18982931"/>
              <a:gd name="connsiteY631" fmla="*/ 773813 h 4449429"/>
              <a:gd name="connsiteX632" fmla="*/ 16636788 w 18982931"/>
              <a:gd name="connsiteY632" fmla="*/ 646219 h 4449429"/>
              <a:gd name="connsiteX633" fmla="*/ 16723226 w 18982931"/>
              <a:gd name="connsiteY633" fmla="*/ 514506 h 4449429"/>
              <a:gd name="connsiteX634" fmla="*/ 16743805 w 18982931"/>
              <a:gd name="connsiteY634" fmla="*/ 481577 h 4449429"/>
              <a:gd name="connsiteX635" fmla="*/ 16817899 w 18982931"/>
              <a:gd name="connsiteY635" fmla="*/ 329283 h 4449429"/>
              <a:gd name="connsiteX636" fmla="*/ 16842595 w 18982931"/>
              <a:gd name="connsiteY636" fmla="*/ 275776 h 4449429"/>
              <a:gd name="connsiteX637" fmla="*/ 16859059 w 18982931"/>
              <a:gd name="connsiteY637" fmla="*/ 279891 h 4449429"/>
              <a:gd name="connsiteX638" fmla="*/ 16859059 w 18982931"/>
              <a:gd name="connsiteY638" fmla="*/ 337515 h 4449429"/>
              <a:gd name="connsiteX639" fmla="*/ 16867291 w 18982931"/>
              <a:gd name="connsiteY639" fmla="*/ 382793 h 4449429"/>
              <a:gd name="connsiteX640" fmla="*/ 16966075 w 18982931"/>
              <a:gd name="connsiteY640" fmla="*/ 436300 h 4449429"/>
              <a:gd name="connsiteX641" fmla="*/ 17031935 w 18982931"/>
              <a:gd name="connsiteY641" fmla="*/ 526852 h 4449429"/>
              <a:gd name="connsiteX642" fmla="*/ 17031935 w 18982931"/>
              <a:gd name="connsiteY642" fmla="*/ 596826 h 4449429"/>
              <a:gd name="connsiteX643" fmla="*/ 17060743 w 18982931"/>
              <a:gd name="connsiteY643" fmla="*/ 600941 h 4449429"/>
              <a:gd name="connsiteX644" fmla="*/ 17147183 w 18982931"/>
              <a:gd name="connsiteY644" fmla="*/ 691493 h 4449429"/>
              <a:gd name="connsiteX645" fmla="*/ 17147219 w 18982931"/>
              <a:gd name="connsiteY645" fmla="*/ 704240 h 4449429"/>
              <a:gd name="connsiteX646" fmla="*/ 17148515 w 18982931"/>
              <a:gd name="connsiteY646" fmla="*/ 704240 h 4449429"/>
              <a:gd name="connsiteX647" fmla="*/ 17148515 w 18982931"/>
              <a:gd name="connsiteY647" fmla="*/ 880086 h 4449429"/>
              <a:gd name="connsiteX648" fmla="*/ 17147731 w 18982931"/>
              <a:gd name="connsiteY648" fmla="*/ 880086 h 4449429"/>
              <a:gd name="connsiteX649" fmla="*/ 17151295 w 18982931"/>
              <a:gd name="connsiteY649" fmla="*/ 2103294 h 4449429"/>
              <a:gd name="connsiteX650" fmla="*/ 17151295 w 18982931"/>
              <a:gd name="connsiteY650" fmla="*/ 2152686 h 4449429"/>
              <a:gd name="connsiteX651" fmla="*/ 17225383 w 18982931"/>
              <a:gd name="connsiteY651" fmla="*/ 2152686 h 4449429"/>
              <a:gd name="connsiteX652" fmla="*/ 17225383 w 18982931"/>
              <a:gd name="connsiteY652" fmla="*/ 1811053 h 4449429"/>
              <a:gd name="connsiteX653" fmla="*/ 17307703 w 18982931"/>
              <a:gd name="connsiteY653" fmla="*/ 1757546 h 4449429"/>
              <a:gd name="connsiteX654" fmla="*/ 17307703 w 18982931"/>
              <a:gd name="connsiteY654" fmla="*/ 1889260 h 4449429"/>
              <a:gd name="connsiteX655" fmla="*/ 17336519 w 18982931"/>
              <a:gd name="connsiteY655" fmla="*/ 1926302 h 4449429"/>
              <a:gd name="connsiteX656" fmla="*/ 17381799 w 18982931"/>
              <a:gd name="connsiteY656" fmla="*/ 1975695 h 4449429"/>
              <a:gd name="connsiteX657" fmla="*/ 17381799 w 18982931"/>
              <a:gd name="connsiteY657" fmla="*/ 2165031 h 4449429"/>
              <a:gd name="connsiteX658" fmla="*/ 17562899 w 18982931"/>
              <a:gd name="connsiteY658" fmla="*/ 2165031 h 4449429"/>
              <a:gd name="connsiteX659" fmla="*/ 17562899 w 18982931"/>
              <a:gd name="connsiteY659" fmla="*/ 2329673 h 4449429"/>
              <a:gd name="connsiteX660" fmla="*/ 17575251 w 18982931"/>
              <a:gd name="connsiteY660" fmla="*/ 2329673 h 4449429"/>
              <a:gd name="connsiteX661" fmla="*/ 17575251 w 18982931"/>
              <a:gd name="connsiteY661" fmla="*/ 2127989 h 4449429"/>
              <a:gd name="connsiteX662" fmla="*/ 17591711 w 18982931"/>
              <a:gd name="connsiteY662" fmla="*/ 1609370 h 4449429"/>
              <a:gd name="connsiteX663" fmla="*/ 17604059 w 18982931"/>
              <a:gd name="connsiteY663" fmla="*/ 1584673 h 4449429"/>
              <a:gd name="connsiteX664" fmla="*/ 17711083 w 18982931"/>
              <a:gd name="connsiteY664" fmla="*/ 1580555 h 4449429"/>
              <a:gd name="connsiteX665" fmla="*/ 17735775 w 18982931"/>
              <a:gd name="connsiteY665" fmla="*/ 1609370 h 4449429"/>
              <a:gd name="connsiteX666" fmla="*/ 17772819 w 18982931"/>
              <a:gd name="connsiteY666" fmla="*/ 1613483 h 4449429"/>
              <a:gd name="connsiteX667" fmla="*/ 17768699 w 18982931"/>
              <a:gd name="connsiteY667" fmla="*/ 1559977 h 4449429"/>
              <a:gd name="connsiteX668" fmla="*/ 17772819 w 18982931"/>
              <a:gd name="connsiteY668" fmla="*/ 1531163 h 4449429"/>
              <a:gd name="connsiteX669" fmla="*/ 17797515 w 18982931"/>
              <a:gd name="connsiteY669" fmla="*/ 1469425 h 4449429"/>
              <a:gd name="connsiteX670" fmla="*/ 17797515 w 18982931"/>
              <a:gd name="connsiteY670" fmla="*/ 1374754 h 4449429"/>
              <a:gd name="connsiteX671" fmla="*/ 17813979 w 18982931"/>
              <a:gd name="connsiteY671" fmla="*/ 1374754 h 4449429"/>
              <a:gd name="connsiteX672" fmla="*/ 17834559 w 18982931"/>
              <a:gd name="connsiteY672" fmla="*/ 1424146 h 4449429"/>
              <a:gd name="connsiteX673" fmla="*/ 17912763 w 18982931"/>
              <a:gd name="connsiteY673" fmla="*/ 1378872 h 4449429"/>
              <a:gd name="connsiteX674" fmla="*/ 18069171 w 18982931"/>
              <a:gd name="connsiteY674" fmla="*/ 1415914 h 4449429"/>
              <a:gd name="connsiteX675" fmla="*/ 18069171 w 18982931"/>
              <a:gd name="connsiteY675" fmla="*/ 1576442 h 4449429"/>
              <a:gd name="connsiteX676" fmla="*/ 18237927 w 18982931"/>
              <a:gd name="connsiteY676" fmla="*/ 1576442 h 4449429"/>
              <a:gd name="connsiteX677" fmla="*/ 18237927 w 18982931"/>
              <a:gd name="connsiteY677" fmla="*/ 1642297 h 4449429"/>
              <a:gd name="connsiteX678" fmla="*/ 18270859 w 18982931"/>
              <a:gd name="connsiteY678" fmla="*/ 1691690 h 4449429"/>
              <a:gd name="connsiteX679" fmla="*/ 18270859 w 18982931"/>
              <a:gd name="connsiteY679" fmla="*/ 1704036 h 4449429"/>
              <a:gd name="connsiteX680" fmla="*/ 18274975 w 18982931"/>
              <a:gd name="connsiteY680" fmla="*/ 1926302 h 4449429"/>
              <a:gd name="connsiteX681" fmla="*/ 18279087 w 18982931"/>
              <a:gd name="connsiteY681" fmla="*/ 1938652 h 4449429"/>
              <a:gd name="connsiteX682" fmla="*/ 18320247 w 18982931"/>
              <a:gd name="connsiteY682" fmla="*/ 1934533 h 4449429"/>
              <a:gd name="connsiteX683" fmla="*/ 18320247 w 18982931"/>
              <a:gd name="connsiteY683" fmla="*/ 1144256 h 4449429"/>
              <a:gd name="connsiteX684" fmla="*/ 18303783 w 18982931"/>
              <a:gd name="connsiteY684" fmla="*/ 1111328 h 4449429"/>
              <a:gd name="connsiteX685" fmla="*/ 18287323 w 18982931"/>
              <a:gd name="connsiteY685" fmla="*/ 1024893 h 4449429"/>
              <a:gd name="connsiteX686" fmla="*/ 18336711 w 18982931"/>
              <a:gd name="connsiteY686" fmla="*/ 1000197 h 4449429"/>
              <a:gd name="connsiteX687" fmla="*/ 18361407 w 18982931"/>
              <a:gd name="connsiteY687" fmla="*/ 996079 h 4449429"/>
              <a:gd name="connsiteX688" fmla="*/ 18373759 w 18982931"/>
              <a:gd name="connsiteY688" fmla="*/ 946687 h 4449429"/>
              <a:gd name="connsiteX689" fmla="*/ 18534287 w 18982931"/>
              <a:gd name="connsiteY689" fmla="*/ 946687 h 4449429"/>
              <a:gd name="connsiteX690" fmla="*/ 18563095 w 18982931"/>
              <a:gd name="connsiteY690" fmla="*/ 798510 h 4449429"/>
              <a:gd name="connsiteX691" fmla="*/ 18731851 w 18982931"/>
              <a:gd name="connsiteY691" fmla="*/ 806742 h 4449429"/>
              <a:gd name="connsiteX692" fmla="*/ 18773011 w 18982931"/>
              <a:gd name="connsiteY692" fmla="*/ 798510 h 4449429"/>
              <a:gd name="connsiteX693" fmla="*/ 18822407 w 18982931"/>
              <a:gd name="connsiteY693" fmla="*/ 893180 h 4449429"/>
              <a:gd name="connsiteX694" fmla="*/ 18822407 w 18982931"/>
              <a:gd name="connsiteY694" fmla="*/ 963151 h 4449429"/>
              <a:gd name="connsiteX695" fmla="*/ 18982931 w 18982931"/>
              <a:gd name="connsiteY695" fmla="*/ 983734 h 4449429"/>
              <a:gd name="connsiteX696" fmla="*/ 18982931 w 18982931"/>
              <a:gd name="connsiteY696" fmla="*/ 4449429 h 4449429"/>
              <a:gd name="connsiteX697" fmla="*/ 11998023 w 18982931"/>
              <a:gd name="connsiteY697" fmla="*/ 4449429 h 4449429"/>
              <a:gd name="connsiteX698" fmla="*/ 11995198 w 18982931"/>
              <a:gd name="connsiteY698" fmla="*/ 4429646 h 4449429"/>
              <a:gd name="connsiteX699" fmla="*/ 11992726 w 18982931"/>
              <a:gd name="connsiteY699" fmla="*/ 4449425 h 4449429"/>
              <a:gd name="connsiteX700" fmla="*/ 8153658 w 18982931"/>
              <a:gd name="connsiteY700" fmla="*/ 4449425 h 4449429"/>
              <a:gd name="connsiteX701" fmla="*/ 8153658 w 18982931"/>
              <a:gd name="connsiteY701" fmla="*/ 4449429 h 4449429"/>
              <a:gd name="connsiteX702" fmla="*/ 6861227 w 18982931"/>
              <a:gd name="connsiteY702" fmla="*/ 4449429 h 4449429"/>
              <a:gd name="connsiteX703" fmla="*/ 6859697 w 18982931"/>
              <a:gd name="connsiteY703" fmla="*/ 4432598 h 4449429"/>
              <a:gd name="connsiteX704" fmla="*/ 6858292 w 18982931"/>
              <a:gd name="connsiteY704" fmla="*/ 4449425 h 4449429"/>
              <a:gd name="connsiteX705" fmla="*/ 7922 w 18982931"/>
              <a:gd name="connsiteY705" fmla="*/ 4440866 h 4449429"/>
              <a:gd name="connsiteX706" fmla="*/ 0 w 18982931"/>
              <a:gd name="connsiteY706" fmla="*/ 1181446 h 4449429"/>
              <a:gd name="connsiteX707" fmla="*/ 169756 w 18982931"/>
              <a:gd name="connsiteY707" fmla="*/ 979616 h 4449429"/>
              <a:gd name="connsiteX708" fmla="*/ 301466 w 18982931"/>
              <a:gd name="connsiteY708" fmla="*/ 971384 h 4449429"/>
              <a:gd name="connsiteX709" fmla="*/ 301466 w 18982931"/>
              <a:gd name="connsiteY709" fmla="*/ 909640 h 4449429"/>
              <a:gd name="connsiteX710" fmla="*/ 346746 w 18982931"/>
              <a:gd name="connsiteY710" fmla="*/ 810855 h 4449429"/>
              <a:gd name="connsiteX711" fmla="*/ 387905 w 18982931"/>
              <a:gd name="connsiteY711" fmla="*/ 814975 h 4449429"/>
              <a:gd name="connsiteX712" fmla="*/ 552547 w 18982931"/>
              <a:gd name="connsiteY712" fmla="*/ 802623 h 4449429"/>
              <a:gd name="connsiteX713" fmla="*/ 581356 w 18982931"/>
              <a:gd name="connsiteY713" fmla="*/ 963151 h 4449429"/>
              <a:gd name="connsiteX714" fmla="*/ 737766 w 18982931"/>
              <a:gd name="connsiteY714" fmla="*/ 963151 h 4449429"/>
              <a:gd name="connsiteX715" fmla="*/ 750116 w 18982931"/>
              <a:gd name="connsiteY715" fmla="*/ 1012543 h 4449429"/>
              <a:gd name="connsiteX716" fmla="*/ 778926 w 18982931"/>
              <a:gd name="connsiteY716" fmla="*/ 1016657 h 4449429"/>
              <a:gd name="connsiteX717" fmla="*/ 820087 w 18982931"/>
              <a:gd name="connsiteY717" fmla="*/ 1041353 h 4449429"/>
              <a:gd name="connsiteX718" fmla="*/ 820087 w 18982931"/>
              <a:gd name="connsiteY718" fmla="*/ 1119560 h 4449429"/>
              <a:gd name="connsiteX719" fmla="*/ 791276 w 18982931"/>
              <a:gd name="connsiteY719" fmla="*/ 1193648 h 4449429"/>
              <a:gd name="connsiteX720" fmla="*/ 791276 w 18982931"/>
              <a:gd name="connsiteY720" fmla="*/ 1580555 h 4449429"/>
              <a:gd name="connsiteX721" fmla="*/ 791276 w 18982931"/>
              <a:gd name="connsiteY721" fmla="*/ 1955112 h 4449429"/>
              <a:gd name="connsiteX722" fmla="*/ 840669 w 18982931"/>
              <a:gd name="connsiteY722" fmla="*/ 1950998 h 4449429"/>
              <a:gd name="connsiteX723" fmla="*/ 844783 w 18982931"/>
              <a:gd name="connsiteY723" fmla="*/ 1720500 h 4449429"/>
              <a:gd name="connsiteX724" fmla="*/ 873596 w 18982931"/>
              <a:gd name="connsiteY724" fmla="*/ 1597020 h 4449429"/>
              <a:gd name="connsiteX725" fmla="*/ 906526 w 18982931"/>
              <a:gd name="connsiteY725" fmla="*/ 1584670 h 4449429"/>
              <a:gd name="connsiteX726" fmla="*/ 1034120 w 18982931"/>
              <a:gd name="connsiteY726" fmla="*/ 1584670 h 4449429"/>
              <a:gd name="connsiteX727" fmla="*/ 1034120 w 18982931"/>
              <a:gd name="connsiteY727" fmla="*/ 1420028 h 4449429"/>
              <a:gd name="connsiteX728" fmla="*/ 1190528 w 18982931"/>
              <a:gd name="connsiteY728" fmla="*/ 1378868 h 4449429"/>
              <a:gd name="connsiteX729" fmla="*/ 1211112 w 18982931"/>
              <a:gd name="connsiteY729" fmla="*/ 1424146 h 4449429"/>
              <a:gd name="connsiteX730" fmla="*/ 1260505 w 18982931"/>
              <a:gd name="connsiteY730" fmla="*/ 1424146 h 4449429"/>
              <a:gd name="connsiteX731" fmla="*/ 1276969 w 18982931"/>
              <a:gd name="connsiteY731" fmla="*/ 1387099 h 4449429"/>
              <a:gd name="connsiteX732" fmla="*/ 1289312 w 18982931"/>
              <a:gd name="connsiteY732" fmla="*/ 1395331 h 4449429"/>
              <a:gd name="connsiteX733" fmla="*/ 1322242 w 18982931"/>
              <a:gd name="connsiteY733" fmla="*/ 1559973 h 4449429"/>
              <a:gd name="connsiteX734" fmla="*/ 1318126 w 18982931"/>
              <a:gd name="connsiteY734" fmla="*/ 1576437 h 4449429"/>
              <a:gd name="connsiteX735" fmla="*/ 1326360 w 18982931"/>
              <a:gd name="connsiteY735" fmla="*/ 1621715 h 4449429"/>
              <a:gd name="connsiteX736" fmla="*/ 1359290 w 18982931"/>
              <a:gd name="connsiteY736" fmla="*/ 1597020 h 4449429"/>
              <a:gd name="connsiteX737" fmla="*/ 1375751 w 18982931"/>
              <a:gd name="connsiteY737" fmla="*/ 1588787 h 4449429"/>
              <a:gd name="connsiteX738" fmla="*/ 1486884 w 18982931"/>
              <a:gd name="connsiteY738" fmla="*/ 1588787 h 4449429"/>
              <a:gd name="connsiteX739" fmla="*/ 1507466 w 18982931"/>
              <a:gd name="connsiteY739" fmla="*/ 2337905 h 4449429"/>
              <a:gd name="connsiteX740" fmla="*/ 1523929 w 18982931"/>
              <a:gd name="connsiteY740" fmla="*/ 2337905 h 4449429"/>
              <a:gd name="connsiteX741" fmla="*/ 1523929 w 18982931"/>
              <a:gd name="connsiteY741" fmla="*/ 2169146 h 4449429"/>
              <a:gd name="connsiteX742" fmla="*/ 1692685 w 18982931"/>
              <a:gd name="connsiteY742" fmla="*/ 2169146 h 4449429"/>
              <a:gd name="connsiteX743" fmla="*/ 1692685 w 18982931"/>
              <a:gd name="connsiteY743" fmla="*/ 2020968 h 4449429"/>
              <a:gd name="connsiteX744" fmla="*/ 1766772 w 18982931"/>
              <a:gd name="connsiteY744" fmla="*/ 1922183 h 4449429"/>
              <a:gd name="connsiteX745" fmla="*/ 1766772 w 18982931"/>
              <a:gd name="connsiteY745" fmla="*/ 1757542 h 4449429"/>
              <a:gd name="connsiteX746" fmla="*/ 1849095 w 18982931"/>
              <a:gd name="connsiteY746" fmla="*/ 1757542 h 4449429"/>
              <a:gd name="connsiteX747" fmla="*/ 1849095 w 18982931"/>
              <a:gd name="connsiteY747" fmla="*/ 2156799 h 4449429"/>
              <a:gd name="connsiteX748" fmla="*/ 1919070 w 18982931"/>
              <a:gd name="connsiteY748" fmla="*/ 2156799 h 4449429"/>
              <a:gd name="connsiteX749" fmla="*/ 1919070 w 18982931"/>
              <a:gd name="connsiteY749" fmla="*/ 1864559 h 4449429"/>
              <a:gd name="connsiteX750" fmla="*/ 1919070 w 18982931"/>
              <a:gd name="connsiteY750" fmla="*/ 695608 h 4449429"/>
              <a:gd name="connsiteX751" fmla="*/ 2005504 w 18982931"/>
              <a:gd name="connsiteY751" fmla="*/ 609173 h 4449429"/>
              <a:gd name="connsiteX752" fmla="*/ 2026085 w 18982931"/>
              <a:gd name="connsiteY752" fmla="*/ 605054 h 4449429"/>
              <a:gd name="connsiteX753" fmla="*/ 2100174 w 18982931"/>
              <a:gd name="connsiteY753" fmla="*/ 448645 h 4449429"/>
              <a:gd name="connsiteX754" fmla="*/ 2137215 w 18982931"/>
              <a:gd name="connsiteY754" fmla="*/ 407485 h 4449429"/>
              <a:gd name="connsiteX755" fmla="*/ 2194840 w 18982931"/>
              <a:gd name="connsiteY755" fmla="*/ 337515 h 4449429"/>
              <a:gd name="connsiteX756" fmla="*/ 2198958 w 18982931"/>
              <a:gd name="connsiteY756" fmla="*/ 292236 h 4449429"/>
              <a:gd name="connsiteX757" fmla="*/ 2240121 w 18982931"/>
              <a:gd name="connsiteY757" fmla="*/ 358093 h 4449429"/>
              <a:gd name="connsiteX758" fmla="*/ 2273047 w 18982931"/>
              <a:gd name="connsiteY758" fmla="*/ 444532 h 4449429"/>
              <a:gd name="connsiteX759" fmla="*/ 2330670 w 18982931"/>
              <a:gd name="connsiteY759" fmla="*/ 563894 h 4449429"/>
              <a:gd name="connsiteX760" fmla="*/ 2351248 w 18982931"/>
              <a:gd name="connsiteY760" fmla="*/ 613286 h 4449429"/>
              <a:gd name="connsiteX761" fmla="*/ 2429455 w 18982931"/>
              <a:gd name="connsiteY761" fmla="*/ 675029 h 4449429"/>
              <a:gd name="connsiteX762" fmla="*/ 2470614 w 18982931"/>
              <a:gd name="connsiteY762" fmla="*/ 757350 h 4449429"/>
              <a:gd name="connsiteX763" fmla="*/ 2470614 w 18982931"/>
              <a:gd name="connsiteY763" fmla="*/ 1086631 h 4449429"/>
              <a:gd name="connsiteX764" fmla="*/ 2470614 w 18982931"/>
              <a:gd name="connsiteY764" fmla="*/ 2008622 h 4449429"/>
              <a:gd name="connsiteX765" fmla="*/ 2487080 w 18982931"/>
              <a:gd name="connsiteY765" fmla="*/ 2053897 h 4449429"/>
              <a:gd name="connsiteX766" fmla="*/ 2499426 w 18982931"/>
              <a:gd name="connsiteY766" fmla="*/ 1897488 h 4449429"/>
              <a:gd name="connsiteX767" fmla="*/ 2602322 w 18982931"/>
              <a:gd name="connsiteY767" fmla="*/ 1798703 h 4449429"/>
              <a:gd name="connsiteX768" fmla="*/ 2836935 w 18982931"/>
              <a:gd name="connsiteY768" fmla="*/ 1798703 h 4449429"/>
              <a:gd name="connsiteX769" fmla="*/ 2836935 w 18982931"/>
              <a:gd name="connsiteY769" fmla="*/ 1860446 h 4449429"/>
              <a:gd name="connsiteX770" fmla="*/ 2836935 w 18982931"/>
              <a:gd name="connsiteY770" fmla="*/ 2263816 h 4449429"/>
              <a:gd name="connsiteX771" fmla="*/ 2845169 w 18982931"/>
              <a:gd name="connsiteY771" fmla="*/ 2304976 h 4449429"/>
              <a:gd name="connsiteX772" fmla="*/ 2861629 w 18982931"/>
              <a:gd name="connsiteY772" fmla="*/ 2300858 h 4449429"/>
              <a:gd name="connsiteX773" fmla="*/ 2861629 w 18982931"/>
              <a:gd name="connsiteY773" fmla="*/ 2247351 h 4449429"/>
              <a:gd name="connsiteX774" fmla="*/ 2869861 w 18982931"/>
              <a:gd name="connsiteY774" fmla="*/ 1996272 h 4449429"/>
              <a:gd name="connsiteX775" fmla="*/ 2923374 w 18982931"/>
              <a:gd name="connsiteY775" fmla="*/ 1967462 h 4449429"/>
              <a:gd name="connsiteX776" fmla="*/ 2939836 w 18982931"/>
              <a:gd name="connsiteY776" fmla="*/ 2300858 h 4449429"/>
              <a:gd name="connsiteX777" fmla="*/ 2956300 w 18982931"/>
              <a:gd name="connsiteY777" fmla="*/ 2300858 h 4449429"/>
              <a:gd name="connsiteX778" fmla="*/ 2989230 w 18982931"/>
              <a:gd name="connsiteY778" fmla="*/ 2111521 h 4449429"/>
              <a:gd name="connsiteX779" fmla="*/ 3018038 w 18982931"/>
              <a:gd name="connsiteY779" fmla="*/ 2058015 h 4449429"/>
              <a:gd name="connsiteX780" fmla="*/ 3034502 w 18982931"/>
              <a:gd name="connsiteY780" fmla="*/ 2123871 h 4449429"/>
              <a:gd name="connsiteX781" fmla="*/ 3038620 w 18982931"/>
              <a:gd name="connsiteY781" fmla="*/ 2132104 h 4449429"/>
              <a:gd name="connsiteX782" fmla="*/ 3088018 w 18982931"/>
              <a:gd name="connsiteY782" fmla="*/ 2140336 h 4449429"/>
              <a:gd name="connsiteX783" fmla="*/ 3095320 w 18982931"/>
              <a:gd name="connsiteY783" fmla="*/ 2275334 h 4449429"/>
              <a:gd name="connsiteX784" fmla="*/ 3162101 w 18982931"/>
              <a:gd name="connsiteY784" fmla="*/ 2275334 h 4449429"/>
              <a:gd name="connsiteX785" fmla="*/ 3162101 w 18982931"/>
              <a:gd name="connsiteY785" fmla="*/ 1580555 h 4449429"/>
              <a:gd name="connsiteX786" fmla="*/ 3162101 w 18982931"/>
              <a:gd name="connsiteY786" fmla="*/ 1531163 h 4449429"/>
              <a:gd name="connsiteX787" fmla="*/ 3199146 w 18982931"/>
              <a:gd name="connsiteY787" fmla="*/ 1498235 h 4449429"/>
              <a:gd name="connsiteX788" fmla="*/ 3281469 w 18982931"/>
              <a:gd name="connsiteY788" fmla="*/ 1498235 h 4449429"/>
              <a:gd name="connsiteX789" fmla="*/ 3281469 w 18982931"/>
              <a:gd name="connsiteY789" fmla="*/ 1325362 h 4449429"/>
              <a:gd name="connsiteX790" fmla="*/ 3343207 w 18982931"/>
              <a:gd name="connsiteY790" fmla="*/ 1263619 h 4449429"/>
              <a:gd name="connsiteX791" fmla="*/ 3544891 w 18982931"/>
              <a:gd name="connsiteY791" fmla="*/ 1263619 h 4449429"/>
              <a:gd name="connsiteX792" fmla="*/ 3544891 w 18982931"/>
              <a:gd name="connsiteY792" fmla="*/ 712071 h 4449429"/>
              <a:gd name="connsiteX793" fmla="*/ 3561357 w 18982931"/>
              <a:gd name="connsiteY793" fmla="*/ 555662 h 4449429"/>
              <a:gd name="connsiteX794" fmla="*/ 3606633 w 18982931"/>
              <a:gd name="connsiteY794" fmla="*/ 316933 h 4449429"/>
              <a:gd name="connsiteX795" fmla="*/ 3614865 w 18982931"/>
              <a:gd name="connsiteY795" fmla="*/ 279891 h 4449429"/>
              <a:gd name="connsiteX796" fmla="*/ 3676603 w 18982931"/>
              <a:gd name="connsiteY796" fmla="*/ 341628 h 4449429"/>
              <a:gd name="connsiteX797" fmla="*/ 3684835 w 18982931"/>
              <a:gd name="connsiteY797" fmla="*/ 386907 h 4449429"/>
              <a:gd name="connsiteX798" fmla="*/ 3742460 w 18982931"/>
              <a:gd name="connsiteY798" fmla="*/ 481574 h 4449429"/>
              <a:gd name="connsiteX799" fmla="*/ 3763042 w 18982931"/>
              <a:gd name="connsiteY799" fmla="*/ 703838 h 4449429"/>
              <a:gd name="connsiteX800" fmla="*/ 3763042 w 18982931"/>
              <a:gd name="connsiteY800" fmla="*/ 1144256 h 4449429"/>
              <a:gd name="connsiteX801" fmla="*/ 3771275 w 18982931"/>
              <a:gd name="connsiteY801" fmla="*/ 1181298 h 4449429"/>
              <a:gd name="connsiteX802" fmla="*/ 3775390 w 18982931"/>
              <a:gd name="connsiteY802" fmla="*/ 1115443 h 4449429"/>
              <a:gd name="connsiteX803" fmla="*/ 3923568 w 18982931"/>
              <a:gd name="connsiteY803" fmla="*/ 996079 h 4449429"/>
              <a:gd name="connsiteX804" fmla="*/ 3940029 w 18982931"/>
              <a:gd name="connsiteY804" fmla="*/ 1020776 h 4449429"/>
              <a:gd name="connsiteX805" fmla="*/ 3960611 w 18982931"/>
              <a:gd name="connsiteY805" fmla="*/ 1321244 h 4449429"/>
              <a:gd name="connsiteX806" fmla="*/ 3960611 w 18982931"/>
              <a:gd name="connsiteY806" fmla="*/ 1584670 h 4449429"/>
              <a:gd name="connsiteX807" fmla="*/ 3977076 w 18982931"/>
              <a:gd name="connsiteY807" fmla="*/ 1625830 h 4449429"/>
              <a:gd name="connsiteX808" fmla="*/ 4010007 w 18982931"/>
              <a:gd name="connsiteY808" fmla="*/ 1666990 h 4449429"/>
              <a:gd name="connsiteX809" fmla="*/ 4055279 w 18982931"/>
              <a:gd name="connsiteY809" fmla="*/ 1819286 h 4449429"/>
              <a:gd name="connsiteX810" fmla="*/ 4104670 w 18982931"/>
              <a:gd name="connsiteY810" fmla="*/ 1819286 h 4449429"/>
              <a:gd name="connsiteX811" fmla="*/ 4108788 w 18982931"/>
              <a:gd name="connsiteY811" fmla="*/ 1741079 h 4449429"/>
              <a:gd name="connsiteX812" fmla="*/ 4211689 w 18982931"/>
              <a:gd name="connsiteY812" fmla="*/ 1741079 h 4449429"/>
              <a:gd name="connsiteX813" fmla="*/ 4252847 w 18982931"/>
              <a:gd name="connsiteY813" fmla="*/ 1559973 h 4449429"/>
              <a:gd name="connsiteX814" fmla="*/ 4265197 w 18982931"/>
              <a:gd name="connsiteY814" fmla="*/ 1559973 h 4449429"/>
              <a:gd name="connsiteX815" fmla="*/ 4277546 w 18982931"/>
              <a:gd name="connsiteY815" fmla="*/ 1592900 h 4449429"/>
              <a:gd name="connsiteX816" fmla="*/ 4302239 w 18982931"/>
              <a:gd name="connsiteY816" fmla="*/ 1708150 h 4449429"/>
              <a:gd name="connsiteX817" fmla="*/ 4368100 w 18982931"/>
              <a:gd name="connsiteY817" fmla="*/ 1741079 h 4449429"/>
              <a:gd name="connsiteX818" fmla="*/ 4363984 w 18982931"/>
              <a:gd name="connsiteY818" fmla="*/ 1634062 h 4449429"/>
              <a:gd name="connsiteX819" fmla="*/ 4372218 w 18982931"/>
              <a:gd name="connsiteY819" fmla="*/ 839670 h 4449429"/>
              <a:gd name="connsiteX820" fmla="*/ 4442184 w 18982931"/>
              <a:gd name="connsiteY820" fmla="*/ 279891 h 4449429"/>
              <a:gd name="connsiteX821" fmla="*/ 4479230 w 18982931"/>
              <a:gd name="connsiteY821" fmla="*/ 234611 h 4449429"/>
              <a:gd name="connsiteX822" fmla="*/ 4520394 w 18982931"/>
              <a:gd name="connsiteY822" fmla="*/ 284004 h 4449429"/>
              <a:gd name="connsiteX823" fmla="*/ 4549200 w 18982931"/>
              <a:gd name="connsiteY823" fmla="*/ 440413 h 4449429"/>
              <a:gd name="connsiteX824" fmla="*/ 4680914 w 18982931"/>
              <a:gd name="connsiteY824" fmla="*/ 395140 h 4449429"/>
              <a:gd name="connsiteX825" fmla="*/ 4759121 w 18982931"/>
              <a:gd name="connsiteY825" fmla="*/ 460995 h 4449429"/>
              <a:gd name="connsiteX826" fmla="*/ 4771466 w 18982931"/>
              <a:gd name="connsiteY826" fmla="*/ 493924 h 4449429"/>
              <a:gd name="connsiteX827" fmla="*/ 4888657 w 18982931"/>
              <a:gd name="connsiteY827" fmla="*/ 747622 h 4449429"/>
              <a:gd name="connsiteX828" fmla="*/ 4888893 w 18982931"/>
              <a:gd name="connsiteY828" fmla="*/ 807315 h 4449429"/>
              <a:gd name="connsiteX829" fmla="*/ 4856617 w 18982931"/>
              <a:gd name="connsiteY829" fmla="*/ 807315 h 4449429"/>
              <a:gd name="connsiteX830" fmla="*/ 4856617 w 18982931"/>
              <a:gd name="connsiteY830" fmla="*/ 944475 h 4449429"/>
              <a:gd name="connsiteX831" fmla="*/ 4888332 w 18982931"/>
              <a:gd name="connsiteY831" fmla="*/ 944475 h 4449429"/>
              <a:gd name="connsiteX832" fmla="*/ 4888325 w 18982931"/>
              <a:gd name="connsiteY832" fmla="*/ 945600 h 4449429"/>
              <a:gd name="connsiteX833" fmla="*/ 4890835 w 18982931"/>
              <a:gd name="connsiteY833" fmla="*/ 1609365 h 4449429"/>
              <a:gd name="connsiteX834" fmla="*/ 4952574 w 18982931"/>
              <a:gd name="connsiteY834" fmla="*/ 1617597 h 4449429"/>
              <a:gd name="connsiteX835" fmla="*/ 4952574 w 18982931"/>
              <a:gd name="connsiteY835" fmla="*/ 1868678 h 4449429"/>
              <a:gd name="connsiteX836" fmla="*/ 4956691 w 18982931"/>
              <a:gd name="connsiteY836" fmla="*/ 1905720 h 4449429"/>
              <a:gd name="connsiteX837" fmla="*/ 4981387 w 18982931"/>
              <a:gd name="connsiteY837" fmla="*/ 1967462 h 4449429"/>
              <a:gd name="connsiteX838" fmla="*/ 4981387 w 18982931"/>
              <a:gd name="connsiteY838" fmla="*/ 2058015 h 4449429"/>
              <a:gd name="connsiteX839" fmla="*/ 5001966 w 18982931"/>
              <a:gd name="connsiteY839" fmla="*/ 2086824 h 4449429"/>
              <a:gd name="connsiteX840" fmla="*/ 5018429 w 18982931"/>
              <a:gd name="connsiteY840" fmla="*/ 2078592 h 4449429"/>
              <a:gd name="connsiteX841" fmla="*/ 5018429 w 18982931"/>
              <a:gd name="connsiteY841" fmla="*/ 1881023 h 4449429"/>
              <a:gd name="connsiteX842" fmla="*/ 5018429 w 18982931"/>
              <a:gd name="connsiteY842" fmla="*/ 1366522 h 4449429"/>
              <a:gd name="connsiteX843" fmla="*/ 5034894 w 18982931"/>
              <a:gd name="connsiteY843" fmla="*/ 864367 h 4449429"/>
              <a:gd name="connsiteX844" fmla="*/ 5067821 w 18982931"/>
              <a:gd name="connsiteY844" fmla="*/ 197569 h 4449429"/>
              <a:gd name="connsiteX845" fmla="*/ 5080173 w 18982931"/>
              <a:gd name="connsiteY845" fmla="*/ 102899 h 4449429"/>
              <a:gd name="connsiteX846" fmla="*/ 5216000 w 18982931"/>
              <a:gd name="connsiteY846" fmla="*/ 37042 h 4449429"/>
              <a:gd name="connsiteX847" fmla="*/ 5248927 w 18982931"/>
              <a:gd name="connsiteY847" fmla="*/ 69972 h 4449429"/>
              <a:gd name="connsiteX848" fmla="*/ 5372409 w 18982931"/>
              <a:gd name="connsiteY848" fmla="*/ 69972 h 4449429"/>
              <a:gd name="connsiteX849" fmla="*/ 5434151 w 18982931"/>
              <a:gd name="connsiteY849" fmla="*/ 131714 h 4449429"/>
              <a:gd name="connsiteX850" fmla="*/ 5434151 w 18982931"/>
              <a:gd name="connsiteY850" fmla="*/ 382788 h 4449429"/>
              <a:gd name="connsiteX851" fmla="*/ 5434151 w 18982931"/>
              <a:gd name="connsiteY851" fmla="*/ 683261 h 4449429"/>
              <a:gd name="connsiteX852" fmla="*/ 5545282 w 18982931"/>
              <a:gd name="connsiteY852" fmla="*/ 687375 h 4449429"/>
              <a:gd name="connsiteX853" fmla="*/ 5545282 w 18982931"/>
              <a:gd name="connsiteY853" fmla="*/ 1045471 h 4449429"/>
              <a:gd name="connsiteX854" fmla="*/ 5676994 w 18982931"/>
              <a:gd name="connsiteY854" fmla="*/ 1045471 h 4449429"/>
              <a:gd name="connsiteX855" fmla="*/ 5685227 w 18982931"/>
              <a:gd name="connsiteY855" fmla="*/ 1103096 h 4449429"/>
              <a:gd name="connsiteX856" fmla="*/ 5759314 w 18982931"/>
              <a:gd name="connsiteY856" fmla="*/ 1193648 h 4449429"/>
              <a:gd name="connsiteX857" fmla="*/ 5759314 w 18982931"/>
              <a:gd name="connsiteY857" fmla="*/ 1395331 h 4449429"/>
              <a:gd name="connsiteX858" fmla="*/ 5825171 w 18982931"/>
              <a:gd name="connsiteY858" fmla="*/ 1395331 h 4449429"/>
              <a:gd name="connsiteX859" fmla="*/ 5903378 w 18982931"/>
              <a:gd name="connsiteY859" fmla="*/ 1477653 h 4449429"/>
              <a:gd name="connsiteX860" fmla="*/ 5903378 w 18982931"/>
              <a:gd name="connsiteY860" fmla="*/ 1918070 h 4449429"/>
              <a:gd name="connsiteX861" fmla="*/ 5936306 w 18982931"/>
              <a:gd name="connsiteY861" fmla="*/ 1975695 h 4449429"/>
              <a:gd name="connsiteX862" fmla="*/ 5965115 w 18982931"/>
              <a:gd name="connsiteY862" fmla="*/ 1275969 h 4449429"/>
              <a:gd name="connsiteX863" fmla="*/ 5969235 w 18982931"/>
              <a:gd name="connsiteY863" fmla="*/ 1238922 h 4449429"/>
              <a:gd name="connsiteX864" fmla="*/ 6166804 w 18982931"/>
              <a:gd name="connsiteY864" fmla="*/ 1238922 h 4449429"/>
              <a:gd name="connsiteX865" fmla="*/ 6216196 w 18982931"/>
              <a:gd name="connsiteY865" fmla="*/ 1288315 h 4449429"/>
              <a:gd name="connsiteX866" fmla="*/ 6236774 w 18982931"/>
              <a:gd name="connsiteY866" fmla="*/ 1428261 h 4449429"/>
              <a:gd name="connsiteX867" fmla="*/ 6273821 w 18982931"/>
              <a:gd name="connsiteY867" fmla="*/ 1498235 h 4449429"/>
              <a:gd name="connsiteX868" fmla="*/ 6273821 w 18982931"/>
              <a:gd name="connsiteY868" fmla="*/ 2230888 h 4449429"/>
              <a:gd name="connsiteX869" fmla="*/ 6277935 w 18982931"/>
              <a:gd name="connsiteY869" fmla="*/ 2280280 h 4449429"/>
              <a:gd name="connsiteX870" fmla="*/ 6319095 w 18982931"/>
              <a:gd name="connsiteY870" fmla="*/ 2193841 h 4449429"/>
              <a:gd name="connsiteX871" fmla="*/ 6364373 w 18982931"/>
              <a:gd name="connsiteY871" fmla="*/ 2288513 h 4449429"/>
              <a:gd name="connsiteX872" fmla="*/ 6389068 w 18982931"/>
              <a:gd name="connsiteY872" fmla="*/ 2313208 h 4449429"/>
              <a:gd name="connsiteX873" fmla="*/ 6541355 w 18982931"/>
              <a:gd name="connsiteY873" fmla="*/ 2313208 h 4449429"/>
              <a:gd name="connsiteX874" fmla="*/ 6541355 w 18982931"/>
              <a:gd name="connsiteY874" fmla="*/ 2148567 h 4449429"/>
              <a:gd name="connsiteX875" fmla="*/ 6660723 w 18982931"/>
              <a:gd name="connsiteY875" fmla="*/ 2148567 h 4449429"/>
              <a:gd name="connsiteX876" fmla="*/ 6660723 w 18982931"/>
              <a:gd name="connsiteY876" fmla="*/ 2259698 h 4449429"/>
              <a:gd name="connsiteX877" fmla="*/ 6705999 w 18982931"/>
              <a:gd name="connsiteY877" fmla="*/ 2551938 h 4449429"/>
              <a:gd name="connsiteX878" fmla="*/ 6714228 w 18982931"/>
              <a:gd name="connsiteY878" fmla="*/ 2580748 h 4449429"/>
              <a:gd name="connsiteX879" fmla="*/ 6722461 w 18982931"/>
              <a:gd name="connsiteY879" fmla="*/ 2576634 h 4449429"/>
              <a:gd name="connsiteX880" fmla="*/ 6751278 w 18982931"/>
              <a:gd name="connsiteY880" fmla="*/ 2263816 h 4449429"/>
              <a:gd name="connsiteX881" fmla="*/ 6800669 w 18982931"/>
              <a:gd name="connsiteY881" fmla="*/ 2255583 h 4449429"/>
              <a:gd name="connsiteX882" fmla="*/ 6837709 w 18982931"/>
              <a:gd name="connsiteY882" fmla="*/ 2181496 h 4449429"/>
              <a:gd name="connsiteX883" fmla="*/ 6841831 w 18982931"/>
              <a:gd name="connsiteY883" fmla="*/ 2152681 h 4449429"/>
              <a:gd name="connsiteX884" fmla="*/ 6845941 w 18982931"/>
              <a:gd name="connsiteY884" fmla="*/ 2115639 h 4449429"/>
              <a:gd name="connsiteX885" fmla="*/ 6857139 w 18982931"/>
              <a:gd name="connsiteY885" fmla="*/ 2115639 h 4449429"/>
              <a:gd name="connsiteX886" fmla="*/ 6899298 w 18982931"/>
              <a:gd name="connsiteY886" fmla="*/ 2109470 h 4449429"/>
              <a:gd name="connsiteX887" fmla="*/ 6922965 w 18982931"/>
              <a:gd name="connsiteY887" fmla="*/ 2140339 h 4449429"/>
              <a:gd name="connsiteX888" fmla="*/ 7009406 w 18982931"/>
              <a:gd name="connsiteY888" fmla="*/ 2070365 h 4449429"/>
              <a:gd name="connsiteX889" fmla="*/ 7145231 w 18982931"/>
              <a:gd name="connsiteY889" fmla="*/ 2066247 h 4449429"/>
              <a:gd name="connsiteX890" fmla="*/ 7145231 w 18982931"/>
              <a:gd name="connsiteY890" fmla="*/ 1901605 h 4449429"/>
              <a:gd name="connsiteX891" fmla="*/ 7145231 w 18982931"/>
              <a:gd name="connsiteY891" fmla="*/ 1769896 h 4449429"/>
              <a:gd name="connsiteX892" fmla="*/ 7215204 w 18982931"/>
              <a:gd name="connsiteY892" fmla="*/ 1597024 h 4449429"/>
              <a:gd name="connsiteX893" fmla="*/ 7285174 w 18982931"/>
              <a:gd name="connsiteY893" fmla="*/ 1753433 h 4449429"/>
              <a:gd name="connsiteX894" fmla="*/ 7297524 w 18982931"/>
              <a:gd name="connsiteY894" fmla="*/ 2062134 h 4449429"/>
              <a:gd name="connsiteX895" fmla="*/ 7367494 w 18982931"/>
              <a:gd name="connsiteY895" fmla="*/ 2066247 h 4449429"/>
              <a:gd name="connsiteX896" fmla="*/ 7371610 w 18982931"/>
              <a:gd name="connsiteY896" fmla="*/ 2148567 h 4449429"/>
              <a:gd name="connsiteX897" fmla="*/ 7462167 w 18982931"/>
              <a:gd name="connsiteY897" fmla="*/ 2148567 h 4449429"/>
              <a:gd name="connsiteX898" fmla="*/ 7462167 w 18982931"/>
              <a:gd name="connsiteY898" fmla="*/ 2095061 h 4449429"/>
              <a:gd name="connsiteX899" fmla="*/ 7462167 w 18982931"/>
              <a:gd name="connsiteY899" fmla="*/ 1597024 h 4449429"/>
              <a:gd name="connsiteX900" fmla="*/ 7482743 w 18982931"/>
              <a:gd name="connsiteY900" fmla="*/ 1008430 h 4449429"/>
              <a:gd name="connsiteX901" fmla="*/ 7495096 w 18982931"/>
              <a:gd name="connsiteY901" fmla="*/ 921991 h 4449429"/>
              <a:gd name="connsiteX902" fmla="*/ 7536254 w 18982931"/>
              <a:gd name="connsiteY902" fmla="*/ 934341 h 4449429"/>
              <a:gd name="connsiteX903" fmla="*/ 7577416 w 18982931"/>
              <a:gd name="connsiteY903" fmla="*/ 563899 h 4449429"/>
              <a:gd name="connsiteX904" fmla="*/ 7589759 w 18982931"/>
              <a:gd name="connsiteY904" fmla="*/ 563899 h 4449429"/>
              <a:gd name="connsiteX905" fmla="*/ 7639153 w 18982931"/>
              <a:gd name="connsiteY905" fmla="*/ 975501 h 4449429"/>
              <a:gd name="connsiteX906" fmla="*/ 7655614 w 18982931"/>
              <a:gd name="connsiteY906" fmla="*/ 926109 h 4449429"/>
              <a:gd name="connsiteX907" fmla="*/ 7667968 w 18982931"/>
              <a:gd name="connsiteY907" fmla="*/ 926109 h 4449429"/>
              <a:gd name="connsiteX908" fmla="*/ 7676196 w 18982931"/>
              <a:gd name="connsiteY908" fmla="*/ 1037243 h 4449429"/>
              <a:gd name="connsiteX909" fmla="*/ 7676196 w 18982931"/>
              <a:gd name="connsiteY909" fmla="*/ 2049787 h 4449429"/>
              <a:gd name="connsiteX910" fmla="*/ 7705009 w 18982931"/>
              <a:gd name="connsiteY910" fmla="*/ 2267935 h 4449429"/>
              <a:gd name="connsiteX911" fmla="*/ 7750287 w 18982931"/>
              <a:gd name="connsiteY911" fmla="*/ 2469622 h 4449429"/>
              <a:gd name="connsiteX912" fmla="*/ 7849072 w 18982931"/>
              <a:gd name="connsiteY912" fmla="*/ 2469622 h 4449429"/>
              <a:gd name="connsiteX913" fmla="*/ 7849072 w 18982931"/>
              <a:gd name="connsiteY913" fmla="*/ 2284398 h 4449429"/>
              <a:gd name="connsiteX914" fmla="*/ 7919042 w 18982931"/>
              <a:gd name="connsiteY914" fmla="*/ 2284398 h 4449429"/>
              <a:gd name="connsiteX915" fmla="*/ 7919042 w 18982931"/>
              <a:gd name="connsiteY915" fmla="*/ 2473736 h 4449429"/>
              <a:gd name="connsiteX916" fmla="*/ 8108380 w 18982931"/>
              <a:gd name="connsiteY916" fmla="*/ 2473736 h 4449429"/>
              <a:gd name="connsiteX917" fmla="*/ 8142338 w 18982931"/>
              <a:gd name="connsiteY917" fmla="*/ 2481454 h 4449429"/>
              <a:gd name="connsiteX918" fmla="*/ 8144242 w 18982931"/>
              <a:gd name="connsiteY918" fmla="*/ 2485067 h 4449429"/>
              <a:gd name="connsiteX919" fmla="*/ 8144242 w 18982931"/>
              <a:gd name="connsiteY919" fmla="*/ 1280084 h 4449429"/>
              <a:gd name="connsiteX920" fmla="*/ 8189518 w 18982931"/>
              <a:gd name="connsiteY920" fmla="*/ 1115443 h 4449429"/>
              <a:gd name="connsiteX921" fmla="*/ 8230679 w 18982931"/>
              <a:gd name="connsiteY921" fmla="*/ 1090746 h 4449429"/>
              <a:gd name="connsiteX922" fmla="*/ 8477642 w 18982931"/>
              <a:gd name="connsiteY922" fmla="*/ 1090746 h 4449429"/>
              <a:gd name="connsiteX923" fmla="*/ 8518799 w 18982931"/>
              <a:gd name="connsiteY923" fmla="*/ 1111328 h 4449429"/>
              <a:gd name="connsiteX924" fmla="*/ 8568194 w 18982931"/>
              <a:gd name="connsiteY924" fmla="*/ 1288315 h 4449429"/>
              <a:gd name="connsiteX925" fmla="*/ 8572304 w 18982931"/>
              <a:gd name="connsiteY925" fmla="*/ 2152681 h 4449429"/>
              <a:gd name="connsiteX926" fmla="*/ 8572304 w 18982931"/>
              <a:gd name="connsiteY926" fmla="*/ 2222656 h 4449429"/>
              <a:gd name="connsiteX927" fmla="*/ 8827499 w 18982931"/>
              <a:gd name="connsiteY927" fmla="*/ 2222656 h 4449429"/>
              <a:gd name="connsiteX928" fmla="*/ 8827499 w 18982931"/>
              <a:gd name="connsiteY928" fmla="*/ 2053897 h 4449429"/>
              <a:gd name="connsiteX929" fmla="*/ 8827499 w 18982931"/>
              <a:gd name="connsiteY929" fmla="*/ 1996272 h 4449429"/>
              <a:gd name="connsiteX930" fmla="*/ 8926285 w 18982931"/>
              <a:gd name="connsiteY930" fmla="*/ 1876910 h 4449429"/>
              <a:gd name="connsiteX931" fmla="*/ 8926285 w 18982931"/>
              <a:gd name="connsiteY931" fmla="*/ 1757542 h 4449429"/>
              <a:gd name="connsiteX932" fmla="*/ 8926285 w 18982931"/>
              <a:gd name="connsiteY932" fmla="*/ 1527045 h 4449429"/>
              <a:gd name="connsiteX933" fmla="*/ 8950980 w 18982931"/>
              <a:gd name="connsiteY933" fmla="*/ 1432378 h 4449429"/>
              <a:gd name="connsiteX934" fmla="*/ 8950980 w 18982931"/>
              <a:gd name="connsiteY934" fmla="*/ 1424146 h 4449429"/>
              <a:gd name="connsiteX935" fmla="*/ 8983911 w 18982931"/>
              <a:gd name="connsiteY935" fmla="*/ 1107210 h 4449429"/>
              <a:gd name="connsiteX936" fmla="*/ 8992140 w 18982931"/>
              <a:gd name="connsiteY936" fmla="*/ 1049586 h 4449429"/>
              <a:gd name="connsiteX937" fmla="*/ 9012723 w 18982931"/>
              <a:gd name="connsiteY937" fmla="*/ 1049586 h 4449429"/>
              <a:gd name="connsiteX938" fmla="*/ 9049767 w 18982931"/>
              <a:gd name="connsiteY938" fmla="*/ 1325362 h 4449429"/>
              <a:gd name="connsiteX939" fmla="*/ 9115624 w 18982931"/>
              <a:gd name="connsiteY939" fmla="*/ 1329476 h 4449429"/>
              <a:gd name="connsiteX940" fmla="*/ 9165014 w 18982931"/>
              <a:gd name="connsiteY940" fmla="*/ 1436493 h 4449429"/>
              <a:gd name="connsiteX941" fmla="*/ 9181479 w 18982931"/>
              <a:gd name="connsiteY941" fmla="*/ 1494116 h 4449429"/>
              <a:gd name="connsiteX942" fmla="*/ 9181479 w 18982931"/>
              <a:gd name="connsiteY942" fmla="*/ 1823399 h 4449429"/>
              <a:gd name="connsiteX943" fmla="*/ 9181479 w 18982931"/>
              <a:gd name="connsiteY943" fmla="*/ 1881023 h 4449429"/>
              <a:gd name="connsiteX944" fmla="*/ 9280267 w 18982931"/>
              <a:gd name="connsiteY944" fmla="*/ 1881023 h 4449429"/>
              <a:gd name="connsiteX945" fmla="*/ 9280267 w 18982931"/>
              <a:gd name="connsiteY945" fmla="*/ 1815166 h 4449429"/>
              <a:gd name="connsiteX946" fmla="*/ 9280267 w 18982931"/>
              <a:gd name="connsiteY946" fmla="*/ 304587 h 4449429"/>
              <a:gd name="connsiteX947" fmla="*/ 9346122 w 18982931"/>
              <a:gd name="connsiteY947" fmla="*/ 238731 h 4449429"/>
              <a:gd name="connsiteX948" fmla="*/ 9453137 w 18982931"/>
              <a:gd name="connsiteY948" fmla="*/ 341628 h 4449429"/>
              <a:gd name="connsiteX949" fmla="*/ 9453137 w 18982931"/>
              <a:gd name="connsiteY949" fmla="*/ 1815166 h 4449429"/>
              <a:gd name="connsiteX950" fmla="*/ 9453137 w 18982931"/>
              <a:gd name="connsiteY950" fmla="*/ 1876910 h 4449429"/>
              <a:gd name="connsiteX951" fmla="*/ 9551919 w 18982931"/>
              <a:gd name="connsiteY951" fmla="*/ 1876910 h 4449429"/>
              <a:gd name="connsiteX952" fmla="*/ 9551919 w 18982931"/>
              <a:gd name="connsiteY952" fmla="*/ 1724614 h 4449429"/>
              <a:gd name="connsiteX953" fmla="*/ 9551919 w 18982931"/>
              <a:gd name="connsiteY953" fmla="*/ 1481771 h 4449429"/>
              <a:gd name="connsiteX954" fmla="*/ 9597198 w 18982931"/>
              <a:gd name="connsiteY954" fmla="*/ 1374754 h 4449429"/>
              <a:gd name="connsiteX955" fmla="*/ 9613662 w 18982931"/>
              <a:gd name="connsiteY955" fmla="*/ 1325362 h 4449429"/>
              <a:gd name="connsiteX956" fmla="*/ 9683632 w 18982931"/>
              <a:gd name="connsiteY956" fmla="*/ 1325362 h 4449429"/>
              <a:gd name="connsiteX957" fmla="*/ 9683632 w 18982931"/>
              <a:gd name="connsiteY957" fmla="*/ 1522931 h 4449429"/>
              <a:gd name="connsiteX958" fmla="*/ 9819464 w 18982931"/>
              <a:gd name="connsiteY958" fmla="*/ 1522931 h 4449429"/>
              <a:gd name="connsiteX959" fmla="*/ 9819464 w 18982931"/>
              <a:gd name="connsiteY959" fmla="*/ 1720501 h 4449429"/>
              <a:gd name="connsiteX960" fmla="*/ 9819464 w 18982931"/>
              <a:gd name="connsiteY960" fmla="*/ 1835749 h 4449429"/>
              <a:gd name="connsiteX961" fmla="*/ 9868856 w 18982931"/>
              <a:gd name="connsiteY961" fmla="*/ 1885142 h 4449429"/>
              <a:gd name="connsiteX962" fmla="*/ 9922361 w 18982931"/>
              <a:gd name="connsiteY962" fmla="*/ 1938648 h 4449429"/>
              <a:gd name="connsiteX963" fmla="*/ 9922361 w 18982931"/>
              <a:gd name="connsiteY963" fmla="*/ 2226770 h 4449429"/>
              <a:gd name="connsiteX964" fmla="*/ 10189906 w 18982931"/>
              <a:gd name="connsiteY964" fmla="*/ 2226770 h 4449429"/>
              <a:gd name="connsiteX965" fmla="*/ 10189906 w 18982931"/>
              <a:gd name="connsiteY965" fmla="*/ 1864559 h 4449429"/>
              <a:gd name="connsiteX966" fmla="*/ 10251644 w 18982931"/>
              <a:gd name="connsiteY966" fmla="*/ 1852213 h 4449429"/>
              <a:gd name="connsiteX967" fmla="*/ 10251644 w 18982931"/>
              <a:gd name="connsiteY967" fmla="*/ 1465306 h 4449429"/>
              <a:gd name="connsiteX968" fmla="*/ 10198137 w 18982931"/>
              <a:gd name="connsiteY968" fmla="*/ 1461188 h 4449429"/>
              <a:gd name="connsiteX969" fmla="*/ 10198137 w 18982931"/>
              <a:gd name="connsiteY969" fmla="*/ 1317129 h 4449429"/>
              <a:gd name="connsiteX970" fmla="*/ 10572694 w 18982931"/>
              <a:gd name="connsiteY970" fmla="*/ 1317129 h 4449429"/>
              <a:gd name="connsiteX971" fmla="*/ 10572694 w 18982931"/>
              <a:gd name="connsiteY971" fmla="*/ 2140336 h 4449429"/>
              <a:gd name="connsiteX972" fmla="*/ 10642669 w 18982931"/>
              <a:gd name="connsiteY972" fmla="*/ 2144449 h 4449429"/>
              <a:gd name="connsiteX973" fmla="*/ 10642669 w 18982931"/>
              <a:gd name="connsiteY973" fmla="*/ 2477849 h 4449429"/>
              <a:gd name="connsiteX974" fmla="*/ 10885512 w 18982931"/>
              <a:gd name="connsiteY974" fmla="*/ 2477849 h 4449429"/>
              <a:gd name="connsiteX975" fmla="*/ 10885512 w 18982931"/>
              <a:gd name="connsiteY975" fmla="*/ 2292626 h 4449429"/>
              <a:gd name="connsiteX976" fmla="*/ 10959601 w 18982931"/>
              <a:gd name="connsiteY976" fmla="*/ 2292626 h 4449429"/>
              <a:gd name="connsiteX977" fmla="*/ 10959601 w 18982931"/>
              <a:gd name="connsiteY977" fmla="*/ 2477849 h 4449429"/>
              <a:gd name="connsiteX978" fmla="*/ 11066618 w 18982931"/>
              <a:gd name="connsiteY978" fmla="*/ 2477849 h 4449429"/>
              <a:gd name="connsiteX979" fmla="*/ 11107778 w 18982931"/>
              <a:gd name="connsiteY979" fmla="*/ 2284395 h 4449429"/>
              <a:gd name="connsiteX980" fmla="*/ 11136593 w 18982931"/>
              <a:gd name="connsiteY980" fmla="*/ 2053897 h 4449429"/>
              <a:gd name="connsiteX981" fmla="*/ 11136593 w 18982931"/>
              <a:gd name="connsiteY981" fmla="*/ 1061936 h 4449429"/>
              <a:gd name="connsiteX982" fmla="*/ 11148938 w 18982931"/>
              <a:gd name="connsiteY982" fmla="*/ 938454 h 4449429"/>
              <a:gd name="connsiteX983" fmla="*/ 11161288 w 18982931"/>
              <a:gd name="connsiteY983" fmla="*/ 938454 h 4449429"/>
              <a:gd name="connsiteX984" fmla="*/ 11177753 w 18982931"/>
              <a:gd name="connsiteY984" fmla="*/ 983729 h 4449429"/>
              <a:gd name="connsiteX985" fmla="*/ 11231258 w 18982931"/>
              <a:gd name="connsiteY985" fmla="*/ 572126 h 4449429"/>
              <a:gd name="connsiteX986" fmla="*/ 11243610 w 18982931"/>
              <a:gd name="connsiteY986" fmla="*/ 572126 h 4449429"/>
              <a:gd name="connsiteX987" fmla="*/ 11284770 w 18982931"/>
              <a:gd name="connsiteY987" fmla="*/ 946687 h 4449429"/>
              <a:gd name="connsiteX988" fmla="*/ 11325929 w 18982931"/>
              <a:gd name="connsiteY988" fmla="*/ 934337 h 4449429"/>
              <a:gd name="connsiteX989" fmla="*/ 11342394 w 18982931"/>
              <a:gd name="connsiteY989" fmla="*/ 1061936 h 4449429"/>
              <a:gd name="connsiteX990" fmla="*/ 11342394 w 18982931"/>
              <a:gd name="connsiteY990" fmla="*/ 1300666 h 4449429"/>
              <a:gd name="connsiteX991" fmla="*/ 11358857 w 18982931"/>
              <a:gd name="connsiteY991" fmla="*/ 2132104 h 4449429"/>
              <a:gd name="connsiteX992" fmla="*/ 11362976 w 18982931"/>
              <a:gd name="connsiteY992" fmla="*/ 2165031 h 4449429"/>
              <a:gd name="connsiteX993" fmla="*/ 11453524 w 18982931"/>
              <a:gd name="connsiteY993" fmla="*/ 2165031 h 4449429"/>
              <a:gd name="connsiteX994" fmla="*/ 11457643 w 18982931"/>
              <a:gd name="connsiteY994" fmla="*/ 2082711 h 4449429"/>
              <a:gd name="connsiteX995" fmla="*/ 11535845 w 18982931"/>
              <a:gd name="connsiteY995" fmla="*/ 2078592 h 4449429"/>
              <a:gd name="connsiteX996" fmla="*/ 11535845 w 18982931"/>
              <a:gd name="connsiteY996" fmla="*/ 2004505 h 4449429"/>
              <a:gd name="connsiteX997" fmla="*/ 11548195 w 18982931"/>
              <a:gd name="connsiteY997" fmla="*/ 1736964 h 4449429"/>
              <a:gd name="connsiteX998" fmla="*/ 11609938 w 18982931"/>
              <a:gd name="connsiteY998" fmla="*/ 1609365 h 4449429"/>
              <a:gd name="connsiteX999" fmla="*/ 11688140 w 18982931"/>
              <a:gd name="connsiteY999" fmla="*/ 1765774 h 4449429"/>
              <a:gd name="connsiteX1000" fmla="*/ 11688140 w 18982931"/>
              <a:gd name="connsiteY1000" fmla="*/ 2082711 h 4449429"/>
              <a:gd name="connsiteX1001" fmla="*/ 11910406 w 18982931"/>
              <a:gd name="connsiteY1001" fmla="*/ 2148567 h 4449429"/>
              <a:gd name="connsiteX1002" fmla="*/ 11988608 w 18982931"/>
              <a:gd name="connsiteY1002" fmla="*/ 2119754 h 4449429"/>
              <a:gd name="connsiteX1003" fmla="*/ 11991181 w 18982931"/>
              <a:gd name="connsiteY1003" fmla="*/ 2153197 h 4449429"/>
              <a:gd name="connsiteX1004" fmla="*/ 11993908 w 18982931"/>
              <a:gd name="connsiteY1004" fmla="*/ 2158900 h 4449429"/>
              <a:gd name="connsiteX1005" fmla="*/ 11993908 w 18982931"/>
              <a:gd name="connsiteY1005" fmla="*/ 2156799 h 4449429"/>
              <a:gd name="connsiteX1006" fmla="*/ 11998023 w 18982931"/>
              <a:gd name="connsiteY1006" fmla="*/ 2115639 h 4449429"/>
              <a:gd name="connsiteX1007" fmla="*/ 12010373 w 18982931"/>
              <a:gd name="connsiteY1007" fmla="*/ 2115639 h 4449429"/>
              <a:gd name="connsiteX1008" fmla="*/ 12014490 w 18982931"/>
              <a:gd name="connsiteY1008" fmla="*/ 2185614 h 4449429"/>
              <a:gd name="connsiteX1009" fmla="*/ 12055650 w 18982931"/>
              <a:gd name="connsiteY1009" fmla="*/ 2259703 h 4449429"/>
              <a:gd name="connsiteX1010" fmla="*/ 12109157 w 18982931"/>
              <a:gd name="connsiteY1010" fmla="*/ 2267933 h 4449429"/>
              <a:gd name="connsiteX1011" fmla="*/ 12137972 w 18982931"/>
              <a:gd name="connsiteY1011" fmla="*/ 2580753 h 4449429"/>
              <a:gd name="connsiteX1012" fmla="*/ 12150317 w 18982931"/>
              <a:gd name="connsiteY1012" fmla="*/ 2580753 h 4449429"/>
              <a:gd name="connsiteX1013" fmla="*/ 12179132 w 18982931"/>
              <a:gd name="connsiteY1013" fmla="*/ 2411992 h 4449429"/>
              <a:gd name="connsiteX1014" fmla="*/ 12207942 w 18982931"/>
              <a:gd name="connsiteY1014" fmla="*/ 2160917 h 4449429"/>
              <a:gd name="connsiteX1015" fmla="*/ 12216174 w 18982931"/>
              <a:gd name="connsiteY1015" fmla="*/ 2152686 h 4449429"/>
              <a:gd name="connsiteX1016" fmla="*/ 12331423 w 18982931"/>
              <a:gd name="connsiteY1016" fmla="*/ 2152686 h 4449429"/>
              <a:gd name="connsiteX1017" fmla="*/ 12331423 w 18982931"/>
              <a:gd name="connsiteY1017" fmla="*/ 2317327 h 4449429"/>
              <a:gd name="connsiteX1018" fmla="*/ 12496064 w 18982931"/>
              <a:gd name="connsiteY1018" fmla="*/ 2313208 h 4449429"/>
              <a:gd name="connsiteX1019" fmla="*/ 12557802 w 18982931"/>
              <a:gd name="connsiteY1019" fmla="*/ 2210310 h 4449429"/>
              <a:gd name="connsiteX1020" fmla="*/ 12566034 w 18982931"/>
              <a:gd name="connsiteY1020" fmla="*/ 2206191 h 4449429"/>
              <a:gd name="connsiteX1021" fmla="*/ 12598962 w 18982931"/>
              <a:gd name="connsiteY1021" fmla="*/ 2267933 h 4449429"/>
              <a:gd name="connsiteX1022" fmla="*/ 12607194 w 18982931"/>
              <a:gd name="connsiteY1022" fmla="*/ 2263816 h 4449429"/>
              <a:gd name="connsiteX1023" fmla="*/ 12607194 w 18982931"/>
              <a:gd name="connsiteY1023" fmla="*/ 1461193 h 4449429"/>
              <a:gd name="connsiteX1024" fmla="*/ 12677169 w 18982931"/>
              <a:gd name="connsiteY1024" fmla="*/ 1230695 h 4449429"/>
              <a:gd name="connsiteX1025" fmla="*/ 12920017 w 18982931"/>
              <a:gd name="connsiteY1025" fmla="*/ 1230695 h 4449429"/>
              <a:gd name="connsiteX1026" fmla="*/ 12948827 w 18982931"/>
              <a:gd name="connsiteY1026" fmla="*/ 1490003 h 4449429"/>
              <a:gd name="connsiteX1027" fmla="*/ 12948827 w 18982931"/>
              <a:gd name="connsiteY1027" fmla="*/ 1909838 h 4449429"/>
              <a:gd name="connsiteX1028" fmla="*/ 12948827 w 18982931"/>
              <a:gd name="connsiteY1028" fmla="*/ 1975695 h 4449429"/>
              <a:gd name="connsiteX1029" fmla="*/ 12969405 w 18982931"/>
              <a:gd name="connsiteY1029" fmla="*/ 1979812 h 4449429"/>
              <a:gd name="connsiteX1030" fmla="*/ 12989987 w 18982931"/>
              <a:gd name="connsiteY1030" fmla="*/ 1913955 h 4449429"/>
              <a:gd name="connsiteX1031" fmla="*/ 12989987 w 18982931"/>
              <a:gd name="connsiteY1031" fmla="*/ 1469425 h 4449429"/>
              <a:gd name="connsiteX1032" fmla="*/ 13064076 w 18982931"/>
              <a:gd name="connsiteY1032" fmla="*/ 1395336 h 4449429"/>
              <a:gd name="connsiteX1033" fmla="*/ 13146396 w 18982931"/>
              <a:gd name="connsiteY1033" fmla="*/ 1395336 h 4449429"/>
              <a:gd name="connsiteX1034" fmla="*/ 13146396 w 18982931"/>
              <a:gd name="connsiteY1034" fmla="*/ 1111328 h 4449429"/>
              <a:gd name="connsiteX1035" fmla="*/ 13216366 w 18982931"/>
              <a:gd name="connsiteY1035" fmla="*/ 1103096 h 4449429"/>
              <a:gd name="connsiteX1036" fmla="*/ 13228716 w 18982931"/>
              <a:gd name="connsiteY1036" fmla="*/ 1041358 h 4449429"/>
              <a:gd name="connsiteX1037" fmla="*/ 13368662 w 18982931"/>
              <a:gd name="connsiteY1037" fmla="*/ 1041358 h 4449429"/>
              <a:gd name="connsiteX1038" fmla="*/ 13368662 w 18982931"/>
              <a:gd name="connsiteY1038" fmla="*/ 687379 h 4449429"/>
              <a:gd name="connsiteX1039" fmla="*/ 13483911 w 18982931"/>
              <a:gd name="connsiteY1039" fmla="*/ 687379 h 4449429"/>
              <a:gd name="connsiteX1040" fmla="*/ 13483911 w 18982931"/>
              <a:gd name="connsiteY1040" fmla="*/ 617404 h 4449429"/>
              <a:gd name="connsiteX1041" fmla="*/ 13483911 w 18982931"/>
              <a:gd name="connsiteY1041" fmla="*/ 131714 h 4449429"/>
              <a:gd name="connsiteX1042" fmla="*/ 13541534 w 18982931"/>
              <a:gd name="connsiteY1042" fmla="*/ 74089 h 4449429"/>
              <a:gd name="connsiteX1043" fmla="*/ 13685593 w 18982931"/>
              <a:gd name="connsiteY1043" fmla="*/ 74089 h 4449429"/>
              <a:gd name="connsiteX1044" fmla="*/ 13730872 w 18982931"/>
              <a:gd name="connsiteY1044" fmla="*/ 49392 h 4449429"/>
              <a:gd name="connsiteX1045" fmla="*/ 13739104 w 18982931"/>
              <a:gd name="connsiteY1045"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52547 w 18982931"/>
              <a:gd name="connsiteY849" fmla="*/ 802623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190528 w 18982931"/>
              <a:gd name="connsiteY865" fmla="*/ 1378868 h 4449429"/>
              <a:gd name="connsiteX866" fmla="*/ 1211112 w 18982931"/>
              <a:gd name="connsiteY866" fmla="*/ 1424146 h 4449429"/>
              <a:gd name="connsiteX867" fmla="*/ 1260505 w 18982931"/>
              <a:gd name="connsiteY867" fmla="*/ 1424146 h 4449429"/>
              <a:gd name="connsiteX868" fmla="*/ 1276969 w 18982931"/>
              <a:gd name="connsiteY868" fmla="*/ 1387099 h 4449429"/>
              <a:gd name="connsiteX869" fmla="*/ 1289312 w 18982931"/>
              <a:gd name="connsiteY869" fmla="*/ 1395331 h 4449429"/>
              <a:gd name="connsiteX870" fmla="*/ 1322242 w 18982931"/>
              <a:gd name="connsiteY870" fmla="*/ 1559973 h 4449429"/>
              <a:gd name="connsiteX871" fmla="*/ 1318126 w 18982931"/>
              <a:gd name="connsiteY871" fmla="*/ 1576437 h 4449429"/>
              <a:gd name="connsiteX872" fmla="*/ 1326360 w 18982931"/>
              <a:gd name="connsiteY872" fmla="*/ 1621715 h 4449429"/>
              <a:gd name="connsiteX873" fmla="*/ 1359290 w 18982931"/>
              <a:gd name="connsiteY873" fmla="*/ 1597020 h 4449429"/>
              <a:gd name="connsiteX874" fmla="*/ 1375751 w 18982931"/>
              <a:gd name="connsiteY874" fmla="*/ 1588787 h 4449429"/>
              <a:gd name="connsiteX875" fmla="*/ 1486884 w 18982931"/>
              <a:gd name="connsiteY875" fmla="*/ 1588787 h 4449429"/>
              <a:gd name="connsiteX876" fmla="*/ 1507466 w 18982931"/>
              <a:gd name="connsiteY876" fmla="*/ 2337905 h 4449429"/>
              <a:gd name="connsiteX877" fmla="*/ 1523929 w 18982931"/>
              <a:gd name="connsiteY877" fmla="*/ 2337905 h 4449429"/>
              <a:gd name="connsiteX878" fmla="*/ 1523929 w 18982931"/>
              <a:gd name="connsiteY878" fmla="*/ 2169146 h 4449429"/>
              <a:gd name="connsiteX879" fmla="*/ 1692685 w 18982931"/>
              <a:gd name="connsiteY879" fmla="*/ 2169146 h 4449429"/>
              <a:gd name="connsiteX880" fmla="*/ 1692685 w 18982931"/>
              <a:gd name="connsiteY880" fmla="*/ 2020968 h 4449429"/>
              <a:gd name="connsiteX881" fmla="*/ 1766772 w 18982931"/>
              <a:gd name="connsiteY881" fmla="*/ 1922183 h 4449429"/>
              <a:gd name="connsiteX882" fmla="*/ 1766772 w 18982931"/>
              <a:gd name="connsiteY882" fmla="*/ 1757542 h 4449429"/>
              <a:gd name="connsiteX883" fmla="*/ 1849095 w 18982931"/>
              <a:gd name="connsiteY883" fmla="*/ 1757542 h 4449429"/>
              <a:gd name="connsiteX884" fmla="*/ 1849095 w 18982931"/>
              <a:gd name="connsiteY884" fmla="*/ 2156799 h 4449429"/>
              <a:gd name="connsiteX885" fmla="*/ 1919070 w 18982931"/>
              <a:gd name="connsiteY885" fmla="*/ 2156799 h 4449429"/>
              <a:gd name="connsiteX886" fmla="*/ 1919070 w 18982931"/>
              <a:gd name="connsiteY886" fmla="*/ 1864559 h 4449429"/>
              <a:gd name="connsiteX887" fmla="*/ 1919070 w 18982931"/>
              <a:gd name="connsiteY887" fmla="*/ 695608 h 4449429"/>
              <a:gd name="connsiteX888" fmla="*/ 2005504 w 18982931"/>
              <a:gd name="connsiteY888" fmla="*/ 609173 h 4449429"/>
              <a:gd name="connsiteX889" fmla="*/ 2026085 w 18982931"/>
              <a:gd name="connsiteY889" fmla="*/ 605054 h 4449429"/>
              <a:gd name="connsiteX890" fmla="*/ 2100174 w 18982931"/>
              <a:gd name="connsiteY890" fmla="*/ 448645 h 4449429"/>
              <a:gd name="connsiteX891" fmla="*/ 2137215 w 18982931"/>
              <a:gd name="connsiteY891" fmla="*/ 407485 h 4449429"/>
              <a:gd name="connsiteX892" fmla="*/ 2194840 w 18982931"/>
              <a:gd name="connsiteY892" fmla="*/ 337515 h 4449429"/>
              <a:gd name="connsiteX893" fmla="*/ 2198958 w 18982931"/>
              <a:gd name="connsiteY893" fmla="*/ 292236 h 4449429"/>
              <a:gd name="connsiteX894" fmla="*/ 2240121 w 18982931"/>
              <a:gd name="connsiteY894" fmla="*/ 358093 h 4449429"/>
              <a:gd name="connsiteX895" fmla="*/ 2273047 w 18982931"/>
              <a:gd name="connsiteY895" fmla="*/ 444532 h 4449429"/>
              <a:gd name="connsiteX896" fmla="*/ 2330670 w 18982931"/>
              <a:gd name="connsiteY896" fmla="*/ 563894 h 4449429"/>
              <a:gd name="connsiteX897" fmla="*/ 2351248 w 18982931"/>
              <a:gd name="connsiteY897" fmla="*/ 613286 h 4449429"/>
              <a:gd name="connsiteX898" fmla="*/ 2429455 w 18982931"/>
              <a:gd name="connsiteY898" fmla="*/ 675029 h 4449429"/>
              <a:gd name="connsiteX899" fmla="*/ 2470614 w 18982931"/>
              <a:gd name="connsiteY899" fmla="*/ 757350 h 4449429"/>
              <a:gd name="connsiteX900" fmla="*/ 2470614 w 18982931"/>
              <a:gd name="connsiteY900" fmla="*/ 1086631 h 4449429"/>
              <a:gd name="connsiteX901" fmla="*/ 2470614 w 18982931"/>
              <a:gd name="connsiteY901" fmla="*/ 2008622 h 4449429"/>
              <a:gd name="connsiteX902" fmla="*/ 2487080 w 18982931"/>
              <a:gd name="connsiteY902" fmla="*/ 2053897 h 4449429"/>
              <a:gd name="connsiteX903" fmla="*/ 2499426 w 18982931"/>
              <a:gd name="connsiteY903" fmla="*/ 1897488 h 4449429"/>
              <a:gd name="connsiteX904" fmla="*/ 2602322 w 18982931"/>
              <a:gd name="connsiteY904" fmla="*/ 1798703 h 4449429"/>
              <a:gd name="connsiteX905" fmla="*/ 2836935 w 18982931"/>
              <a:gd name="connsiteY905" fmla="*/ 1798703 h 4449429"/>
              <a:gd name="connsiteX906" fmla="*/ 2836935 w 18982931"/>
              <a:gd name="connsiteY906" fmla="*/ 1860446 h 4449429"/>
              <a:gd name="connsiteX907" fmla="*/ 2836935 w 18982931"/>
              <a:gd name="connsiteY907" fmla="*/ 2263816 h 4449429"/>
              <a:gd name="connsiteX908" fmla="*/ 2845169 w 18982931"/>
              <a:gd name="connsiteY908" fmla="*/ 2304976 h 4449429"/>
              <a:gd name="connsiteX909" fmla="*/ 2861629 w 18982931"/>
              <a:gd name="connsiteY909" fmla="*/ 2300858 h 4449429"/>
              <a:gd name="connsiteX910" fmla="*/ 2861629 w 18982931"/>
              <a:gd name="connsiteY910" fmla="*/ 2247351 h 4449429"/>
              <a:gd name="connsiteX911" fmla="*/ 2869861 w 18982931"/>
              <a:gd name="connsiteY911" fmla="*/ 1996272 h 4449429"/>
              <a:gd name="connsiteX912" fmla="*/ 2923374 w 18982931"/>
              <a:gd name="connsiteY912" fmla="*/ 1967462 h 4449429"/>
              <a:gd name="connsiteX913" fmla="*/ 2939836 w 18982931"/>
              <a:gd name="connsiteY913" fmla="*/ 2300858 h 4449429"/>
              <a:gd name="connsiteX914" fmla="*/ 2956300 w 18982931"/>
              <a:gd name="connsiteY914" fmla="*/ 2300858 h 4449429"/>
              <a:gd name="connsiteX915" fmla="*/ 2989230 w 18982931"/>
              <a:gd name="connsiteY915" fmla="*/ 2111521 h 4449429"/>
              <a:gd name="connsiteX916" fmla="*/ 3018038 w 18982931"/>
              <a:gd name="connsiteY916" fmla="*/ 2058015 h 4449429"/>
              <a:gd name="connsiteX917" fmla="*/ 3034502 w 18982931"/>
              <a:gd name="connsiteY917" fmla="*/ 2123871 h 4449429"/>
              <a:gd name="connsiteX918" fmla="*/ 3038620 w 18982931"/>
              <a:gd name="connsiteY918" fmla="*/ 2132104 h 4449429"/>
              <a:gd name="connsiteX919" fmla="*/ 3088018 w 18982931"/>
              <a:gd name="connsiteY919" fmla="*/ 2140336 h 4449429"/>
              <a:gd name="connsiteX920" fmla="*/ 3095320 w 18982931"/>
              <a:gd name="connsiteY920" fmla="*/ 2275334 h 4449429"/>
              <a:gd name="connsiteX921" fmla="*/ 3162101 w 18982931"/>
              <a:gd name="connsiteY921" fmla="*/ 2275334 h 4449429"/>
              <a:gd name="connsiteX922" fmla="*/ 3162101 w 18982931"/>
              <a:gd name="connsiteY922" fmla="*/ 1580555 h 4449429"/>
              <a:gd name="connsiteX923" fmla="*/ 3162101 w 18982931"/>
              <a:gd name="connsiteY923" fmla="*/ 1531163 h 4449429"/>
              <a:gd name="connsiteX924" fmla="*/ 3199146 w 18982931"/>
              <a:gd name="connsiteY924" fmla="*/ 1498235 h 4449429"/>
              <a:gd name="connsiteX925" fmla="*/ 3281469 w 18982931"/>
              <a:gd name="connsiteY925" fmla="*/ 1498235 h 4449429"/>
              <a:gd name="connsiteX926" fmla="*/ 3281469 w 18982931"/>
              <a:gd name="connsiteY926" fmla="*/ 1325362 h 4449429"/>
              <a:gd name="connsiteX927" fmla="*/ 3343207 w 18982931"/>
              <a:gd name="connsiteY927" fmla="*/ 1263619 h 4449429"/>
              <a:gd name="connsiteX928" fmla="*/ 3544891 w 18982931"/>
              <a:gd name="connsiteY928" fmla="*/ 1263619 h 4449429"/>
              <a:gd name="connsiteX929" fmla="*/ 3544891 w 18982931"/>
              <a:gd name="connsiteY929" fmla="*/ 712071 h 4449429"/>
              <a:gd name="connsiteX930" fmla="*/ 3561357 w 18982931"/>
              <a:gd name="connsiteY930" fmla="*/ 555662 h 4449429"/>
              <a:gd name="connsiteX931" fmla="*/ 3606633 w 18982931"/>
              <a:gd name="connsiteY931" fmla="*/ 316933 h 4449429"/>
              <a:gd name="connsiteX932" fmla="*/ 3614865 w 18982931"/>
              <a:gd name="connsiteY932" fmla="*/ 279891 h 4449429"/>
              <a:gd name="connsiteX933" fmla="*/ 3676603 w 18982931"/>
              <a:gd name="connsiteY933" fmla="*/ 341628 h 4449429"/>
              <a:gd name="connsiteX934" fmla="*/ 3684835 w 18982931"/>
              <a:gd name="connsiteY934" fmla="*/ 386907 h 4449429"/>
              <a:gd name="connsiteX935" fmla="*/ 3742460 w 18982931"/>
              <a:gd name="connsiteY935" fmla="*/ 481574 h 4449429"/>
              <a:gd name="connsiteX936" fmla="*/ 3763042 w 18982931"/>
              <a:gd name="connsiteY936" fmla="*/ 703838 h 4449429"/>
              <a:gd name="connsiteX937" fmla="*/ 3763042 w 18982931"/>
              <a:gd name="connsiteY937" fmla="*/ 1144256 h 4449429"/>
              <a:gd name="connsiteX938" fmla="*/ 3771275 w 18982931"/>
              <a:gd name="connsiteY938" fmla="*/ 1181298 h 4449429"/>
              <a:gd name="connsiteX939" fmla="*/ 3775390 w 18982931"/>
              <a:gd name="connsiteY939" fmla="*/ 1115443 h 4449429"/>
              <a:gd name="connsiteX940" fmla="*/ 3923568 w 18982931"/>
              <a:gd name="connsiteY940" fmla="*/ 996079 h 4449429"/>
              <a:gd name="connsiteX941" fmla="*/ 3940029 w 18982931"/>
              <a:gd name="connsiteY941" fmla="*/ 1020776 h 4449429"/>
              <a:gd name="connsiteX942" fmla="*/ 3960611 w 18982931"/>
              <a:gd name="connsiteY942" fmla="*/ 1321244 h 4449429"/>
              <a:gd name="connsiteX943" fmla="*/ 3960611 w 18982931"/>
              <a:gd name="connsiteY943" fmla="*/ 1584670 h 4449429"/>
              <a:gd name="connsiteX944" fmla="*/ 3977076 w 18982931"/>
              <a:gd name="connsiteY944" fmla="*/ 1625830 h 4449429"/>
              <a:gd name="connsiteX945" fmla="*/ 4010007 w 18982931"/>
              <a:gd name="connsiteY945" fmla="*/ 1666990 h 4449429"/>
              <a:gd name="connsiteX946" fmla="*/ 4055279 w 18982931"/>
              <a:gd name="connsiteY946" fmla="*/ 1819286 h 4449429"/>
              <a:gd name="connsiteX947" fmla="*/ 4104670 w 18982931"/>
              <a:gd name="connsiteY947" fmla="*/ 1819286 h 4449429"/>
              <a:gd name="connsiteX948" fmla="*/ 4108788 w 18982931"/>
              <a:gd name="connsiteY948" fmla="*/ 1741079 h 4449429"/>
              <a:gd name="connsiteX949" fmla="*/ 4211689 w 18982931"/>
              <a:gd name="connsiteY949" fmla="*/ 1741079 h 4449429"/>
              <a:gd name="connsiteX950" fmla="*/ 4252847 w 18982931"/>
              <a:gd name="connsiteY950" fmla="*/ 1559973 h 4449429"/>
              <a:gd name="connsiteX951" fmla="*/ 4265197 w 18982931"/>
              <a:gd name="connsiteY951" fmla="*/ 1559973 h 4449429"/>
              <a:gd name="connsiteX952" fmla="*/ 4277546 w 18982931"/>
              <a:gd name="connsiteY952" fmla="*/ 1592900 h 4449429"/>
              <a:gd name="connsiteX953" fmla="*/ 4302239 w 18982931"/>
              <a:gd name="connsiteY953" fmla="*/ 1708150 h 4449429"/>
              <a:gd name="connsiteX954" fmla="*/ 4368100 w 18982931"/>
              <a:gd name="connsiteY954" fmla="*/ 1741079 h 4449429"/>
              <a:gd name="connsiteX955" fmla="*/ 4363984 w 18982931"/>
              <a:gd name="connsiteY955" fmla="*/ 1634062 h 4449429"/>
              <a:gd name="connsiteX956" fmla="*/ 4372218 w 18982931"/>
              <a:gd name="connsiteY956" fmla="*/ 839670 h 4449429"/>
              <a:gd name="connsiteX957" fmla="*/ 4442184 w 18982931"/>
              <a:gd name="connsiteY957" fmla="*/ 279891 h 4449429"/>
              <a:gd name="connsiteX958" fmla="*/ 4479230 w 18982931"/>
              <a:gd name="connsiteY958" fmla="*/ 234611 h 4449429"/>
              <a:gd name="connsiteX959" fmla="*/ 4520394 w 18982931"/>
              <a:gd name="connsiteY959" fmla="*/ 284004 h 4449429"/>
              <a:gd name="connsiteX960" fmla="*/ 4549200 w 18982931"/>
              <a:gd name="connsiteY960" fmla="*/ 440413 h 4449429"/>
              <a:gd name="connsiteX961" fmla="*/ 4680914 w 18982931"/>
              <a:gd name="connsiteY961" fmla="*/ 395140 h 4449429"/>
              <a:gd name="connsiteX962" fmla="*/ 4759121 w 18982931"/>
              <a:gd name="connsiteY962" fmla="*/ 460995 h 4449429"/>
              <a:gd name="connsiteX963" fmla="*/ 4771466 w 18982931"/>
              <a:gd name="connsiteY963" fmla="*/ 493924 h 4449429"/>
              <a:gd name="connsiteX964" fmla="*/ 4888657 w 18982931"/>
              <a:gd name="connsiteY964" fmla="*/ 747622 h 4449429"/>
              <a:gd name="connsiteX965" fmla="*/ 4888893 w 18982931"/>
              <a:gd name="connsiteY965" fmla="*/ 807315 h 4449429"/>
              <a:gd name="connsiteX966" fmla="*/ 4856617 w 18982931"/>
              <a:gd name="connsiteY966" fmla="*/ 807315 h 4449429"/>
              <a:gd name="connsiteX967" fmla="*/ 4856617 w 18982931"/>
              <a:gd name="connsiteY967" fmla="*/ 944475 h 4449429"/>
              <a:gd name="connsiteX968" fmla="*/ 4888332 w 18982931"/>
              <a:gd name="connsiteY968" fmla="*/ 944475 h 4449429"/>
              <a:gd name="connsiteX969" fmla="*/ 4888325 w 18982931"/>
              <a:gd name="connsiteY969" fmla="*/ 945600 h 4449429"/>
              <a:gd name="connsiteX970" fmla="*/ 4890835 w 18982931"/>
              <a:gd name="connsiteY970" fmla="*/ 1609365 h 4449429"/>
              <a:gd name="connsiteX971" fmla="*/ 4952574 w 18982931"/>
              <a:gd name="connsiteY971" fmla="*/ 1617597 h 4449429"/>
              <a:gd name="connsiteX972" fmla="*/ 4952574 w 18982931"/>
              <a:gd name="connsiteY972" fmla="*/ 1868678 h 4449429"/>
              <a:gd name="connsiteX973" fmla="*/ 4956691 w 18982931"/>
              <a:gd name="connsiteY973" fmla="*/ 1905720 h 4449429"/>
              <a:gd name="connsiteX974" fmla="*/ 4981387 w 18982931"/>
              <a:gd name="connsiteY974" fmla="*/ 1967462 h 4449429"/>
              <a:gd name="connsiteX975" fmla="*/ 4981387 w 18982931"/>
              <a:gd name="connsiteY975" fmla="*/ 2058015 h 4449429"/>
              <a:gd name="connsiteX976" fmla="*/ 5001966 w 18982931"/>
              <a:gd name="connsiteY976" fmla="*/ 2086824 h 4449429"/>
              <a:gd name="connsiteX977" fmla="*/ 5018429 w 18982931"/>
              <a:gd name="connsiteY977" fmla="*/ 2078592 h 4449429"/>
              <a:gd name="connsiteX978" fmla="*/ 5018429 w 18982931"/>
              <a:gd name="connsiteY978" fmla="*/ 1881023 h 4449429"/>
              <a:gd name="connsiteX979" fmla="*/ 5018429 w 18982931"/>
              <a:gd name="connsiteY979" fmla="*/ 1366522 h 4449429"/>
              <a:gd name="connsiteX980" fmla="*/ 5034894 w 18982931"/>
              <a:gd name="connsiteY980" fmla="*/ 864367 h 4449429"/>
              <a:gd name="connsiteX981" fmla="*/ 5067821 w 18982931"/>
              <a:gd name="connsiteY981" fmla="*/ 197569 h 4449429"/>
              <a:gd name="connsiteX982" fmla="*/ 5080173 w 18982931"/>
              <a:gd name="connsiteY982" fmla="*/ 102899 h 4449429"/>
              <a:gd name="connsiteX983" fmla="*/ 5216000 w 18982931"/>
              <a:gd name="connsiteY983" fmla="*/ 37042 h 4449429"/>
              <a:gd name="connsiteX984" fmla="*/ 5248927 w 18982931"/>
              <a:gd name="connsiteY984" fmla="*/ 69972 h 4449429"/>
              <a:gd name="connsiteX985" fmla="*/ 5372409 w 18982931"/>
              <a:gd name="connsiteY985" fmla="*/ 69972 h 4449429"/>
              <a:gd name="connsiteX986" fmla="*/ 5434151 w 18982931"/>
              <a:gd name="connsiteY986" fmla="*/ 131714 h 4449429"/>
              <a:gd name="connsiteX987" fmla="*/ 5434151 w 18982931"/>
              <a:gd name="connsiteY987" fmla="*/ 382788 h 4449429"/>
              <a:gd name="connsiteX988" fmla="*/ 5434151 w 18982931"/>
              <a:gd name="connsiteY988" fmla="*/ 683261 h 4449429"/>
              <a:gd name="connsiteX989" fmla="*/ 5545282 w 18982931"/>
              <a:gd name="connsiteY989" fmla="*/ 687375 h 4449429"/>
              <a:gd name="connsiteX990" fmla="*/ 5545282 w 18982931"/>
              <a:gd name="connsiteY990" fmla="*/ 1045471 h 4449429"/>
              <a:gd name="connsiteX991" fmla="*/ 5676994 w 18982931"/>
              <a:gd name="connsiteY991" fmla="*/ 1045471 h 4449429"/>
              <a:gd name="connsiteX992" fmla="*/ 5685227 w 18982931"/>
              <a:gd name="connsiteY992" fmla="*/ 1103096 h 4449429"/>
              <a:gd name="connsiteX993" fmla="*/ 5759314 w 18982931"/>
              <a:gd name="connsiteY993" fmla="*/ 1193648 h 4449429"/>
              <a:gd name="connsiteX994" fmla="*/ 5759314 w 18982931"/>
              <a:gd name="connsiteY994" fmla="*/ 1395331 h 4449429"/>
              <a:gd name="connsiteX995" fmla="*/ 5825171 w 18982931"/>
              <a:gd name="connsiteY995" fmla="*/ 1395331 h 4449429"/>
              <a:gd name="connsiteX996" fmla="*/ 5903378 w 18982931"/>
              <a:gd name="connsiteY996" fmla="*/ 1477653 h 4449429"/>
              <a:gd name="connsiteX997" fmla="*/ 5903378 w 18982931"/>
              <a:gd name="connsiteY997" fmla="*/ 1918070 h 4449429"/>
              <a:gd name="connsiteX998" fmla="*/ 5936306 w 18982931"/>
              <a:gd name="connsiteY998" fmla="*/ 1975695 h 4449429"/>
              <a:gd name="connsiteX999" fmla="*/ 5965115 w 18982931"/>
              <a:gd name="connsiteY999" fmla="*/ 1275969 h 4449429"/>
              <a:gd name="connsiteX1000" fmla="*/ 5969235 w 18982931"/>
              <a:gd name="connsiteY1000" fmla="*/ 1238922 h 4449429"/>
              <a:gd name="connsiteX1001" fmla="*/ 6166804 w 18982931"/>
              <a:gd name="connsiteY1001" fmla="*/ 1238922 h 4449429"/>
              <a:gd name="connsiteX1002" fmla="*/ 6216196 w 18982931"/>
              <a:gd name="connsiteY1002" fmla="*/ 1288315 h 4449429"/>
              <a:gd name="connsiteX1003" fmla="*/ 6236774 w 18982931"/>
              <a:gd name="connsiteY1003" fmla="*/ 1428261 h 4449429"/>
              <a:gd name="connsiteX1004" fmla="*/ 6273821 w 18982931"/>
              <a:gd name="connsiteY1004" fmla="*/ 1498235 h 4449429"/>
              <a:gd name="connsiteX1005" fmla="*/ 6273821 w 18982931"/>
              <a:gd name="connsiteY1005" fmla="*/ 2230888 h 4449429"/>
              <a:gd name="connsiteX1006" fmla="*/ 6277935 w 18982931"/>
              <a:gd name="connsiteY1006" fmla="*/ 2280280 h 4449429"/>
              <a:gd name="connsiteX1007" fmla="*/ 6319095 w 18982931"/>
              <a:gd name="connsiteY1007" fmla="*/ 2193841 h 4449429"/>
              <a:gd name="connsiteX1008" fmla="*/ 6364373 w 18982931"/>
              <a:gd name="connsiteY1008" fmla="*/ 2288513 h 4449429"/>
              <a:gd name="connsiteX1009" fmla="*/ 6389068 w 18982931"/>
              <a:gd name="connsiteY1009" fmla="*/ 2313208 h 4449429"/>
              <a:gd name="connsiteX1010" fmla="*/ 6541355 w 18982931"/>
              <a:gd name="connsiteY1010" fmla="*/ 2313208 h 4449429"/>
              <a:gd name="connsiteX1011" fmla="*/ 6541355 w 18982931"/>
              <a:gd name="connsiteY1011" fmla="*/ 2148567 h 4449429"/>
              <a:gd name="connsiteX1012" fmla="*/ 6660723 w 18982931"/>
              <a:gd name="connsiteY1012" fmla="*/ 2148567 h 4449429"/>
              <a:gd name="connsiteX1013" fmla="*/ 6660723 w 18982931"/>
              <a:gd name="connsiteY1013" fmla="*/ 2259698 h 4449429"/>
              <a:gd name="connsiteX1014" fmla="*/ 6705999 w 18982931"/>
              <a:gd name="connsiteY1014" fmla="*/ 2551938 h 4449429"/>
              <a:gd name="connsiteX1015" fmla="*/ 6714228 w 18982931"/>
              <a:gd name="connsiteY1015" fmla="*/ 2580748 h 4449429"/>
              <a:gd name="connsiteX1016" fmla="*/ 6722461 w 18982931"/>
              <a:gd name="connsiteY1016" fmla="*/ 2576634 h 4449429"/>
              <a:gd name="connsiteX1017" fmla="*/ 6751278 w 18982931"/>
              <a:gd name="connsiteY1017" fmla="*/ 2263816 h 4449429"/>
              <a:gd name="connsiteX1018" fmla="*/ 6800669 w 18982931"/>
              <a:gd name="connsiteY1018" fmla="*/ 2255583 h 4449429"/>
              <a:gd name="connsiteX1019" fmla="*/ 6837709 w 18982931"/>
              <a:gd name="connsiteY1019" fmla="*/ 2181496 h 4449429"/>
              <a:gd name="connsiteX1020" fmla="*/ 6841831 w 18982931"/>
              <a:gd name="connsiteY1020" fmla="*/ 2152681 h 4449429"/>
              <a:gd name="connsiteX1021" fmla="*/ 6845941 w 18982931"/>
              <a:gd name="connsiteY1021" fmla="*/ 2115639 h 4449429"/>
              <a:gd name="connsiteX1022" fmla="*/ 6857139 w 18982931"/>
              <a:gd name="connsiteY1022" fmla="*/ 2115639 h 4449429"/>
              <a:gd name="connsiteX1023" fmla="*/ 6899298 w 18982931"/>
              <a:gd name="connsiteY1023" fmla="*/ 2109470 h 4449429"/>
              <a:gd name="connsiteX1024" fmla="*/ 6922965 w 18982931"/>
              <a:gd name="connsiteY1024" fmla="*/ 2140339 h 4449429"/>
              <a:gd name="connsiteX1025" fmla="*/ 7009406 w 18982931"/>
              <a:gd name="connsiteY1025" fmla="*/ 2070365 h 4449429"/>
              <a:gd name="connsiteX1026" fmla="*/ 7145231 w 18982931"/>
              <a:gd name="connsiteY1026" fmla="*/ 2066247 h 4449429"/>
              <a:gd name="connsiteX1027" fmla="*/ 7145231 w 18982931"/>
              <a:gd name="connsiteY1027" fmla="*/ 1901605 h 4449429"/>
              <a:gd name="connsiteX1028" fmla="*/ 7145231 w 18982931"/>
              <a:gd name="connsiteY1028" fmla="*/ 1769896 h 4449429"/>
              <a:gd name="connsiteX1029" fmla="*/ 7215204 w 18982931"/>
              <a:gd name="connsiteY1029" fmla="*/ 1597024 h 4449429"/>
              <a:gd name="connsiteX1030" fmla="*/ 7285174 w 18982931"/>
              <a:gd name="connsiteY1030" fmla="*/ 1753433 h 4449429"/>
              <a:gd name="connsiteX1031" fmla="*/ 7297524 w 18982931"/>
              <a:gd name="connsiteY1031" fmla="*/ 2062134 h 4449429"/>
              <a:gd name="connsiteX1032" fmla="*/ 7367494 w 18982931"/>
              <a:gd name="connsiteY1032" fmla="*/ 2066247 h 4449429"/>
              <a:gd name="connsiteX1033" fmla="*/ 7371610 w 18982931"/>
              <a:gd name="connsiteY1033" fmla="*/ 2148567 h 4449429"/>
              <a:gd name="connsiteX1034" fmla="*/ 7462167 w 18982931"/>
              <a:gd name="connsiteY1034" fmla="*/ 2148567 h 4449429"/>
              <a:gd name="connsiteX1035" fmla="*/ 7462167 w 18982931"/>
              <a:gd name="connsiteY1035" fmla="*/ 2095061 h 4449429"/>
              <a:gd name="connsiteX1036" fmla="*/ 7462167 w 18982931"/>
              <a:gd name="connsiteY1036" fmla="*/ 1597024 h 4449429"/>
              <a:gd name="connsiteX1037" fmla="*/ 7482743 w 18982931"/>
              <a:gd name="connsiteY1037" fmla="*/ 1008430 h 4449429"/>
              <a:gd name="connsiteX1038" fmla="*/ 7495096 w 18982931"/>
              <a:gd name="connsiteY1038" fmla="*/ 921991 h 4449429"/>
              <a:gd name="connsiteX1039" fmla="*/ 7536254 w 18982931"/>
              <a:gd name="connsiteY1039" fmla="*/ 934341 h 4449429"/>
              <a:gd name="connsiteX1040" fmla="*/ 7577416 w 18982931"/>
              <a:gd name="connsiteY1040" fmla="*/ 563899 h 4449429"/>
              <a:gd name="connsiteX1041" fmla="*/ 7589759 w 18982931"/>
              <a:gd name="connsiteY1041" fmla="*/ 563899 h 4449429"/>
              <a:gd name="connsiteX1042" fmla="*/ 7639153 w 18982931"/>
              <a:gd name="connsiteY1042" fmla="*/ 975501 h 4449429"/>
              <a:gd name="connsiteX1043" fmla="*/ 7655614 w 18982931"/>
              <a:gd name="connsiteY1043" fmla="*/ 926109 h 4449429"/>
              <a:gd name="connsiteX1044" fmla="*/ 7667968 w 18982931"/>
              <a:gd name="connsiteY1044" fmla="*/ 926109 h 4449429"/>
              <a:gd name="connsiteX1045" fmla="*/ 7676196 w 18982931"/>
              <a:gd name="connsiteY1045" fmla="*/ 1037243 h 4449429"/>
              <a:gd name="connsiteX1046" fmla="*/ 7676196 w 18982931"/>
              <a:gd name="connsiteY1046" fmla="*/ 2049787 h 4449429"/>
              <a:gd name="connsiteX1047" fmla="*/ 7705009 w 18982931"/>
              <a:gd name="connsiteY1047" fmla="*/ 2267935 h 4449429"/>
              <a:gd name="connsiteX1048" fmla="*/ 7750287 w 18982931"/>
              <a:gd name="connsiteY1048" fmla="*/ 2469622 h 4449429"/>
              <a:gd name="connsiteX1049" fmla="*/ 7849072 w 18982931"/>
              <a:gd name="connsiteY1049" fmla="*/ 2469622 h 4449429"/>
              <a:gd name="connsiteX1050" fmla="*/ 7849072 w 18982931"/>
              <a:gd name="connsiteY1050" fmla="*/ 2284398 h 4449429"/>
              <a:gd name="connsiteX1051" fmla="*/ 7919042 w 18982931"/>
              <a:gd name="connsiteY1051" fmla="*/ 2284398 h 4449429"/>
              <a:gd name="connsiteX1052" fmla="*/ 7919042 w 18982931"/>
              <a:gd name="connsiteY1052" fmla="*/ 2473736 h 4449429"/>
              <a:gd name="connsiteX1053" fmla="*/ 8108380 w 18982931"/>
              <a:gd name="connsiteY1053" fmla="*/ 2473736 h 4449429"/>
              <a:gd name="connsiteX1054" fmla="*/ 8142338 w 18982931"/>
              <a:gd name="connsiteY1054" fmla="*/ 2481454 h 4449429"/>
              <a:gd name="connsiteX1055" fmla="*/ 8144242 w 18982931"/>
              <a:gd name="connsiteY1055" fmla="*/ 2485067 h 4449429"/>
              <a:gd name="connsiteX1056" fmla="*/ 8144242 w 18982931"/>
              <a:gd name="connsiteY1056" fmla="*/ 1280084 h 4449429"/>
              <a:gd name="connsiteX1057" fmla="*/ 8189518 w 18982931"/>
              <a:gd name="connsiteY1057" fmla="*/ 1115443 h 4449429"/>
              <a:gd name="connsiteX1058" fmla="*/ 8230679 w 18982931"/>
              <a:gd name="connsiteY1058" fmla="*/ 1090746 h 4449429"/>
              <a:gd name="connsiteX1059" fmla="*/ 8477642 w 18982931"/>
              <a:gd name="connsiteY1059" fmla="*/ 1090746 h 4449429"/>
              <a:gd name="connsiteX1060" fmla="*/ 8518799 w 18982931"/>
              <a:gd name="connsiteY1060" fmla="*/ 1111328 h 4449429"/>
              <a:gd name="connsiteX1061" fmla="*/ 8568194 w 18982931"/>
              <a:gd name="connsiteY1061" fmla="*/ 1288315 h 4449429"/>
              <a:gd name="connsiteX1062" fmla="*/ 8572304 w 18982931"/>
              <a:gd name="connsiteY1062" fmla="*/ 2152681 h 4449429"/>
              <a:gd name="connsiteX1063" fmla="*/ 8572304 w 18982931"/>
              <a:gd name="connsiteY1063" fmla="*/ 2222656 h 4449429"/>
              <a:gd name="connsiteX1064" fmla="*/ 8827499 w 18982931"/>
              <a:gd name="connsiteY1064" fmla="*/ 2222656 h 4449429"/>
              <a:gd name="connsiteX1065" fmla="*/ 8827499 w 18982931"/>
              <a:gd name="connsiteY1065" fmla="*/ 2053897 h 4449429"/>
              <a:gd name="connsiteX1066" fmla="*/ 8827499 w 18982931"/>
              <a:gd name="connsiteY1066" fmla="*/ 1996272 h 4449429"/>
              <a:gd name="connsiteX1067" fmla="*/ 8926285 w 18982931"/>
              <a:gd name="connsiteY1067" fmla="*/ 1876910 h 4449429"/>
              <a:gd name="connsiteX1068" fmla="*/ 8926285 w 18982931"/>
              <a:gd name="connsiteY1068" fmla="*/ 1757542 h 4449429"/>
              <a:gd name="connsiteX1069" fmla="*/ 8926285 w 18982931"/>
              <a:gd name="connsiteY1069" fmla="*/ 1527045 h 4449429"/>
              <a:gd name="connsiteX1070" fmla="*/ 8950980 w 18982931"/>
              <a:gd name="connsiteY1070" fmla="*/ 1432378 h 4449429"/>
              <a:gd name="connsiteX1071" fmla="*/ 8950980 w 18982931"/>
              <a:gd name="connsiteY1071" fmla="*/ 1424146 h 4449429"/>
              <a:gd name="connsiteX1072" fmla="*/ 8983911 w 18982931"/>
              <a:gd name="connsiteY1072" fmla="*/ 1107210 h 4449429"/>
              <a:gd name="connsiteX1073" fmla="*/ 8992140 w 18982931"/>
              <a:gd name="connsiteY1073" fmla="*/ 1049586 h 4449429"/>
              <a:gd name="connsiteX1074" fmla="*/ 9012723 w 18982931"/>
              <a:gd name="connsiteY1074" fmla="*/ 1049586 h 4449429"/>
              <a:gd name="connsiteX1075" fmla="*/ 9049767 w 18982931"/>
              <a:gd name="connsiteY1075" fmla="*/ 1325362 h 4449429"/>
              <a:gd name="connsiteX1076" fmla="*/ 9115624 w 18982931"/>
              <a:gd name="connsiteY1076" fmla="*/ 1329476 h 4449429"/>
              <a:gd name="connsiteX1077" fmla="*/ 9165014 w 18982931"/>
              <a:gd name="connsiteY1077" fmla="*/ 1436493 h 4449429"/>
              <a:gd name="connsiteX1078" fmla="*/ 9181479 w 18982931"/>
              <a:gd name="connsiteY1078" fmla="*/ 1494116 h 4449429"/>
              <a:gd name="connsiteX1079" fmla="*/ 9181479 w 18982931"/>
              <a:gd name="connsiteY1079" fmla="*/ 1823399 h 4449429"/>
              <a:gd name="connsiteX1080" fmla="*/ 9181479 w 18982931"/>
              <a:gd name="connsiteY1080" fmla="*/ 1881023 h 4449429"/>
              <a:gd name="connsiteX1081" fmla="*/ 9280267 w 18982931"/>
              <a:gd name="connsiteY1081" fmla="*/ 1881023 h 4449429"/>
              <a:gd name="connsiteX1082" fmla="*/ 9280267 w 18982931"/>
              <a:gd name="connsiteY1082" fmla="*/ 1815166 h 4449429"/>
              <a:gd name="connsiteX1083" fmla="*/ 9280267 w 18982931"/>
              <a:gd name="connsiteY1083" fmla="*/ 304587 h 4449429"/>
              <a:gd name="connsiteX1084" fmla="*/ 9346122 w 18982931"/>
              <a:gd name="connsiteY1084" fmla="*/ 238731 h 4449429"/>
              <a:gd name="connsiteX1085" fmla="*/ 9453137 w 18982931"/>
              <a:gd name="connsiteY1085" fmla="*/ 341628 h 4449429"/>
              <a:gd name="connsiteX1086" fmla="*/ 9453137 w 18982931"/>
              <a:gd name="connsiteY1086" fmla="*/ 1815166 h 4449429"/>
              <a:gd name="connsiteX1087" fmla="*/ 9453137 w 18982931"/>
              <a:gd name="connsiteY1087" fmla="*/ 1876910 h 4449429"/>
              <a:gd name="connsiteX1088" fmla="*/ 9551919 w 18982931"/>
              <a:gd name="connsiteY1088" fmla="*/ 1876910 h 4449429"/>
              <a:gd name="connsiteX1089" fmla="*/ 9551919 w 18982931"/>
              <a:gd name="connsiteY1089" fmla="*/ 1724614 h 4449429"/>
              <a:gd name="connsiteX1090" fmla="*/ 9551919 w 18982931"/>
              <a:gd name="connsiteY1090" fmla="*/ 1481771 h 4449429"/>
              <a:gd name="connsiteX1091" fmla="*/ 9597198 w 18982931"/>
              <a:gd name="connsiteY1091" fmla="*/ 1374754 h 4449429"/>
              <a:gd name="connsiteX1092" fmla="*/ 9613662 w 18982931"/>
              <a:gd name="connsiteY1092" fmla="*/ 1325362 h 4449429"/>
              <a:gd name="connsiteX1093" fmla="*/ 9683632 w 18982931"/>
              <a:gd name="connsiteY1093" fmla="*/ 1325362 h 4449429"/>
              <a:gd name="connsiteX1094" fmla="*/ 9683632 w 18982931"/>
              <a:gd name="connsiteY1094" fmla="*/ 1522931 h 4449429"/>
              <a:gd name="connsiteX1095" fmla="*/ 9819464 w 18982931"/>
              <a:gd name="connsiteY1095" fmla="*/ 1522931 h 4449429"/>
              <a:gd name="connsiteX1096" fmla="*/ 9819464 w 18982931"/>
              <a:gd name="connsiteY1096" fmla="*/ 1720501 h 4449429"/>
              <a:gd name="connsiteX1097" fmla="*/ 9819464 w 18982931"/>
              <a:gd name="connsiteY1097" fmla="*/ 1835749 h 4449429"/>
              <a:gd name="connsiteX1098" fmla="*/ 9868856 w 18982931"/>
              <a:gd name="connsiteY1098" fmla="*/ 1885142 h 4449429"/>
              <a:gd name="connsiteX1099" fmla="*/ 9922361 w 18982931"/>
              <a:gd name="connsiteY1099" fmla="*/ 1938648 h 4449429"/>
              <a:gd name="connsiteX1100" fmla="*/ 9922361 w 18982931"/>
              <a:gd name="connsiteY1100" fmla="*/ 2226770 h 4449429"/>
              <a:gd name="connsiteX1101" fmla="*/ 10189906 w 18982931"/>
              <a:gd name="connsiteY1101" fmla="*/ 2226770 h 4449429"/>
              <a:gd name="connsiteX1102" fmla="*/ 10189906 w 18982931"/>
              <a:gd name="connsiteY1102" fmla="*/ 1864559 h 4449429"/>
              <a:gd name="connsiteX1103" fmla="*/ 10251644 w 18982931"/>
              <a:gd name="connsiteY1103" fmla="*/ 1852213 h 4449429"/>
              <a:gd name="connsiteX1104" fmla="*/ 10251644 w 18982931"/>
              <a:gd name="connsiteY1104" fmla="*/ 1465306 h 4449429"/>
              <a:gd name="connsiteX1105" fmla="*/ 10198137 w 18982931"/>
              <a:gd name="connsiteY1105" fmla="*/ 1461188 h 4449429"/>
              <a:gd name="connsiteX1106" fmla="*/ 10198137 w 18982931"/>
              <a:gd name="connsiteY1106" fmla="*/ 1317129 h 4449429"/>
              <a:gd name="connsiteX1107" fmla="*/ 10572694 w 18982931"/>
              <a:gd name="connsiteY1107" fmla="*/ 1317129 h 4449429"/>
              <a:gd name="connsiteX1108" fmla="*/ 10572694 w 18982931"/>
              <a:gd name="connsiteY1108" fmla="*/ 2140336 h 4449429"/>
              <a:gd name="connsiteX1109" fmla="*/ 10642669 w 18982931"/>
              <a:gd name="connsiteY1109" fmla="*/ 2144449 h 4449429"/>
              <a:gd name="connsiteX1110" fmla="*/ 10642669 w 18982931"/>
              <a:gd name="connsiteY1110" fmla="*/ 2477849 h 4449429"/>
              <a:gd name="connsiteX1111" fmla="*/ 10885512 w 18982931"/>
              <a:gd name="connsiteY1111" fmla="*/ 2477849 h 4449429"/>
              <a:gd name="connsiteX1112" fmla="*/ 10885512 w 18982931"/>
              <a:gd name="connsiteY1112" fmla="*/ 2292626 h 4449429"/>
              <a:gd name="connsiteX1113" fmla="*/ 10959601 w 18982931"/>
              <a:gd name="connsiteY1113" fmla="*/ 2292626 h 4449429"/>
              <a:gd name="connsiteX1114" fmla="*/ 10959601 w 18982931"/>
              <a:gd name="connsiteY1114" fmla="*/ 2477849 h 4449429"/>
              <a:gd name="connsiteX1115" fmla="*/ 11066618 w 18982931"/>
              <a:gd name="connsiteY1115" fmla="*/ 2477849 h 4449429"/>
              <a:gd name="connsiteX1116" fmla="*/ 11107778 w 18982931"/>
              <a:gd name="connsiteY1116" fmla="*/ 2284395 h 4449429"/>
              <a:gd name="connsiteX1117" fmla="*/ 11136593 w 18982931"/>
              <a:gd name="connsiteY1117" fmla="*/ 2053897 h 4449429"/>
              <a:gd name="connsiteX1118" fmla="*/ 11136593 w 18982931"/>
              <a:gd name="connsiteY1118" fmla="*/ 1061936 h 4449429"/>
              <a:gd name="connsiteX1119" fmla="*/ 11148938 w 18982931"/>
              <a:gd name="connsiteY1119" fmla="*/ 938454 h 4449429"/>
              <a:gd name="connsiteX1120" fmla="*/ 11161288 w 18982931"/>
              <a:gd name="connsiteY1120" fmla="*/ 938454 h 4449429"/>
              <a:gd name="connsiteX1121" fmla="*/ 11177753 w 18982931"/>
              <a:gd name="connsiteY1121" fmla="*/ 983729 h 4449429"/>
              <a:gd name="connsiteX1122" fmla="*/ 11231258 w 18982931"/>
              <a:gd name="connsiteY1122" fmla="*/ 572126 h 4449429"/>
              <a:gd name="connsiteX1123" fmla="*/ 11243610 w 18982931"/>
              <a:gd name="connsiteY1123" fmla="*/ 572126 h 4449429"/>
              <a:gd name="connsiteX1124" fmla="*/ 11284770 w 18982931"/>
              <a:gd name="connsiteY1124" fmla="*/ 946687 h 4449429"/>
              <a:gd name="connsiteX1125" fmla="*/ 11325929 w 18982931"/>
              <a:gd name="connsiteY1125" fmla="*/ 934337 h 4449429"/>
              <a:gd name="connsiteX1126" fmla="*/ 11342394 w 18982931"/>
              <a:gd name="connsiteY1126" fmla="*/ 1061936 h 4449429"/>
              <a:gd name="connsiteX1127" fmla="*/ 11342394 w 18982931"/>
              <a:gd name="connsiteY1127" fmla="*/ 1300666 h 4449429"/>
              <a:gd name="connsiteX1128" fmla="*/ 11358857 w 18982931"/>
              <a:gd name="connsiteY1128" fmla="*/ 2132104 h 4449429"/>
              <a:gd name="connsiteX1129" fmla="*/ 11362976 w 18982931"/>
              <a:gd name="connsiteY1129" fmla="*/ 2165031 h 4449429"/>
              <a:gd name="connsiteX1130" fmla="*/ 11453524 w 18982931"/>
              <a:gd name="connsiteY1130" fmla="*/ 2165031 h 4449429"/>
              <a:gd name="connsiteX1131" fmla="*/ 11457643 w 18982931"/>
              <a:gd name="connsiteY1131" fmla="*/ 2082711 h 4449429"/>
              <a:gd name="connsiteX1132" fmla="*/ 11535845 w 18982931"/>
              <a:gd name="connsiteY1132" fmla="*/ 2078592 h 4449429"/>
              <a:gd name="connsiteX1133" fmla="*/ 11535845 w 18982931"/>
              <a:gd name="connsiteY1133" fmla="*/ 2004505 h 4449429"/>
              <a:gd name="connsiteX1134" fmla="*/ 11548195 w 18982931"/>
              <a:gd name="connsiteY1134" fmla="*/ 1736964 h 4449429"/>
              <a:gd name="connsiteX1135" fmla="*/ 11609938 w 18982931"/>
              <a:gd name="connsiteY1135" fmla="*/ 1609365 h 4449429"/>
              <a:gd name="connsiteX1136" fmla="*/ 11688140 w 18982931"/>
              <a:gd name="connsiteY1136" fmla="*/ 1765774 h 4449429"/>
              <a:gd name="connsiteX1137" fmla="*/ 11688140 w 18982931"/>
              <a:gd name="connsiteY1137" fmla="*/ 2082711 h 4449429"/>
              <a:gd name="connsiteX1138" fmla="*/ 11910406 w 18982931"/>
              <a:gd name="connsiteY1138" fmla="*/ 2148567 h 4449429"/>
              <a:gd name="connsiteX1139" fmla="*/ 11988608 w 18982931"/>
              <a:gd name="connsiteY1139" fmla="*/ 2119754 h 4449429"/>
              <a:gd name="connsiteX1140" fmla="*/ 11991181 w 18982931"/>
              <a:gd name="connsiteY1140" fmla="*/ 2153197 h 4449429"/>
              <a:gd name="connsiteX1141" fmla="*/ 11993908 w 18982931"/>
              <a:gd name="connsiteY1141" fmla="*/ 2158900 h 4449429"/>
              <a:gd name="connsiteX1142" fmla="*/ 11993908 w 18982931"/>
              <a:gd name="connsiteY1142" fmla="*/ 2156799 h 4449429"/>
              <a:gd name="connsiteX1143" fmla="*/ 11998023 w 18982931"/>
              <a:gd name="connsiteY1143" fmla="*/ 2115639 h 4449429"/>
              <a:gd name="connsiteX1144" fmla="*/ 12010373 w 18982931"/>
              <a:gd name="connsiteY1144" fmla="*/ 2115639 h 4449429"/>
              <a:gd name="connsiteX1145" fmla="*/ 12014490 w 18982931"/>
              <a:gd name="connsiteY1145" fmla="*/ 2185614 h 4449429"/>
              <a:gd name="connsiteX1146" fmla="*/ 12055650 w 18982931"/>
              <a:gd name="connsiteY1146" fmla="*/ 2259703 h 4449429"/>
              <a:gd name="connsiteX1147" fmla="*/ 12109157 w 18982931"/>
              <a:gd name="connsiteY1147" fmla="*/ 2267933 h 4449429"/>
              <a:gd name="connsiteX1148" fmla="*/ 12137972 w 18982931"/>
              <a:gd name="connsiteY1148" fmla="*/ 2580753 h 4449429"/>
              <a:gd name="connsiteX1149" fmla="*/ 12150317 w 18982931"/>
              <a:gd name="connsiteY1149" fmla="*/ 2580753 h 4449429"/>
              <a:gd name="connsiteX1150" fmla="*/ 12179132 w 18982931"/>
              <a:gd name="connsiteY1150" fmla="*/ 2411992 h 4449429"/>
              <a:gd name="connsiteX1151" fmla="*/ 12207942 w 18982931"/>
              <a:gd name="connsiteY1151" fmla="*/ 2160917 h 4449429"/>
              <a:gd name="connsiteX1152" fmla="*/ 12216174 w 18982931"/>
              <a:gd name="connsiteY1152" fmla="*/ 2152686 h 4449429"/>
              <a:gd name="connsiteX1153" fmla="*/ 12331423 w 18982931"/>
              <a:gd name="connsiteY1153" fmla="*/ 2152686 h 4449429"/>
              <a:gd name="connsiteX1154" fmla="*/ 12331423 w 18982931"/>
              <a:gd name="connsiteY1154" fmla="*/ 2317327 h 4449429"/>
              <a:gd name="connsiteX1155" fmla="*/ 12496064 w 18982931"/>
              <a:gd name="connsiteY1155" fmla="*/ 2313208 h 4449429"/>
              <a:gd name="connsiteX1156" fmla="*/ 12557802 w 18982931"/>
              <a:gd name="connsiteY1156" fmla="*/ 2210310 h 4449429"/>
              <a:gd name="connsiteX1157" fmla="*/ 12566034 w 18982931"/>
              <a:gd name="connsiteY1157" fmla="*/ 2206191 h 4449429"/>
              <a:gd name="connsiteX1158" fmla="*/ 12598962 w 18982931"/>
              <a:gd name="connsiteY1158" fmla="*/ 2267933 h 4449429"/>
              <a:gd name="connsiteX1159" fmla="*/ 12607194 w 18982931"/>
              <a:gd name="connsiteY1159" fmla="*/ 2263816 h 4449429"/>
              <a:gd name="connsiteX1160" fmla="*/ 12607194 w 18982931"/>
              <a:gd name="connsiteY1160" fmla="*/ 1461193 h 4449429"/>
              <a:gd name="connsiteX1161" fmla="*/ 12677169 w 18982931"/>
              <a:gd name="connsiteY1161" fmla="*/ 1230695 h 4449429"/>
              <a:gd name="connsiteX1162" fmla="*/ 12920017 w 18982931"/>
              <a:gd name="connsiteY1162" fmla="*/ 1230695 h 4449429"/>
              <a:gd name="connsiteX1163" fmla="*/ 12948827 w 18982931"/>
              <a:gd name="connsiteY1163" fmla="*/ 1490003 h 4449429"/>
              <a:gd name="connsiteX1164" fmla="*/ 12948827 w 18982931"/>
              <a:gd name="connsiteY1164" fmla="*/ 1909838 h 4449429"/>
              <a:gd name="connsiteX1165" fmla="*/ 12948827 w 18982931"/>
              <a:gd name="connsiteY1165" fmla="*/ 1975695 h 4449429"/>
              <a:gd name="connsiteX1166" fmla="*/ 12969405 w 18982931"/>
              <a:gd name="connsiteY1166" fmla="*/ 1979812 h 4449429"/>
              <a:gd name="connsiteX1167" fmla="*/ 12989987 w 18982931"/>
              <a:gd name="connsiteY1167" fmla="*/ 1913955 h 4449429"/>
              <a:gd name="connsiteX1168" fmla="*/ 12989987 w 18982931"/>
              <a:gd name="connsiteY1168" fmla="*/ 1469425 h 4449429"/>
              <a:gd name="connsiteX1169" fmla="*/ 13064076 w 18982931"/>
              <a:gd name="connsiteY1169" fmla="*/ 1395336 h 4449429"/>
              <a:gd name="connsiteX1170" fmla="*/ 13146396 w 18982931"/>
              <a:gd name="connsiteY1170" fmla="*/ 1395336 h 4449429"/>
              <a:gd name="connsiteX1171" fmla="*/ 13146396 w 18982931"/>
              <a:gd name="connsiteY1171" fmla="*/ 1111328 h 4449429"/>
              <a:gd name="connsiteX1172" fmla="*/ 13216366 w 18982931"/>
              <a:gd name="connsiteY1172" fmla="*/ 1103096 h 4449429"/>
              <a:gd name="connsiteX1173" fmla="*/ 13228716 w 18982931"/>
              <a:gd name="connsiteY1173" fmla="*/ 1041358 h 4449429"/>
              <a:gd name="connsiteX1174" fmla="*/ 13368662 w 18982931"/>
              <a:gd name="connsiteY1174" fmla="*/ 1041358 h 4449429"/>
              <a:gd name="connsiteX1175" fmla="*/ 13368662 w 18982931"/>
              <a:gd name="connsiteY1175" fmla="*/ 687379 h 4449429"/>
              <a:gd name="connsiteX1176" fmla="*/ 13483911 w 18982931"/>
              <a:gd name="connsiteY1176" fmla="*/ 687379 h 4449429"/>
              <a:gd name="connsiteX1177" fmla="*/ 13483911 w 18982931"/>
              <a:gd name="connsiteY1177" fmla="*/ 617404 h 4449429"/>
              <a:gd name="connsiteX1178" fmla="*/ 13483911 w 18982931"/>
              <a:gd name="connsiteY1178" fmla="*/ 131714 h 4449429"/>
              <a:gd name="connsiteX1179" fmla="*/ 13541534 w 18982931"/>
              <a:gd name="connsiteY1179" fmla="*/ 74089 h 4449429"/>
              <a:gd name="connsiteX1180" fmla="*/ 13685593 w 18982931"/>
              <a:gd name="connsiteY1180" fmla="*/ 74089 h 4449429"/>
              <a:gd name="connsiteX1181" fmla="*/ 13730872 w 18982931"/>
              <a:gd name="connsiteY1181" fmla="*/ 49392 h 4449429"/>
              <a:gd name="connsiteX1182" fmla="*/ 13739104 w 18982931"/>
              <a:gd name="connsiteY1182"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52547 w 18982931"/>
              <a:gd name="connsiteY849" fmla="*/ 802623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190528 w 18982931"/>
              <a:gd name="connsiteY865" fmla="*/ 1378868 h 4449429"/>
              <a:gd name="connsiteX866" fmla="*/ 1211112 w 18982931"/>
              <a:gd name="connsiteY866" fmla="*/ 1424146 h 4449429"/>
              <a:gd name="connsiteX867" fmla="*/ 1260505 w 18982931"/>
              <a:gd name="connsiteY867" fmla="*/ 1424146 h 4449429"/>
              <a:gd name="connsiteX868" fmla="*/ 1276969 w 18982931"/>
              <a:gd name="connsiteY868" fmla="*/ 1387099 h 4449429"/>
              <a:gd name="connsiteX869" fmla="*/ 1289312 w 18982931"/>
              <a:gd name="connsiteY869" fmla="*/ 1395331 h 4449429"/>
              <a:gd name="connsiteX870" fmla="*/ 1322242 w 18982931"/>
              <a:gd name="connsiteY870" fmla="*/ 1559973 h 4449429"/>
              <a:gd name="connsiteX871" fmla="*/ 1318126 w 18982931"/>
              <a:gd name="connsiteY871" fmla="*/ 1576437 h 4449429"/>
              <a:gd name="connsiteX872" fmla="*/ 1326360 w 18982931"/>
              <a:gd name="connsiteY872" fmla="*/ 1621715 h 4449429"/>
              <a:gd name="connsiteX873" fmla="*/ 1359290 w 18982931"/>
              <a:gd name="connsiteY873" fmla="*/ 1597020 h 4449429"/>
              <a:gd name="connsiteX874" fmla="*/ 1375751 w 18982931"/>
              <a:gd name="connsiteY874" fmla="*/ 1588787 h 4449429"/>
              <a:gd name="connsiteX875" fmla="*/ 1486884 w 18982931"/>
              <a:gd name="connsiteY875" fmla="*/ 1588787 h 4449429"/>
              <a:gd name="connsiteX876" fmla="*/ 1507466 w 18982931"/>
              <a:gd name="connsiteY876" fmla="*/ 2337905 h 4449429"/>
              <a:gd name="connsiteX877" fmla="*/ 1523929 w 18982931"/>
              <a:gd name="connsiteY877" fmla="*/ 2337905 h 4449429"/>
              <a:gd name="connsiteX878" fmla="*/ 1523929 w 18982931"/>
              <a:gd name="connsiteY878" fmla="*/ 2169146 h 4449429"/>
              <a:gd name="connsiteX879" fmla="*/ 1692685 w 18982931"/>
              <a:gd name="connsiteY879" fmla="*/ 2169146 h 4449429"/>
              <a:gd name="connsiteX880" fmla="*/ 1692685 w 18982931"/>
              <a:gd name="connsiteY880" fmla="*/ 2020968 h 4449429"/>
              <a:gd name="connsiteX881" fmla="*/ 1766772 w 18982931"/>
              <a:gd name="connsiteY881" fmla="*/ 1922183 h 4449429"/>
              <a:gd name="connsiteX882" fmla="*/ 1766772 w 18982931"/>
              <a:gd name="connsiteY882" fmla="*/ 1757542 h 4449429"/>
              <a:gd name="connsiteX883" fmla="*/ 1849095 w 18982931"/>
              <a:gd name="connsiteY883" fmla="*/ 1757542 h 4449429"/>
              <a:gd name="connsiteX884" fmla="*/ 1849095 w 18982931"/>
              <a:gd name="connsiteY884" fmla="*/ 2156799 h 4449429"/>
              <a:gd name="connsiteX885" fmla="*/ 1919070 w 18982931"/>
              <a:gd name="connsiteY885" fmla="*/ 2156799 h 4449429"/>
              <a:gd name="connsiteX886" fmla="*/ 1919070 w 18982931"/>
              <a:gd name="connsiteY886" fmla="*/ 1864559 h 4449429"/>
              <a:gd name="connsiteX887" fmla="*/ 1919070 w 18982931"/>
              <a:gd name="connsiteY887" fmla="*/ 695608 h 4449429"/>
              <a:gd name="connsiteX888" fmla="*/ 2005504 w 18982931"/>
              <a:gd name="connsiteY888" fmla="*/ 609173 h 4449429"/>
              <a:gd name="connsiteX889" fmla="*/ 2026085 w 18982931"/>
              <a:gd name="connsiteY889" fmla="*/ 605054 h 4449429"/>
              <a:gd name="connsiteX890" fmla="*/ 2100174 w 18982931"/>
              <a:gd name="connsiteY890" fmla="*/ 448645 h 4449429"/>
              <a:gd name="connsiteX891" fmla="*/ 2137215 w 18982931"/>
              <a:gd name="connsiteY891" fmla="*/ 407485 h 4449429"/>
              <a:gd name="connsiteX892" fmla="*/ 2194840 w 18982931"/>
              <a:gd name="connsiteY892" fmla="*/ 337515 h 4449429"/>
              <a:gd name="connsiteX893" fmla="*/ 2198958 w 18982931"/>
              <a:gd name="connsiteY893" fmla="*/ 292236 h 4449429"/>
              <a:gd name="connsiteX894" fmla="*/ 2240121 w 18982931"/>
              <a:gd name="connsiteY894" fmla="*/ 358093 h 4449429"/>
              <a:gd name="connsiteX895" fmla="*/ 2273047 w 18982931"/>
              <a:gd name="connsiteY895" fmla="*/ 444532 h 4449429"/>
              <a:gd name="connsiteX896" fmla="*/ 2330670 w 18982931"/>
              <a:gd name="connsiteY896" fmla="*/ 563894 h 4449429"/>
              <a:gd name="connsiteX897" fmla="*/ 2351248 w 18982931"/>
              <a:gd name="connsiteY897" fmla="*/ 613286 h 4449429"/>
              <a:gd name="connsiteX898" fmla="*/ 2429455 w 18982931"/>
              <a:gd name="connsiteY898" fmla="*/ 675029 h 4449429"/>
              <a:gd name="connsiteX899" fmla="*/ 2470614 w 18982931"/>
              <a:gd name="connsiteY899" fmla="*/ 757350 h 4449429"/>
              <a:gd name="connsiteX900" fmla="*/ 2470614 w 18982931"/>
              <a:gd name="connsiteY900" fmla="*/ 1086631 h 4449429"/>
              <a:gd name="connsiteX901" fmla="*/ 2470614 w 18982931"/>
              <a:gd name="connsiteY901" fmla="*/ 2008622 h 4449429"/>
              <a:gd name="connsiteX902" fmla="*/ 2487080 w 18982931"/>
              <a:gd name="connsiteY902" fmla="*/ 2053897 h 4449429"/>
              <a:gd name="connsiteX903" fmla="*/ 2499426 w 18982931"/>
              <a:gd name="connsiteY903" fmla="*/ 1897488 h 4449429"/>
              <a:gd name="connsiteX904" fmla="*/ 2602322 w 18982931"/>
              <a:gd name="connsiteY904" fmla="*/ 1798703 h 4449429"/>
              <a:gd name="connsiteX905" fmla="*/ 2836935 w 18982931"/>
              <a:gd name="connsiteY905" fmla="*/ 1798703 h 4449429"/>
              <a:gd name="connsiteX906" fmla="*/ 2836935 w 18982931"/>
              <a:gd name="connsiteY906" fmla="*/ 1860446 h 4449429"/>
              <a:gd name="connsiteX907" fmla="*/ 2836935 w 18982931"/>
              <a:gd name="connsiteY907" fmla="*/ 2263816 h 4449429"/>
              <a:gd name="connsiteX908" fmla="*/ 2845169 w 18982931"/>
              <a:gd name="connsiteY908" fmla="*/ 2304976 h 4449429"/>
              <a:gd name="connsiteX909" fmla="*/ 2861629 w 18982931"/>
              <a:gd name="connsiteY909" fmla="*/ 2300858 h 4449429"/>
              <a:gd name="connsiteX910" fmla="*/ 2861629 w 18982931"/>
              <a:gd name="connsiteY910" fmla="*/ 2247351 h 4449429"/>
              <a:gd name="connsiteX911" fmla="*/ 2869861 w 18982931"/>
              <a:gd name="connsiteY911" fmla="*/ 1996272 h 4449429"/>
              <a:gd name="connsiteX912" fmla="*/ 2923374 w 18982931"/>
              <a:gd name="connsiteY912" fmla="*/ 1967462 h 4449429"/>
              <a:gd name="connsiteX913" fmla="*/ 2939836 w 18982931"/>
              <a:gd name="connsiteY913" fmla="*/ 2300858 h 4449429"/>
              <a:gd name="connsiteX914" fmla="*/ 2956300 w 18982931"/>
              <a:gd name="connsiteY914" fmla="*/ 2300858 h 4449429"/>
              <a:gd name="connsiteX915" fmla="*/ 2989230 w 18982931"/>
              <a:gd name="connsiteY915" fmla="*/ 2111521 h 4449429"/>
              <a:gd name="connsiteX916" fmla="*/ 3018038 w 18982931"/>
              <a:gd name="connsiteY916" fmla="*/ 2058015 h 4449429"/>
              <a:gd name="connsiteX917" fmla="*/ 3034502 w 18982931"/>
              <a:gd name="connsiteY917" fmla="*/ 2123871 h 4449429"/>
              <a:gd name="connsiteX918" fmla="*/ 3038620 w 18982931"/>
              <a:gd name="connsiteY918" fmla="*/ 2132104 h 4449429"/>
              <a:gd name="connsiteX919" fmla="*/ 3088018 w 18982931"/>
              <a:gd name="connsiteY919" fmla="*/ 2140336 h 4449429"/>
              <a:gd name="connsiteX920" fmla="*/ 3095320 w 18982931"/>
              <a:gd name="connsiteY920" fmla="*/ 2275334 h 4449429"/>
              <a:gd name="connsiteX921" fmla="*/ 3162101 w 18982931"/>
              <a:gd name="connsiteY921" fmla="*/ 2275334 h 4449429"/>
              <a:gd name="connsiteX922" fmla="*/ 3162101 w 18982931"/>
              <a:gd name="connsiteY922" fmla="*/ 1580555 h 4449429"/>
              <a:gd name="connsiteX923" fmla="*/ 3162101 w 18982931"/>
              <a:gd name="connsiteY923" fmla="*/ 1531163 h 4449429"/>
              <a:gd name="connsiteX924" fmla="*/ 3199146 w 18982931"/>
              <a:gd name="connsiteY924" fmla="*/ 1498235 h 4449429"/>
              <a:gd name="connsiteX925" fmla="*/ 3281469 w 18982931"/>
              <a:gd name="connsiteY925" fmla="*/ 1498235 h 4449429"/>
              <a:gd name="connsiteX926" fmla="*/ 3281469 w 18982931"/>
              <a:gd name="connsiteY926" fmla="*/ 1325362 h 4449429"/>
              <a:gd name="connsiteX927" fmla="*/ 3343207 w 18982931"/>
              <a:gd name="connsiteY927" fmla="*/ 1263619 h 4449429"/>
              <a:gd name="connsiteX928" fmla="*/ 3544891 w 18982931"/>
              <a:gd name="connsiteY928" fmla="*/ 1263619 h 4449429"/>
              <a:gd name="connsiteX929" fmla="*/ 3544891 w 18982931"/>
              <a:gd name="connsiteY929" fmla="*/ 712071 h 4449429"/>
              <a:gd name="connsiteX930" fmla="*/ 3561357 w 18982931"/>
              <a:gd name="connsiteY930" fmla="*/ 555662 h 4449429"/>
              <a:gd name="connsiteX931" fmla="*/ 3606633 w 18982931"/>
              <a:gd name="connsiteY931" fmla="*/ 316933 h 4449429"/>
              <a:gd name="connsiteX932" fmla="*/ 3614865 w 18982931"/>
              <a:gd name="connsiteY932" fmla="*/ 279891 h 4449429"/>
              <a:gd name="connsiteX933" fmla="*/ 3676603 w 18982931"/>
              <a:gd name="connsiteY933" fmla="*/ 341628 h 4449429"/>
              <a:gd name="connsiteX934" fmla="*/ 3684835 w 18982931"/>
              <a:gd name="connsiteY934" fmla="*/ 386907 h 4449429"/>
              <a:gd name="connsiteX935" fmla="*/ 3742460 w 18982931"/>
              <a:gd name="connsiteY935" fmla="*/ 481574 h 4449429"/>
              <a:gd name="connsiteX936" fmla="*/ 3763042 w 18982931"/>
              <a:gd name="connsiteY936" fmla="*/ 703838 h 4449429"/>
              <a:gd name="connsiteX937" fmla="*/ 3763042 w 18982931"/>
              <a:gd name="connsiteY937" fmla="*/ 1144256 h 4449429"/>
              <a:gd name="connsiteX938" fmla="*/ 3771275 w 18982931"/>
              <a:gd name="connsiteY938" fmla="*/ 1181298 h 4449429"/>
              <a:gd name="connsiteX939" fmla="*/ 3775390 w 18982931"/>
              <a:gd name="connsiteY939" fmla="*/ 1115443 h 4449429"/>
              <a:gd name="connsiteX940" fmla="*/ 3923568 w 18982931"/>
              <a:gd name="connsiteY940" fmla="*/ 996079 h 4449429"/>
              <a:gd name="connsiteX941" fmla="*/ 3940029 w 18982931"/>
              <a:gd name="connsiteY941" fmla="*/ 1020776 h 4449429"/>
              <a:gd name="connsiteX942" fmla="*/ 3960611 w 18982931"/>
              <a:gd name="connsiteY942" fmla="*/ 1321244 h 4449429"/>
              <a:gd name="connsiteX943" fmla="*/ 3960611 w 18982931"/>
              <a:gd name="connsiteY943" fmla="*/ 1584670 h 4449429"/>
              <a:gd name="connsiteX944" fmla="*/ 3977076 w 18982931"/>
              <a:gd name="connsiteY944" fmla="*/ 1625830 h 4449429"/>
              <a:gd name="connsiteX945" fmla="*/ 4010007 w 18982931"/>
              <a:gd name="connsiteY945" fmla="*/ 1666990 h 4449429"/>
              <a:gd name="connsiteX946" fmla="*/ 4055279 w 18982931"/>
              <a:gd name="connsiteY946" fmla="*/ 1819286 h 4449429"/>
              <a:gd name="connsiteX947" fmla="*/ 4104670 w 18982931"/>
              <a:gd name="connsiteY947" fmla="*/ 1819286 h 4449429"/>
              <a:gd name="connsiteX948" fmla="*/ 4108788 w 18982931"/>
              <a:gd name="connsiteY948" fmla="*/ 1741079 h 4449429"/>
              <a:gd name="connsiteX949" fmla="*/ 4211689 w 18982931"/>
              <a:gd name="connsiteY949" fmla="*/ 1741079 h 4449429"/>
              <a:gd name="connsiteX950" fmla="*/ 4252847 w 18982931"/>
              <a:gd name="connsiteY950" fmla="*/ 1559973 h 4449429"/>
              <a:gd name="connsiteX951" fmla="*/ 4265197 w 18982931"/>
              <a:gd name="connsiteY951" fmla="*/ 1559973 h 4449429"/>
              <a:gd name="connsiteX952" fmla="*/ 4277546 w 18982931"/>
              <a:gd name="connsiteY952" fmla="*/ 1592900 h 4449429"/>
              <a:gd name="connsiteX953" fmla="*/ 4302239 w 18982931"/>
              <a:gd name="connsiteY953" fmla="*/ 1708150 h 4449429"/>
              <a:gd name="connsiteX954" fmla="*/ 4368100 w 18982931"/>
              <a:gd name="connsiteY954" fmla="*/ 1741079 h 4449429"/>
              <a:gd name="connsiteX955" fmla="*/ 4363984 w 18982931"/>
              <a:gd name="connsiteY955" fmla="*/ 1634062 h 4449429"/>
              <a:gd name="connsiteX956" fmla="*/ 4372218 w 18982931"/>
              <a:gd name="connsiteY956" fmla="*/ 839670 h 4449429"/>
              <a:gd name="connsiteX957" fmla="*/ 4442184 w 18982931"/>
              <a:gd name="connsiteY957" fmla="*/ 279891 h 4449429"/>
              <a:gd name="connsiteX958" fmla="*/ 4479230 w 18982931"/>
              <a:gd name="connsiteY958" fmla="*/ 234611 h 4449429"/>
              <a:gd name="connsiteX959" fmla="*/ 4520394 w 18982931"/>
              <a:gd name="connsiteY959" fmla="*/ 284004 h 4449429"/>
              <a:gd name="connsiteX960" fmla="*/ 4549200 w 18982931"/>
              <a:gd name="connsiteY960" fmla="*/ 440413 h 4449429"/>
              <a:gd name="connsiteX961" fmla="*/ 4680914 w 18982931"/>
              <a:gd name="connsiteY961" fmla="*/ 395140 h 4449429"/>
              <a:gd name="connsiteX962" fmla="*/ 4759121 w 18982931"/>
              <a:gd name="connsiteY962" fmla="*/ 460995 h 4449429"/>
              <a:gd name="connsiteX963" fmla="*/ 4771466 w 18982931"/>
              <a:gd name="connsiteY963" fmla="*/ 493924 h 4449429"/>
              <a:gd name="connsiteX964" fmla="*/ 4888657 w 18982931"/>
              <a:gd name="connsiteY964" fmla="*/ 747622 h 4449429"/>
              <a:gd name="connsiteX965" fmla="*/ 4888893 w 18982931"/>
              <a:gd name="connsiteY965" fmla="*/ 807315 h 4449429"/>
              <a:gd name="connsiteX966" fmla="*/ 4856617 w 18982931"/>
              <a:gd name="connsiteY966" fmla="*/ 807315 h 4449429"/>
              <a:gd name="connsiteX967" fmla="*/ 4856617 w 18982931"/>
              <a:gd name="connsiteY967" fmla="*/ 944475 h 4449429"/>
              <a:gd name="connsiteX968" fmla="*/ 4888332 w 18982931"/>
              <a:gd name="connsiteY968" fmla="*/ 944475 h 4449429"/>
              <a:gd name="connsiteX969" fmla="*/ 4888325 w 18982931"/>
              <a:gd name="connsiteY969" fmla="*/ 945600 h 4449429"/>
              <a:gd name="connsiteX970" fmla="*/ 4890835 w 18982931"/>
              <a:gd name="connsiteY970" fmla="*/ 1609365 h 4449429"/>
              <a:gd name="connsiteX971" fmla="*/ 4952574 w 18982931"/>
              <a:gd name="connsiteY971" fmla="*/ 1617597 h 4449429"/>
              <a:gd name="connsiteX972" fmla="*/ 4952574 w 18982931"/>
              <a:gd name="connsiteY972" fmla="*/ 1868678 h 4449429"/>
              <a:gd name="connsiteX973" fmla="*/ 4956691 w 18982931"/>
              <a:gd name="connsiteY973" fmla="*/ 1905720 h 4449429"/>
              <a:gd name="connsiteX974" fmla="*/ 4981387 w 18982931"/>
              <a:gd name="connsiteY974" fmla="*/ 1967462 h 4449429"/>
              <a:gd name="connsiteX975" fmla="*/ 4981387 w 18982931"/>
              <a:gd name="connsiteY975" fmla="*/ 2058015 h 4449429"/>
              <a:gd name="connsiteX976" fmla="*/ 5001966 w 18982931"/>
              <a:gd name="connsiteY976" fmla="*/ 2086824 h 4449429"/>
              <a:gd name="connsiteX977" fmla="*/ 5018429 w 18982931"/>
              <a:gd name="connsiteY977" fmla="*/ 2078592 h 4449429"/>
              <a:gd name="connsiteX978" fmla="*/ 5018429 w 18982931"/>
              <a:gd name="connsiteY978" fmla="*/ 1881023 h 4449429"/>
              <a:gd name="connsiteX979" fmla="*/ 5018429 w 18982931"/>
              <a:gd name="connsiteY979" fmla="*/ 1366522 h 4449429"/>
              <a:gd name="connsiteX980" fmla="*/ 5034894 w 18982931"/>
              <a:gd name="connsiteY980" fmla="*/ 864367 h 4449429"/>
              <a:gd name="connsiteX981" fmla="*/ 5067821 w 18982931"/>
              <a:gd name="connsiteY981" fmla="*/ 197569 h 4449429"/>
              <a:gd name="connsiteX982" fmla="*/ 5080173 w 18982931"/>
              <a:gd name="connsiteY982" fmla="*/ 102899 h 4449429"/>
              <a:gd name="connsiteX983" fmla="*/ 5216000 w 18982931"/>
              <a:gd name="connsiteY983" fmla="*/ 37042 h 4449429"/>
              <a:gd name="connsiteX984" fmla="*/ 5248927 w 18982931"/>
              <a:gd name="connsiteY984" fmla="*/ 69972 h 4449429"/>
              <a:gd name="connsiteX985" fmla="*/ 5372409 w 18982931"/>
              <a:gd name="connsiteY985" fmla="*/ 69972 h 4449429"/>
              <a:gd name="connsiteX986" fmla="*/ 5434151 w 18982931"/>
              <a:gd name="connsiteY986" fmla="*/ 131714 h 4449429"/>
              <a:gd name="connsiteX987" fmla="*/ 5434151 w 18982931"/>
              <a:gd name="connsiteY987" fmla="*/ 382788 h 4449429"/>
              <a:gd name="connsiteX988" fmla="*/ 5434151 w 18982931"/>
              <a:gd name="connsiteY988" fmla="*/ 683261 h 4449429"/>
              <a:gd name="connsiteX989" fmla="*/ 5545282 w 18982931"/>
              <a:gd name="connsiteY989" fmla="*/ 687375 h 4449429"/>
              <a:gd name="connsiteX990" fmla="*/ 5545282 w 18982931"/>
              <a:gd name="connsiteY990" fmla="*/ 1045471 h 4449429"/>
              <a:gd name="connsiteX991" fmla="*/ 5676994 w 18982931"/>
              <a:gd name="connsiteY991" fmla="*/ 1045471 h 4449429"/>
              <a:gd name="connsiteX992" fmla="*/ 5685227 w 18982931"/>
              <a:gd name="connsiteY992" fmla="*/ 1103096 h 4449429"/>
              <a:gd name="connsiteX993" fmla="*/ 5759314 w 18982931"/>
              <a:gd name="connsiteY993" fmla="*/ 1193648 h 4449429"/>
              <a:gd name="connsiteX994" fmla="*/ 5759314 w 18982931"/>
              <a:gd name="connsiteY994" fmla="*/ 1395331 h 4449429"/>
              <a:gd name="connsiteX995" fmla="*/ 5825171 w 18982931"/>
              <a:gd name="connsiteY995" fmla="*/ 1395331 h 4449429"/>
              <a:gd name="connsiteX996" fmla="*/ 5903378 w 18982931"/>
              <a:gd name="connsiteY996" fmla="*/ 1477653 h 4449429"/>
              <a:gd name="connsiteX997" fmla="*/ 5903378 w 18982931"/>
              <a:gd name="connsiteY997" fmla="*/ 1918070 h 4449429"/>
              <a:gd name="connsiteX998" fmla="*/ 5936306 w 18982931"/>
              <a:gd name="connsiteY998" fmla="*/ 1975695 h 4449429"/>
              <a:gd name="connsiteX999" fmla="*/ 5965115 w 18982931"/>
              <a:gd name="connsiteY999" fmla="*/ 1275969 h 4449429"/>
              <a:gd name="connsiteX1000" fmla="*/ 5969235 w 18982931"/>
              <a:gd name="connsiteY1000" fmla="*/ 1238922 h 4449429"/>
              <a:gd name="connsiteX1001" fmla="*/ 6166804 w 18982931"/>
              <a:gd name="connsiteY1001" fmla="*/ 1238922 h 4449429"/>
              <a:gd name="connsiteX1002" fmla="*/ 6216196 w 18982931"/>
              <a:gd name="connsiteY1002" fmla="*/ 1288315 h 4449429"/>
              <a:gd name="connsiteX1003" fmla="*/ 6236774 w 18982931"/>
              <a:gd name="connsiteY1003" fmla="*/ 1428261 h 4449429"/>
              <a:gd name="connsiteX1004" fmla="*/ 6273821 w 18982931"/>
              <a:gd name="connsiteY1004" fmla="*/ 1498235 h 4449429"/>
              <a:gd name="connsiteX1005" fmla="*/ 6273821 w 18982931"/>
              <a:gd name="connsiteY1005" fmla="*/ 2230888 h 4449429"/>
              <a:gd name="connsiteX1006" fmla="*/ 6277935 w 18982931"/>
              <a:gd name="connsiteY1006" fmla="*/ 2280280 h 4449429"/>
              <a:gd name="connsiteX1007" fmla="*/ 6319095 w 18982931"/>
              <a:gd name="connsiteY1007" fmla="*/ 2193841 h 4449429"/>
              <a:gd name="connsiteX1008" fmla="*/ 6364373 w 18982931"/>
              <a:gd name="connsiteY1008" fmla="*/ 2288513 h 4449429"/>
              <a:gd name="connsiteX1009" fmla="*/ 6389068 w 18982931"/>
              <a:gd name="connsiteY1009" fmla="*/ 2313208 h 4449429"/>
              <a:gd name="connsiteX1010" fmla="*/ 6541355 w 18982931"/>
              <a:gd name="connsiteY1010" fmla="*/ 2313208 h 4449429"/>
              <a:gd name="connsiteX1011" fmla="*/ 6541355 w 18982931"/>
              <a:gd name="connsiteY1011" fmla="*/ 2148567 h 4449429"/>
              <a:gd name="connsiteX1012" fmla="*/ 6660723 w 18982931"/>
              <a:gd name="connsiteY1012" fmla="*/ 2148567 h 4449429"/>
              <a:gd name="connsiteX1013" fmla="*/ 6660723 w 18982931"/>
              <a:gd name="connsiteY1013" fmla="*/ 2259698 h 4449429"/>
              <a:gd name="connsiteX1014" fmla="*/ 6705999 w 18982931"/>
              <a:gd name="connsiteY1014" fmla="*/ 2551938 h 4449429"/>
              <a:gd name="connsiteX1015" fmla="*/ 6714228 w 18982931"/>
              <a:gd name="connsiteY1015" fmla="*/ 2580748 h 4449429"/>
              <a:gd name="connsiteX1016" fmla="*/ 6722461 w 18982931"/>
              <a:gd name="connsiteY1016" fmla="*/ 2576634 h 4449429"/>
              <a:gd name="connsiteX1017" fmla="*/ 6751278 w 18982931"/>
              <a:gd name="connsiteY1017" fmla="*/ 2263816 h 4449429"/>
              <a:gd name="connsiteX1018" fmla="*/ 6800669 w 18982931"/>
              <a:gd name="connsiteY1018" fmla="*/ 2255583 h 4449429"/>
              <a:gd name="connsiteX1019" fmla="*/ 6837709 w 18982931"/>
              <a:gd name="connsiteY1019" fmla="*/ 2181496 h 4449429"/>
              <a:gd name="connsiteX1020" fmla="*/ 6841831 w 18982931"/>
              <a:gd name="connsiteY1020" fmla="*/ 2152681 h 4449429"/>
              <a:gd name="connsiteX1021" fmla="*/ 6845941 w 18982931"/>
              <a:gd name="connsiteY1021" fmla="*/ 2115639 h 4449429"/>
              <a:gd name="connsiteX1022" fmla="*/ 6857139 w 18982931"/>
              <a:gd name="connsiteY1022" fmla="*/ 2115639 h 4449429"/>
              <a:gd name="connsiteX1023" fmla="*/ 6899298 w 18982931"/>
              <a:gd name="connsiteY1023" fmla="*/ 2109470 h 4449429"/>
              <a:gd name="connsiteX1024" fmla="*/ 6922965 w 18982931"/>
              <a:gd name="connsiteY1024" fmla="*/ 2140339 h 4449429"/>
              <a:gd name="connsiteX1025" fmla="*/ 7009406 w 18982931"/>
              <a:gd name="connsiteY1025" fmla="*/ 2070365 h 4449429"/>
              <a:gd name="connsiteX1026" fmla="*/ 7145231 w 18982931"/>
              <a:gd name="connsiteY1026" fmla="*/ 2066247 h 4449429"/>
              <a:gd name="connsiteX1027" fmla="*/ 7145231 w 18982931"/>
              <a:gd name="connsiteY1027" fmla="*/ 1901605 h 4449429"/>
              <a:gd name="connsiteX1028" fmla="*/ 7145231 w 18982931"/>
              <a:gd name="connsiteY1028" fmla="*/ 1769896 h 4449429"/>
              <a:gd name="connsiteX1029" fmla="*/ 7215204 w 18982931"/>
              <a:gd name="connsiteY1029" fmla="*/ 1597024 h 4449429"/>
              <a:gd name="connsiteX1030" fmla="*/ 7285174 w 18982931"/>
              <a:gd name="connsiteY1030" fmla="*/ 1753433 h 4449429"/>
              <a:gd name="connsiteX1031" fmla="*/ 7297524 w 18982931"/>
              <a:gd name="connsiteY1031" fmla="*/ 2062134 h 4449429"/>
              <a:gd name="connsiteX1032" fmla="*/ 7367494 w 18982931"/>
              <a:gd name="connsiteY1032" fmla="*/ 2066247 h 4449429"/>
              <a:gd name="connsiteX1033" fmla="*/ 7371610 w 18982931"/>
              <a:gd name="connsiteY1033" fmla="*/ 2148567 h 4449429"/>
              <a:gd name="connsiteX1034" fmla="*/ 7462167 w 18982931"/>
              <a:gd name="connsiteY1034" fmla="*/ 2148567 h 4449429"/>
              <a:gd name="connsiteX1035" fmla="*/ 7462167 w 18982931"/>
              <a:gd name="connsiteY1035" fmla="*/ 2095061 h 4449429"/>
              <a:gd name="connsiteX1036" fmla="*/ 7462167 w 18982931"/>
              <a:gd name="connsiteY1036" fmla="*/ 1597024 h 4449429"/>
              <a:gd name="connsiteX1037" fmla="*/ 7482743 w 18982931"/>
              <a:gd name="connsiteY1037" fmla="*/ 1008430 h 4449429"/>
              <a:gd name="connsiteX1038" fmla="*/ 7495096 w 18982931"/>
              <a:gd name="connsiteY1038" fmla="*/ 921991 h 4449429"/>
              <a:gd name="connsiteX1039" fmla="*/ 7536254 w 18982931"/>
              <a:gd name="connsiteY1039" fmla="*/ 934341 h 4449429"/>
              <a:gd name="connsiteX1040" fmla="*/ 7577416 w 18982931"/>
              <a:gd name="connsiteY1040" fmla="*/ 563899 h 4449429"/>
              <a:gd name="connsiteX1041" fmla="*/ 7589759 w 18982931"/>
              <a:gd name="connsiteY1041" fmla="*/ 563899 h 4449429"/>
              <a:gd name="connsiteX1042" fmla="*/ 7639153 w 18982931"/>
              <a:gd name="connsiteY1042" fmla="*/ 975501 h 4449429"/>
              <a:gd name="connsiteX1043" fmla="*/ 7655614 w 18982931"/>
              <a:gd name="connsiteY1043" fmla="*/ 926109 h 4449429"/>
              <a:gd name="connsiteX1044" fmla="*/ 7667968 w 18982931"/>
              <a:gd name="connsiteY1044" fmla="*/ 926109 h 4449429"/>
              <a:gd name="connsiteX1045" fmla="*/ 7676196 w 18982931"/>
              <a:gd name="connsiteY1045" fmla="*/ 1037243 h 4449429"/>
              <a:gd name="connsiteX1046" fmla="*/ 7676196 w 18982931"/>
              <a:gd name="connsiteY1046" fmla="*/ 2049787 h 4449429"/>
              <a:gd name="connsiteX1047" fmla="*/ 7705009 w 18982931"/>
              <a:gd name="connsiteY1047" fmla="*/ 2267935 h 4449429"/>
              <a:gd name="connsiteX1048" fmla="*/ 7750287 w 18982931"/>
              <a:gd name="connsiteY1048" fmla="*/ 2469622 h 4449429"/>
              <a:gd name="connsiteX1049" fmla="*/ 7849072 w 18982931"/>
              <a:gd name="connsiteY1049" fmla="*/ 2469622 h 4449429"/>
              <a:gd name="connsiteX1050" fmla="*/ 7849072 w 18982931"/>
              <a:gd name="connsiteY1050" fmla="*/ 2284398 h 4449429"/>
              <a:gd name="connsiteX1051" fmla="*/ 7919042 w 18982931"/>
              <a:gd name="connsiteY1051" fmla="*/ 2284398 h 4449429"/>
              <a:gd name="connsiteX1052" fmla="*/ 7919042 w 18982931"/>
              <a:gd name="connsiteY1052" fmla="*/ 2473736 h 4449429"/>
              <a:gd name="connsiteX1053" fmla="*/ 8108380 w 18982931"/>
              <a:gd name="connsiteY1053" fmla="*/ 2473736 h 4449429"/>
              <a:gd name="connsiteX1054" fmla="*/ 8142338 w 18982931"/>
              <a:gd name="connsiteY1054" fmla="*/ 2481454 h 4449429"/>
              <a:gd name="connsiteX1055" fmla="*/ 8144242 w 18982931"/>
              <a:gd name="connsiteY1055" fmla="*/ 2485067 h 4449429"/>
              <a:gd name="connsiteX1056" fmla="*/ 8144242 w 18982931"/>
              <a:gd name="connsiteY1056" fmla="*/ 1280084 h 4449429"/>
              <a:gd name="connsiteX1057" fmla="*/ 8189518 w 18982931"/>
              <a:gd name="connsiteY1057" fmla="*/ 1115443 h 4449429"/>
              <a:gd name="connsiteX1058" fmla="*/ 8230679 w 18982931"/>
              <a:gd name="connsiteY1058" fmla="*/ 1090746 h 4449429"/>
              <a:gd name="connsiteX1059" fmla="*/ 8477642 w 18982931"/>
              <a:gd name="connsiteY1059" fmla="*/ 1090746 h 4449429"/>
              <a:gd name="connsiteX1060" fmla="*/ 8518799 w 18982931"/>
              <a:gd name="connsiteY1060" fmla="*/ 1111328 h 4449429"/>
              <a:gd name="connsiteX1061" fmla="*/ 8568194 w 18982931"/>
              <a:gd name="connsiteY1061" fmla="*/ 1288315 h 4449429"/>
              <a:gd name="connsiteX1062" fmla="*/ 8572304 w 18982931"/>
              <a:gd name="connsiteY1062" fmla="*/ 2152681 h 4449429"/>
              <a:gd name="connsiteX1063" fmla="*/ 8572304 w 18982931"/>
              <a:gd name="connsiteY1063" fmla="*/ 2222656 h 4449429"/>
              <a:gd name="connsiteX1064" fmla="*/ 8827499 w 18982931"/>
              <a:gd name="connsiteY1064" fmla="*/ 2222656 h 4449429"/>
              <a:gd name="connsiteX1065" fmla="*/ 8827499 w 18982931"/>
              <a:gd name="connsiteY1065" fmla="*/ 2053897 h 4449429"/>
              <a:gd name="connsiteX1066" fmla="*/ 8827499 w 18982931"/>
              <a:gd name="connsiteY1066" fmla="*/ 1996272 h 4449429"/>
              <a:gd name="connsiteX1067" fmla="*/ 8926285 w 18982931"/>
              <a:gd name="connsiteY1067" fmla="*/ 1876910 h 4449429"/>
              <a:gd name="connsiteX1068" fmla="*/ 8926285 w 18982931"/>
              <a:gd name="connsiteY1068" fmla="*/ 1757542 h 4449429"/>
              <a:gd name="connsiteX1069" fmla="*/ 8926285 w 18982931"/>
              <a:gd name="connsiteY1069" fmla="*/ 1527045 h 4449429"/>
              <a:gd name="connsiteX1070" fmla="*/ 8950980 w 18982931"/>
              <a:gd name="connsiteY1070" fmla="*/ 1432378 h 4449429"/>
              <a:gd name="connsiteX1071" fmla="*/ 8950980 w 18982931"/>
              <a:gd name="connsiteY1071" fmla="*/ 1424146 h 4449429"/>
              <a:gd name="connsiteX1072" fmla="*/ 8983911 w 18982931"/>
              <a:gd name="connsiteY1072" fmla="*/ 1107210 h 4449429"/>
              <a:gd name="connsiteX1073" fmla="*/ 8992140 w 18982931"/>
              <a:gd name="connsiteY1073" fmla="*/ 1049586 h 4449429"/>
              <a:gd name="connsiteX1074" fmla="*/ 9012723 w 18982931"/>
              <a:gd name="connsiteY1074" fmla="*/ 1049586 h 4449429"/>
              <a:gd name="connsiteX1075" fmla="*/ 9049767 w 18982931"/>
              <a:gd name="connsiteY1075" fmla="*/ 1325362 h 4449429"/>
              <a:gd name="connsiteX1076" fmla="*/ 9115624 w 18982931"/>
              <a:gd name="connsiteY1076" fmla="*/ 1329476 h 4449429"/>
              <a:gd name="connsiteX1077" fmla="*/ 9165014 w 18982931"/>
              <a:gd name="connsiteY1077" fmla="*/ 1436493 h 4449429"/>
              <a:gd name="connsiteX1078" fmla="*/ 9181479 w 18982931"/>
              <a:gd name="connsiteY1078" fmla="*/ 1494116 h 4449429"/>
              <a:gd name="connsiteX1079" fmla="*/ 9181479 w 18982931"/>
              <a:gd name="connsiteY1079" fmla="*/ 1823399 h 4449429"/>
              <a:gd name="connsiteX1080" fmla="*/ 9181479 w 18982931"/>
              <a:gd name="connsiteY1080" fmla="*/ 1881023 h 4449429"/>
              <a:gd name="connsiteX1081" fmla="*/ 9280267 w 18982931"/>
              <a:gd name="connsiteY1081" fmla="*/ 1881023 h 4449429"/>
              <a:gd name="connsiteX1082" fmla="*/ 9280267 w 18982931"/>
              <a:gd name="connsiteY1082" fmla="*/ 1815166 h 4449429"/>
              <a:gd name="connsiteX1083" fmla="*/ 9280267 w 18982931"/>
              <a:gd name="connsiteY1083" fmla="*/ 304587 h 4449429"/>
              <a:gd name="connsiteX1084" fmla="*/ 9346122 w 18982931"/>
              <a:gd name="connsiteY1084" fmla="*/ 238731 h 4449429"/>
              <a:gd name="connsiteX1085" fmla="*/ 9453137 w 18982931"/>
              <a:gd name="connsiteY1085" fmla="*/ 341628 h 4449429"/>
              <a:gd name="connsiteX1086" fmla="*/ 9453137 w 18982931"/>
              <a:gd name="connsiteY1086" fmla="*/ 1815166 h 4449429"/>
              <a:gd name="connsiteX1087" fmla="*/ 9453137 w 18982931"/>
              <a:gd name="connsiteY1087" fmla="*/ 1876910 h 4449429"/>
              <a:gd name="connsiteX1088" fmla="*/ 9551919 w 18982931"/>
              <a:gd name="connsiteY1088" fmla="*/ 1876910 h 4449429"/>
              <a:gd name="connsiteX1089" fmla="*/ 9551919 w 18982931"/>
              <a:gd name="connsiteY1089" fmla="*/ 1724614 h 4449429"/>
              <a:gd name="connsiteX1090" fmla="*/ 9551919 w 18982931"/>
              <a:gd name="connsiteY1090" fmla="*/ 1481771 h 4449429"/>
              <a:gd name="connsiteX1091" fmla="*/ 9597198 w 18982931"/>
              <a:gd name="connsiteY1091" fmla="*/ 1374754 h 4449429"/>
              <a:gd name="connsiteX1092" fmla="*/ 9613662 w 18982931"/>
              <a:gd name="connsiteY1092" fmla="*/ 1325362 h 4449429"/>
              <a:gd name="connsiteX1093" fmla="*/ 9683632 w 18982931"/>
              <a:gd name="connsiteY1093" fmla="*/ 1325362 h 4449429"/>
              <a:gd name="connsiteX1094" fmla="*/ 9683632 w 18982931"/>
              <a:gd name="connsiteY1094" fmla="*/ 1522931 h 4449429"/>
              <a:gd name="connsiteX1095" fmla="*/ 9819464 w 18982931"/>
              <a:gd name="connsiteY1095" fmla="*/ 1522931 h 4449429"/>
              <a:gd name="connsiteX1096" fmla="*/ 9819464 w 18982931"/>
              <a:gd name="connsiteY1096" fmla="*/ 1720501 h 4449429"/>
              <a:gd name="connsiteX1097" fmla="*/ 9819464 w 18982931"/>
              <a:gd name="connsiteY1097" fmla="*/ 1835749 h 4449429"/>
              <a:gd name="connsiteX1098" fmla="*/ 9868856 w 18982931"/>
              <a:gd name="connsiteY1098" fmla="*/ 1885142 h 4449429"/>
              <a:gd name="connsiteX1099" fmla="*/ 9922361 w 18982931"/>
              <a:gd name="connsiteY1099" fmla="*/ 1938648 h 4449429"/>
              <a:gd name="connsiteX1100" fmla="*/ 9922361 w 18982931"/>
              <a:gd name="connsiteY1100" fmla="*/ 2226770 h 4449429"/>
              <a:gd name="connsiteX1101" fmla="*/ 10189906 w 18982931"/>
              <a:gd name="connsiteY1101" fmla="*/ 2226770 h 4449429"/>
              <a:gd name="connsiteX1102" fmla="*/ 10189906 w 18982931"/>
              <a:gd name="connsiteY1102" fmla="*/ 1864559 h 4449429"/>
              <a:gd name="connsiteX1103" fmla="*/ 10251644 w 18982931"/>
              <a:gd name="connsiteY1103" fmla="*/ 1852213 h 4449429"/>
              <a:gd name="connsiteX1104" fmla="*/ 10251644 w 18982931"/>
              <a:gd name="connsiteY1104" fmla="*/ 1465306 h 4449429"/>
              <a:gd name="connsiteX1105" fmla="*/ 10198137 w 18982931"/>
              <a:gd name="connsiteY1105" fmla="*/ 1461188 h 4449429"/>
              <a:gd name="connsiteX1106" fmla="*/ 10198137 w 18982931"/>
              <a:gd name="connsiteY1106" fmla="*/ 1317129 h 4449429"/>
              <a:gd name="connsiteX1107" fmla="*/ 10572694 w 18982931"/>
              <a:gd name="connsiteY1107" fmla="*/ 1317129 h 4449429"/>
              <a:gd name="connsiteX1108" fmla="*/ 10572694 w 18982931"/>
              <a:gd name="connsiteY1108" fmla="*/ 2140336 h 4449429"/>
              <a:gd name="connsiteX1109" fmla="*/ 10642669 w 18982931"/>
              <a:gd name="connsiteY1109" fmla="*/ 2144449 h 4449429"/>
              <a:gd name="connsiteX1110" fmla="*/ 10642669 w 18982931"/>
              <a:gd name="connsiteY1110" fmla="*/ 2477849 h 4449429"/>
              <a:gd name="connsiteX1111" fmla="*/ 10885512 w 18982931"/>
              <a:gd name="connsiteY1111" fmla="*/ 2477849 h 4449429"/>
              <a:gd name="connsiteX1112" fmla="*/ 10885512 w 18982931"/>
              <a:gd name="connsiteY1112" fmla="*/ 2292626 h 4449429"/>
              <a:gd name="connsiteX1113" fmla="*/ 10959601 w 18982931"/>
              <a:gd name="connsiteY1113" fmla="*/ 2292626 h 4449429"/>
              <a:gd name="connsiteX1114" fmla="*/ 10959601 w 18982931"/>
              <a:gd name="connsiteY1114" fmla="*/ 2477849 h 4449429"/>
              <a:gd name="connsiteX1115" fmla="*/ 11066618 w 18982931"/>
              <a:gd name="connsiteY1115" fmla="*/ 2477849 h 4449429"/>
              <a:gd name="connsiteX1116" fmla="*/ 11107778 w 18982931"/>
              <a:gd name="connsiteY1116" fmla="*/ 2284395 h 4449429"/>
              <a:gd name="connsiteX1117" fmla="*/ 11136593 w 18982931"/>
              <a:gd name="connsiteY1117" fmla="*/ 2053897 h 4449429"/>
              <a:gd name="connsiteX1118" fmla="*/ 11136593 w 18982931"/>
              <a:gd name="connsiteY1118" fmla="*/ 1061936 h 4449429"/>
              <a:gd name="connsiteX1119" fmla="*/ 11148938 w 18982931"/>
              <a:gd name="connsiteY1119" fmla="*/ 938454 h 4449429"/>
              <a:gd name="connsiteX1120" fmla="*/ 11161288 w 18982931"/>
              <a:gd name="connsiteY1120" fmla="*/ 938454 h 4449429"/>
              <a:gd name="connsiteX1121" fmla="*/ 11177753 w 18982931"/>
              <a:gd name="connsiteY1121" fmla="*/ 983729 h 4449429"/>
              <a:gd name="connsiteX1122" fmla="*/ 11231258 w 18982931"/>
              <a:gd name="connsiteY1122" fmla="*/ 572126 h 4449429"/>
              <a:gd name="connsiteX1123" fmla="*/ 11243610 w 18982931"/>
              <a:gd name="connsiteY1123" fmla="*/ 572126 h 4449429"/>
              <a:gd name="connsiteX1124" fmla="*/ 11284770 w 18982931"/>
              <a:gd name="connsiteY1124" fmla="*/ 946687 h 4449429"/>
              <a:gd name="connsiteX1125" fmla="*/ 11325929 w 18982931"/>
              <a:gd name="connsiteY1125" fmla="*/ 934337 h 4449429"/>
              <a:gd name="connsiteX1126" fmla="*/ 11342394 w 18982931"/>
              <a:gd name="connsiteY1126" fmla="*/ 1061936 h 4449429"/>
              <a:gd name="connsiteX1127" fmla="*/ 11342394 w 18982931"/>
              <a:gd name="connsiteY1127" fmla="*/ 1300666 h 4449429"/>
              <a:gd name="connsiteX1128" fmla="*/ 11358857 w 18982931"/>
              <a:gd name="connsiteY1128" fmla="*/ 2132104 h 4449429"/>
              <a:gd name="connsiteX1129" fmla="*/ 11362976 w 18982931"/>
              <a:gd name="connsiteY1129" fmla="*/ 2165031 h 4449429"/>
              <a:gd name="connsiteX1130" fmla="*/ 11453524 w 18982931"/>
              <a:gd name="connsiteY1130" fmla="*/ 2165031 h 4449429"/>
              <a:gd name="connsiteX1131" fmla="*/ 11457643 w 18982931"/>
              <a:gd name="connsiteY1131" fmla="*/ 2082711 h 4449429"/>
              <a:gd name="connsiteX1132" fmla="*/ 11535845 w 18982931"/>
              <a:gd name="connsiteY1132" fmla="*/ 2078592 h 4449429"/>
              <a:gd name="connsiteX1133" fmla="*/ 11535845 w 18982931"/>
              <a:gd name="connsiteY1133" fmla="*/ 2004505 h 4449429"/>
              <a:gd name="connsiteX1134" fmla="*/ 11548195 w 18982931"/>
              <a:gd name="connsiteY1134" fmla="*/ 1736964 h 4449429"/>
              <a:gd name="connsiteX1135" fmla="*/ 11609938 w 18982931"/>
              <a:gd name="connsiteY1135" fmla="*/ 1609365 h 4449429"/>
              <a:gd name="connsiteX1136" fmla="*/ 11688140 w 18982931"/>
              <a:gd name="connsiteY1136" fmla="*/ 1765774 h 4449429"/>
              <a:gd name="connsiteX1137" fmla="*/ 11688140 w 18982931"/>
              <a:gd name="connsiteY1137" fmla="*/ 2082711 h 4449429"/>
              <a:gd name="connsiteX1138" fmla="*/ 11910406 w 18982931"/>
              <a:gd name="connsiteY1138" fmla="*/ 2148567 h 4449429"/>
              <a:gd name="connsiteX1139" fmla="*/ 11988608 w 18982931"/>
              <a:gd name="connsiteY1139" fmla="*/ 2119754 h 4449429"/>
              <a:gd name="connsiteX1140" fmla="*/ 11991181 w 18982931"/>
              <a:gd name="connsiteY1140" fmla="*/ 2153197 h 4449429"/>
              <a:gd name="connsiteX1141" fmla="*/ 11993908 w 18982931"/>
              <a:gd name="connsiteY1141" fmla="*/ 2158900 h 4449429"/>
              <a:gd name="connsiteX1142" fmla="*/ 11993908 w 18982931"/>
              <a:gd name="connsiteY1142" fmla="*/ 2156799 h 4449429"/>
              <a:gd name="connsiteX1143" fmla="*/ 11998023 w 18982931"/>
              <a:gd name="connsiteY1143" fmla="*/ 2115639 h 4449429"/>
              <a:gd name="connsiteX1144" fmla="*/ 12010373 w 18982931"/>
              <a:gd name="connsiteY1144" fmla="*/ 2115639 h 4449429"/>
              <a:gd name="connsiteX1145" fmla="*/ 12014490 w 18982931"/>
              <a:gd name="connsiteY1145" fmla="*/ 2185614 h 4449429"/>
              <a:gd name="connsiteX1146" fmla="*/ 12055650 w 18982931"/>
              <a:gd name="connsiteY1146" fmla="*/ 2259703 h 4449429"/>
              <a:gd name="connsiteX1147" fmla="*/ 12109157 w 18982931"/>
              <a:gd name="connsiteY1147" fmla="*/ 2267933 h 4449429"/>
              <a:gd name="connsiteX1148" fmla="*/ 12137972 w 18982931"/>
              <a:gd name="connsiteY1148" fmla="*/ 2580753 h 4449429"/>
              <a:gd name="connsiteX1149" fmla="*/ 12150317 w 18982931"/>
              <a:gd name="connsiteY1149" fmla="*/ 2580753 h 4449429"/>
              <a:gd name="connsiteX1150" fmla="*/ 12179132 w 18982931"/>
              <a:gd name="connsiteY1150" fmla="*/ 2411992 h 4449429"/>
              <a:gd name="connsiteX1151" fmla="*/ 12207942 w 18982931"/>
              <a:gd name="connsiteY1151" fmla="*/ 2160917 h 4449429"/>
              <a:gd name="connsiteX1152" fmla="*/ 12216174 w 18982931"/>
              <a:gd name="connsiteY1152" fmla="*/ 2152686 h 4449429"/>
              <a:gd name="connsiteX1153" fmla="*/ 12331423 w 18982931"/>
              <a:gd name="connsiteY1153" fmla="*/ 2152686 h 4449429"/>
              <a:gd name="connsiteX1154" fmla="*/ 12331423 w 18982931"/>
              <a:gd name="connsiteY1154" fmla="*/ 2317327 h 4449429"/>
              <a:gd name="connsiteX1155" fmla="*/ 12496064 w 18982931"/>
              <a:gd name="connsiteY1155" fmla="*/ 2313208 h 4449429"/>
              <a:gd name="connsiteX1156" fmla="*/ 12557802 w 18982931"/>
              <a:gd name="connsiteY1156" fmla="*/ 2210310 h 4449429"/>
              <a:gd name="connsiteX1157" fmla="*/ 12566034 w 18982931"/>
              <a:gd name="connsiteY1157" fmla="*/ 2206191 h 4449429"/>
              <a:gd name="connsiteX1158" fmla="*/ 12598962 w 18982931"/>
              <a:gd name="connsiteY1158" fmla="*/ 2267933 h 4449429"/>
              <a:gd name="connsiteX1159" fmla="*/ 12607194 w 18982931"/>
              <a:gd name="connsiteY1159" fmla="*/ 2263816 h 4449429"/>
              <a:gd name="connsiteX1160" fmla="*/ 12607194 w 18982931"/>
              <a:gd name="connsiteY1160" fmla="*/ 1461193 h 4449429"/>
              <a:gd name="connsiteX1161" fmla="*/ 12677169 w 18982931"/>
              <a:gd name="connsiteY1161" fmla="*/ 1230695 h 4449429"/>
              <a:gd name="connsiteX1162" fmla="*/ 12920017 w 18982931"/>
              <a:gd name="connsiteY1162" fmla="*/ 1230695 h 4449429"/>
              <a:gd name="connsiteX1163" fmla="*/ 12948827 w 18982931"/>
              <a:gd name="connsiteY1163" fmla="*/ 1490003 h 4449429"/>
              <a:gd name="connsiteX1164" fmla="*/ 12948827 w 18982931"/>
              <a:gd name="connsiteY1164" fmla="*/ 1909838 h 4449429"/>
              <a:gd name="connsiteX1165" fmla="*/ 12948827 w 18982931"/>
              <a:gd name="connsiteY1165" fmla="*/ 1975695 h 4449429"/>
              <a:gd name="connsiteX1166" fmla="*/ 12969405 w 18982931"/>
              <a:gd name="connsiteY1166" fmla="*/ 1979812 h 4449429"/>
              <a:gd name="connsiteX1167" fmla="*/ 12989987 w 18982931"/>
              <a:gd name="connsiteY1167" fmla="*/ 1913955 h 4449429"/>
              <a:gd name="connsiteX1168" fmla="*/ 12989987 w 18982931"/>
              <a:gd name="connsiteY1168" fmla="*/ 1469425 h 4449429"/>
              <a:gd name="connsiteX1169" fmla="*/ 13064076 w 18982931"/>
              <a:gd name="connsiteY1169" fmla="*/ 1395336 h 4449429"/>
              <a:gd name="connsiteX1170" fmla="*/ 13146396 w 18982931"/>
              <a:gd name="connsiteY1170" fmla="*/ 1395336 h 4449429"/>
              <a:gd name="connsiteX1171" fmla="*/ 13146396 w 18982931"/>
              <a:gd name="connsiteY1171" fmla="*/ 1111328 h 4449429"/>
              <a:gd name="connsiteX1172" fmla="*/ 13216366 w 18982931"/>
              <a:gd name="connsiteY1172" fmla="*/ 1103096 h 4449429"/>
              <a:gd name="connsiteX1173" fmla="*/ 13228716 w 18982931"/>
              <a:gd name="connsiteY1173" fmla="*/ 1041358 h 4449429"/>
              <a:gd name="connsiteX1174" fmla="*/ 13368662 w 18982931"/>
              <a:gd name="connsiteY1174" fmla="*/ 1041358 h 4449429"/>
              <a:gd name="connsiteX1175" fmla="*/ 13368662 w 18982931"/>
              <a:gd name="connsiteY1175" fmla="*/ 687379 h 4449429"/>
              <a:gd name="connsiteX1176" fmla="*/ 13483911 w 18982931"/>
              <a:gd name="connsiteY1176" fmla="*/ 687379 h 4449429"/>
              <a:gd name="connsiteX1177" fmla="*/ 13483911 w 18982931"/>
              <a:gd name="connsiteY1177" fmla="*/ 617404 h 4449429"/>
              <a:gd name="connsiteX1178" fmla="*/ 13483911 w 18982931"/>
              <a:gd name="connsiteY1178" fmla="*/ 131714 h 4449429"/>
              <a:gd name="connsiteX1179" fmla="*/ 13541534 w 18982931"/>
              <a:gd name="connsiteY1179" fmla="*/ 74089 h 4449429"/>
              <a:gd name="connsiteX1180" fmla="*/ 13685593 w 18982931"/>
              <a:gd name="connsiteY1180" fmla="*/ 74089 h 4449429"/>
              <a:gd name="connsiteX1181" fmla="*/ 13730872 w 18982931"/>
              <a:gd name="connsiteY1181" fmla="*/ 49392 h 4449429"/>
              <a:gd name="connsiteX1182" fmla="*/ 13739104 w 18982931"/>
              <a:gd name="connsiteY1182"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6967 w 18982931"/>
              <a:gd name="connsiteY849" fmla="*/ 813476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190528 w 18982931"/>
              <a:gd name="connsiteY865" fmla="*/ 1378868 h 4449429"/>
              <a:gd name="connsiteX866" fmla="*/ 1211112 w 18982931"/>
              <a:gd name="connsiteY866" fmla="*/ 1424146 h 4449429"/>
              <a:gd name="connsiteX867" fmla="*/ 1260505 w 18982931"/>
              <a:gd name="connsiteY867" fmla="*/ 1424146 h 4449429"/>
              <a:gd name="connsiteX868" fmla="*/ 1276969 w 18982931"/>
              <a:gd name="connsiteY868" fmla="*/ 1387099 h 4449429"/>
              <a:gd name="connsiteX869" fmla="*/ 1289312 w 18982931"/>
              <a:gd name="connsiteY869" fmla="*/ 1395331 h 4449429"/>
              <a:gd name="connsiteX870" fmla="*/ 1322242 w 18982931"/>
              <a:gd name="connsiteY870" fmla="*/ 1559973 h 4449429"/>
              <a:gd name="connsiteX871" fmla="*/ 1318126 w 18982931"/>
              <a:gd name="connsiteY871" fmla="*/ 1576437 h 4449429"/>
              <a:gd name="connsiteX872" fmla="*/ 1326360 w 18982931"/>
              <a:gd name="connsiteY872" fmla="*/ 1621715 h 4449429"/>
              <a:gd name="connsiteX873" fmla="*/ 1359290 w 18982931"/>
              <a:gd name="connsiteY873" fmla="*/ 1597020 h 4449429"/>
              <a:gd name="connsiteX874" fmla="*/ 1375751 w 18982931"/>
              <a:gd name="connsiteY874" fmla="*/ 1588787 h 4449429"/>
              <a:gd name="connsiteX875" fmla="*/ 1486884 w 18982931"/>
              <a:gd name="connsiteY875" fmla="*/ 1588787 h 4449429"/>
              <a:gd name="connsiteX876" fmla="*/ 1507466 w 18982931"/>
              <a:gd name="connsiteY876" fmla="*/ 2337905 h 4449429"/>
              <a:gd name="connsiteX877" fmla="*/ 1523929 w 18982931"/>
              <a:gd name="connsiteY877" fmla="*/ 2337905 h 4449429"/>
              <a:gd name="connsiteX878" fmla="*/ 1523929 w 18982931"/>
              <a:gd name="connsiteY878" fmla="*/ 2169146 h 4449429"/>
              <a:gd name="connsiteX879" fmla="*/ 1692685 w 18982931"/>
              <a:gd name="connsiteY879" fmla="*/ 2169146 h 4449429"/>
              <a:gd name="connsiteX880" fmla="*/ 1692685 w 18982931"/>
              <a:gd name="connsiteY880" fmla="*/ 2020968 h 4449429"/>
              <a:gd name="connsiteX881" fmla="*/ 1766772 w 18982931"/>
              <a:gd name="connsiteY881" fmla="*/ 1922183 h 4449429"/>
              <a:gd name="connsiteX882" fmla="*/ 1766772 w 18982931"/>
              <a:gd name="connsiteY882" fmla="*/ 1757542 h 4449429"/>
              <a:gd name="connsiteX883" fmla="*/ 1849095 w 18982931"/>
              <a:gd name="connsiteY883" fmla="*/ 1757542 h 4449429"/>
              <a:gd name="connsiteX884" fmla="*/ 1849095 w 18982931"/>
              <a:gd name="connsiteY884" fmla="*/ 2156799 h 4449429"/>
              <a:gd name="connsiteX885" fmla="*/ 1919070 w 18982931"/>
              <a:gd name="connsiteY885" fmla="*/ 2156799 h 4449429"/>
              <a:gd name="connsiteX886" fmla="*/ 1919070 w 18982931"/>
              <a:gd name="connsiteY886" fmla="*/ 1864559 h 4449429"/>
              <a:gd name="connsiteX887" fmla="*/ 1919070 w 18982931"/>
              <a:gd name="connsiteY887" fmla="*/ 695608 h 4449429"/>
              <a:gd name="connsiteX888" fmla="*/ 2005504 w 18982931"/>
              <a:gd name="connsiteY888" fmla="*/ 609173 h 4449429"/>
              <a:gd name="connsiteX889" fmla="*/ 2026085 w 18982931"/>
              <a:gd name="connsiteY889" fmla="*/ 605054 h 4449429"/>
              <a:gd name="connsiteX890" fmla="*/ 2100174 w 18982931"/>
              <a:gd name="connsiteY890" fmla="*/ 448645 h 4449429"/>
              <a:gd name="connsiteX891" fmla="*/ 2137215 w 18982931"/>
              <a:gd name="connsiteY891" fmla="*/ 407485 h 4449429"/>
              <a:gd name="connsiteX892" fmla="*/ 2194840 w 18982931"/>
              <a:gd name="connsiteY892" fmla="*/ 337515 h 4449429"/>
              <a:gd name="connsiteX893" fmla="*/ 2198958 w 18982931"/>
              <a:gd name="connsiteY893" fmla="*/ 292236 h 4449429"/>
              <a:gd name="connsiteX894" fmla="*/ 2240121 w 18982931"/>
              <a:gd name="connsiteY894" fmla="*/ 358093 h 4449429"/>
              <a:gd name="connsiteX895" fmla="*/ 2273047 w 18982931"/>
              <a:gd name="connsiteY895" fmla="*/ 444532 h 4449429"/>
              <a:gd name="connsiteX896" fmla="*/ 2330670 w 18982931"/>
              <a:gd name="connsiteY896" fmla="*/ 563894 h 4449429"/>
              <a:gd name="connsiteX897" fmla="*/ 2351248 w 18982931"/>
              <a:gd name="connsiteY897" fmla="*/ 613286 h 4449429"/>
              <a:gd name="connsiteX898" fmla="*/ 2429455 w 18982931"/>
              <a:gd name="connsiteY898" fmla="*/ 675029 h 4449429"/>
              <a:gd name="connsiteX899" fmla="*/ 2470614 w 18982931"/>
              <a:gd name="connsiteY899" fmla="*/ 757350 h 4449429"/>
              <a:gd name="connsiteX900" fmla="*/ 2470614 w 18982931"/>
              <a:gd name="connsiteY900" fmla="*/ 1086631 h 4449429"/>
              <a:gd name="connsiteX901" fmla="*/ 2470614 w 18982931"/>
              <a:gd name="connsiteY901" fmla="*/ 2008622 h 4449429"/>
              <a:gd name="connsiteX902" fmla="*/ 2487080 w 18982931"/>
              <a:gd name="connsiteY902" fmla="*/ 2053897 h 4449429"/>
              <a:gd name="connsiteX903" fmla="*/ 2499426 w 18982931"/>
              <a:gd name="connsiteY903" fmla="*/ 1897488 h 4449429"/>
              <a:gd name="connsiteX904" fmla="*/ 2602322 w 18982931"/>
              <a:gd name="connsiteY904" fmla="*/ 1798703 h 4449429"/>
              <a:gd name="connsiteX905" fmla="*/ 2836935 w 18982931"/>
              <a:gd name="connsiteY905" fmla="*/ 1798703 h 4449429"/>
              <a:gd name="connsiteX906" fmla="*/ 2836935 w 18982931"/>
              <a:gd name="connsiteY906" fmla="*/ 1860446 h 4449429"/>
              <a:gd name="connsiteX907" fmla="*/ 2836935 w 18982931"/>
              <a:gd name="connsiteY907" fmla="*/ 2263816 h 4449429"/>
              <a:gd name="connsiteX908" fmla="*/ 2845169 w 18982931"/>
              <a:gd name="connsiteY908" fmla="*/ 2304976 h 4449429"/>
              <a:gd name="connsiteX909" fmla="*/ 2861629 w 18982931"/>
              <a:gd name="connsiteY909" fmla="*/ 2300858 h 4449429"/>
              <a:gd name="connsiteX910" fmla="*/ 2861629 w 18982931"/>
              <a:gd name="connsiteY910" fmla="*/ 2247351 h 4449429"/>
              <a:gd name="connsiteX911" fmla="*/ 2869861 w 18982931"/>
              <a:gd name="connsiteY911" fmla="*/ 1996272 h 4449429"/>
              <a:gd name="connsiteX912" fmla="*/ 2923374 w 18982931"/>
              <a:gd name="connsiteY912" fmla="*/ 1967462 h 4449429"/>
              <a:gd name="connsiteX913" fmla="*/ 2939836 w 18982931"/>
              <a:gd name="connsiteY913" fmla="*/ 2300858 h 4449429"/>
              <a:gd name="connsiteX914" fmla="*/ 2956300 w 18982931"/>
              <a:gd name="connsiteY914" fmla="*/ 2300858 h 4449429"/>
              <a:gd name="connsiteX915" fmla="*/ 2989230 w 18982931"/>
              <a:gd name="connsiteY915" fmla="*/ 2111521 h 4449429"/>
              <a:gd name="connsiteX916" fmla="*/ 3018038 w 18982931"/>
              <a:gd name="connsiteY916" fmla="*/ 2058015 h 4449429"/>
              <a:gd name="connsiteX917" fmla="*/ 3034502 w 18982931"/>
              <a:gd name="connsiteY917" fmla="*/ 2123871 h 4449429"/>
              <a:gd name="connsiteX918" fmla="*/ 3038620 w 18982931"/>
              <a:gd name="connsiteY918" fmla="*/ 2132104 h 4449429"/>
              <a:gd name="connsiteX919" fmla="*/ 3088018 w 18982931"/>
              <a:gd name="connsiteY919" fmla="*/ 2140336 h 4449429"/>
              <a:gd name="connsiteX920" fmla="*/ 3095320 w 18982931"/>
              <a:gd name="connsiteY920" fmla="*/ 2275334 h 4449429"/>
              <a:gd name="connsiteX921" fmla="*/ 3162101 w 18982931"/>
              <a:gd name="connsiteY921" fmla="*/ 2275334 h 4449429"/>
              <a:gd name="connsiteX922" fmla="*/ 3162101 w 18982931"/>
              <a:gd name="connsiteY922" fmla="*/ 1580555 h 4449429"/>
              <a:gd name="connsiteX923" fmla="*/ 3162101 w 18982931"/>
              <a:gd name="connsiteY923" fmla="*/ 1531163 h 4449429"/>
              <a:gd name="connsiteX924" fmla="*/ 3199146 w 18982931"/>
              <a:gd name="connsiteY924" fmla="*/ 1498235 h 4449429"/>
              <a:gd name="connsiteX925" fmla="*/ 3281469 w 18982931"/>
              <a:gd name="connsiteY925" fmla="*/ 1498235 h 4449429"/>
              <a:gd name="connsiteX926" fmla="*/ 3281469 w 18982931"/>
              <a:gd name="connsiteY926" fmla="*/ 1325362 h 4449429"/>
              <a:gd name="connsiteX927" fmla="*/ 3343207 w 18982931"/>
              <a:gd name="connsiteY927" fmla="*/ 1263619 h 4449429"/>
              <a:gd name="connsiteX928" fmla="*/ 3544891 w 18982931"/>
              <a:gd name="connsiteY928" fmla="*/ 1263619 h 4449429"/>
              <a:gd name="connsiteX929" fmla="*/ 3544891 w 18982931"/>
              <a:gd name="connsiteY929" fmla="*/ 712071 h 4449429"/>
              <a:gd name="connsiteX930" fmla="*/ 3561357 w 18982931"/>
              <a:gd name="connsiteY930" fmla="*/ 555662 h 4449429"/>
              <a:gd name="connsiteX931" fmla="*/ 3606633 w 18982931"/>
              <a:gd name="connsiteY931" fmla="*/ 316933 h 4449429"/>
              <a:gd name="connsiteX932" fmla="*/ 3614865 w 18982931"/>
              <a:gd name="connsiteY932" fmla="*/ 279891 h 4449429"/>
              <a:gd name="connsiteX933" fmla="*/ 3676603 w 18982931"/>
              <a:gd name="connsiteY933" fmla="*/ 341628 h 4449429"/>
              <a:gd name="connsiteX934" fmla="*/ 3684835 w 18982931"/>
              <a:gd name="connsiteY934" fmla="*/ 386907 h 4449429"/>
              <a:gd name="connsiteX935" fmla="*/ 3742460 w 18982931"/>
              <a:gd name="connsiteY935" fmla="*/ 481574 h 4449429"/>
              <a:gd name="connsiteX936" fmla="*/ 3763042 w 18982931"/>
              <a:gd name="connsiteY936" fmla="*/ 703838 h 4449429"/>
              <a:gd name="connsiteX937" fmla="*/ 3763042 w 18982931"/>
              <a:gd name="connsiteY937" fmla="*/ 1144256 h 4449429"/>
              <a:gd name="connsiteX938" fmla="*/ 3771275 w 18982931"/>
              <a:gd name="connsiteY938" fmla="*/ 1181298 h 4449429"/>
              <a:gd name="connsiteX939" fmla="*/ 3775390 w 18982931"/>
              <a:gd name="connsiteY939" fmla="*/ 1115443 h 4449429"/>
              <a:gd name="connsiteX940" fmla="*/ 3923568 w 18982931"/>
              <a:gd name="connsiteY940" fmla="*/ 996079 h 4449429"/>
              <a:gd name="connsiteX941" fmla="*/ 3940029 w 18982931"/>
              <a:gd name="connsiteY941" fmla="*/ 1020776 h 4449429"/>
              <a:gd name="connsiteX942" fmla="*/ 3960611 w 18982931"/>
              <a:gd name="connsiteY942" fmla="*/ 1321244 h 4449429"/>
              <a:gd name="connsiteX943" fmla="*/ 3960611 w 18982931"/>
              <a:gd name="connsiteY943" fmla="*/ 1584670 h 4449429"/>
              <a:gd name="connsiteX944" fmla="*/ 3977076 w 18982931"/>
              <a:gd name="connsiteY944" fmla="*/ 1625830 h 4449429"/>
              <a:gd name="connsiteX945" fmla="*/ 4010007 w 18982931"/>
              <a:gd name="connsiteY945" fmla="*/ 1666990 h 4449429"/>
              <a:gd name="connsiteX946" fmla="*/ 4055279 w 18982931"/>
              <a:gd name="connsiteY946" fmla="*/ 1819286 h 4449429"/>
              <a:gd name="connsiteX947" fmla="*/ 4104670 w 18982931"/>
              <a:gd name="connsiteY947" fmla="*/ 1819286 h 4449429"/>
              <a:gd name="connsiteX948" fmla="*/ 4108788 w 18982931"/>
              <a:gd name="connsiteY948" fmla="*/ 1741079 h 4449429"/>
              <a:gd name="connsiteX949" fmla="*/ 4211689 w 18982931"/>
              <a:gd name="connsiteY949" fmla="*/ 1741079 h 4449429"/>
              <a:gd name="connsiteX950" fmla="*/ 4252847 w 18982931"/>
              <a:gd name="connsiteY950" fmla="*/ 1559973 h 4449429"/>
              <a:gd name="connsiteX951" fmla="*/ 4265197 w 18982931"/>
              <a:gd name="connsiteY951" fmla="*/ 1559973 h 4449429"/>
              <a:gd name="connsiteX952" fmla="*/ 4277546 w 18982931"/>
              <a:gd name="connsiteY952" fmla="*/ 1592900 h 4449429"/>
              <a:gd name="connsiteX953" fmla="*/ 4302239 w 18982931"/>
              <a:gd name="connsiteY953" fmla="*/ 1708150 h 4449429"/>
              <a:gd name="connsiteX954" fmla="*/ 4368100 w 18982931"/>
              <a:gd name="connsiteY954" fmla="*/ 1741079 h 4449429"/>
              <a:gd name="connsiteX955" fmla="*/ 4363984 w 18982931"/>
              <a:gd name="connsiteY955" fmla="*/ 1634062 h 4449429"/>
              <a:gd name="connsiteX956" fmla="*/ 4372218 w 18982931"/>
              <a:gd name="connsiteY956" fmla="*/ 839670 h 4449429"/>
              <a:gd name="connsiteX957" fmla="*/ 4442184 w 18982931"/>
              <a:gd name="connsiteY957" fmla="*/ 279891 h 4449429"/>
              <a:gd name="connsiteX958" fmla="*/ 4479230 w 18982931"/>
              <a:gd name="connsiteY958" fmla="*/ 234611 h 4449429"/>
              <a:gd name="connsiteX959" fmla="*/ 4520394 w 18982931"/>
              <a:gd name="connsiteY959" fmla="*/ 284004 h 4449429"/>
              <a:gd name="connsiteX960" fmla="*/ 4549200 w 18982931"/>
              <a:gd name="connsiteY960" fmla="*/ 440413 h 4449429"/>
              <a:gd name="connsiteX961" fmla="*/ 4680914 w 18982931"/>
              <a:gd name="connsiteY961" fmla="*/ 395140 h 4449429"/>
              <a:gd name="connsiteX962" fmla="*/ 4759121 w 18982931"/>
              <a:gd name="connsiteY962" fmla="*/ 460995 h 4449429"/>
              <a:gd name="connsiteX963" fmla="*/ 4771466 w 18982931"/>
              <a:gd name="connsiteY963" fmla="*/ 493924 h 4449429"/>
              <a:gd name="connsiteX964" fmla="*/ 4888657 w 18982931"/>
              <a:gd name="connsiteY964" fmla="*/ 747622 h 4449429"/>
              <a:gd name="connsiteX965" fmla="*/ 4888893 w 18982931"/>
              <a:gd name="connsiteY965" fmla="*/ 807315 h 4449429"/>
              <a:gd name="connsiteX966" fmla="*/ 4856617 w 18982931"/>
              <a:gd name="connsiteY966" fmla="*/ 807315 h 4449429"/>
              <a:gd name="connsiteX967" fmla="*/ 4856617 w 18982931"/>
              <a:gd name="connsiteY967" fmla="*/ 944475 h 4449429"/>
              <a:gd name="connsiteX968" fmla="*/ 4888332 w 18982931"/>
              <a:gd name="connsiteY968" fmla="*/ 944475 h 4449429"/>
              <a:gd name="connsiteX969" fmla="*/ 4888325 w 18982931"/>
              <a:gd name="connsiteY969" fmla="*/ 945600 h 4449429"/>
              <a:gd name="connsiteX970" fmla="*/ 4890835 w 18982931"/>
              <a:gd name="connsiteY970" fmla="*/ 1609365 h 4449429"/>
              <a:gd name="connsiteX971" fmla="*/ 4952574 w 18982931"/>
              <a:gd name="connsiteY971" fmla="*/ 1617597 h 4449429"/>
              <a:gd name="connsiteX972" fmla="*/ 4952574 w 18982931"/>
              <a:gd name="connsiteY972" fmla="*/ 1868678 h 4449429"/>
              <a:gd name="connsiteX973" fmla="*/ 4956691 w 18982931"/>
              <a:gd name="connsiteY973" fmla="*/ 1905720 h 4449429"/>
              <a:gd name="connsiteX974" fmla="*/ 4981387 w 18982931"/>
              <a:gd name="connsiteY974" fmla="*/ 1967462 h 4449429"/>
              <a:gd name="connsiteX975" fmla="*/ 4981387 w 18982931"/>
              <a:gd name="connsiteY975" fmla="*/ 2058015 h 4449429"/>
              <a:gd name="connsiteX976" fmla="*/ 5001966 w 18982931"/>
              <a:gd name="connsiteY976" fmla="*/ 2086824 h 4449429"/>
              <a:gd name="connsiteX977" fmla="*/ 5018429 w 18982931"/>
              <a:gd name="connsiteY977" fmla="*/ 2078592 h 4449429"/>
              <a:gd name="connsiteX978" fmla="*/ 5018429 w 18982931"/>
              <a:gd name="connsiteY978" fmla="*/ 1881023 h 4449429"/>
              <a:gd name="connsiteX979" fmla="*/ 5018429 w 18982931"/>
              <a:gd name="connsiteY979" fmla="*/ 1366522 h 4449429"/>
              <a:gd name="connsiteX980" fmla="*/ 5034894 w 18982931"/>
              <a:gd name="connsiteY980" fmla="*/ 864367 h 4449429"/>
              <a:gd name="connsiteX981" fmla="*/ 5067821 w 18982931"/>
              <a:gd name="connsiteY981" fmla="*/ 197569 h 4449429"/>
              <a:gd name="connsiteX982" fmla="*/ 5080173 w 18982931"/>
              <a:gd name="connsiteY982" fmla="*/ 102899 h 4449429"/>
              <a:gd name="connsiteX983" fmla="*/ 5216000 w 18982931"/>
              <a:gd name="connsiteY983" fmla="*/ 37042 h 4449429"/>
              <a:gd name="connsiteX984" fmla="*/ 5248927 w 18982931"/>
              <a:gd name="connsiteY984" fmla="*/ 69972 h 4449429"/>
              <a:gd name="connsiteX985" fmla="*/ 5372409 w 18982931"/>
              <a:gd name="connsiteY985" fmla="*/ 69972 h 4449429"/>
              <a:gd name="connsiteX986" fmla="*/ 5434151 w 18982931"/>
              <a:gd name="connsiteY986" fmla="*/ 131714 h 4449429"/>
              <a:gd name="connsiteX987" fmla="*/ 5434151 w 18982931"/>
              <a:gd name="connsiteY987" fmla="*/ 382788 h 4449429"/>
              <a:gd name="connsiteX988" fmla="*/ 5434151 w 18982931"/>
              <a:gd name="connsiteY988" fmla="*/ 683261 h 4449429"/>
              <a:gd name="connsiteX989" fmla="*/ 5545282 w 18982931"/>
              <a:gd name="connsiteY989" fmla="*/ 687375 h 4449429"/>
              <a:gd name="connsiteX990" fmla="*/ 5545282 w 18982931"/>
              <a:gd name="connsiteY990" fmla="*/ 1045471 h 4449429"/>
              <a:gd name="connsiteX991" fmla="*/ 5676994 w 18982931"/>
              <a:gd name="connsiteY991" fmla="*/ 1045471 h 4449429"/>
              <a:gd name="connsiteX992" fmla="*/ 5685227 w 18982931"/>
              <a:gd name="connsiteY992" fmla="*/ 1103096 h 4449429"/>
              <a:gd name="connsiteX993" fmla="*/ 5759314 w 18982931"/>
              <a:gd name="connsiteY993" fmla="*/ 1193648 h 4449429"/>
              <a:gd name="connsiteX994" fmla="*/ 5759314 w 18982931"/>
              <a:gd name="connsiteY994" fmla="*/ 1395331 h 4449429"/>
              <a:gd name="connsiteX995" fmla="*/ 5825171 w 18982931"/>
              <a:gd name="connsiteY995" fmla="*/ 1395331 h 4449429"/>
              <a:gd name="connsiteX996" fmla="*/ 5903378 w 18982931"/>
              <a:gd name="connsiteY996" fmla="*/ 1477653 h 4449429"/>
              <a:gd name="connsiteX997" fmla="*/ 5903378 w 18982931"/>
              <a:gd name="connsiteY997" fmla="*/ 1918070 h 4449429"/>
              <a:gd name="connsiteX998" fmla="*/ 5936306 w 18982931"/>
              <a:gd name="connsiteY998" fmla="*/ 1975695 h 4449429"/>
              <a:gd name="connsiteX999" fmla="*/ 5965115 w 18982931"/>
              <a:gd name="connsiteY999" fmla="*/ 1275969 h 4449429"/>
              <a:gd name="connsiteX1000" fmla="*/ 5969235 w 18982931"/>
              <a:gd name="connsiteY1000" fmla="*/ 1238922 h 4449429"/>
              <a:gd name="connsiteX1001" fmla="*/ 6166804 w 18982931"/>
              <a:gd name="connsiteY1001" fmla="*/ 1238922 h 4449429"/>
              <a:gd name="connsiteX1002" fmla="*/ 6216196 w 18982931"/>
              <a:gd name="connsiteY1002" fmla="*/ 1288315 h 4449429"/>
              <a:gd name="connsiteX1003" fmla="*/ 6236774 w 18982931"/>
              <a:gd name="connsiteY1003" fmla="*/ 1428261 h 4449429"/>
              <a:gd name="connsiteX1004" fmla="*/ 6273821 w 18982931"/>
              <a:gd name="connsiteY1004" fmla="*/ 1498235 h 4449429"/>
              <a:gd name="connsiteX1005" fmla="*/ 6273821 w 18982931"/>
              <a:gd name="connsiteY1005" fmla="*/ 2230888 h 4449429"/>
              <a:gd name="connsiteX1006" fmla="*/ 6277935 w 18982931"/>
              <a:gd name="connsiteY1006" fmla="*/ 2280280 h 4449429"/>
              <a:gd name="connsiteX1007" fmla="*/ 6319095 w 18982931"/>
              <a:gd name="connsiteY1007" fmla="*/ 2193841 h 4449429"/>
              <a:gd name="connsiteX1008" fmla="*/ 6364373 w 18982931"/>
              <a:gd name="connsiteY1008" fmla="*/ 2288513 h 4449429"/>
              <a:gd name="connsiteX1009" fmla="*/ 6389068 w 18982931"/>
              <a:gd name="connsiteY1009" fmla="*/ 2313208 h 4449429"/>
              <a:gd name="connsiteX1010" fmla="*/ 6541355 w 18982931"/>
              <a:gd name="connsiteY1010" fmla="*/ 2313208 h 4449429"/>
              <a:gd name="connsiteX1011" fmla="*/ 6541355 w 18982931"/>
              <a:gd name="connsiteY1011" fmla="*/ 2148567 h 4449429"/>
              <a:gd name="connsiteX1012" fmla="*/ 6660723 w 18982931"/>
              <a:gd name="connsiteY1012" fmla="*/ 2148567 h 4449429"/>
              <a:gd name="connsiteX1013" fmla="*/ 6660723 w 18982931"/>
              <a:gd name="connsiteY1013" fmla="*/ 2259698 h 4449429"/>
              <a:gd name="connsiteX1014" fmla="*/ 6705999 w 18982931"/>
              <a:gd name="connsiteY1014" fmla="*/ 2551938 h 4449429"/>
              <a:gd name="connsiteX1015" fmla="*/ 6714228 w 18982931"/>
              <a:gd name="connsiteY1015" fmla="*/ 2580748 h 4449429"/>
              <a:gd name="connsiteX1016" fmla="*/ 6722461 w 18982931"/>
              <a:gd name="connsiteY1016" fmla="*/ 2576634 h 4449429"/>
              <a:gd name="connsiteX1017" fmla="*/ 6751278 w 18982931"/>
              <a:gd name="connsiteY1017" fmla="*/ 2263816 h 4449429"/>
              <a:gd name="connsiteX1018" fmla="*/ 6800669 w 18982931"/>
              <a:gd name="connsiteY1018" fmla="*/ 2255583 h 4449429"/>
              <a:gd name="connsiteX1019" fmla="*/ 6837709 w 18982931"/>
              <a:gd name="connsiteY1019" fmla="*/ 2181496 h 4449429"/>
              <a:gd name="connsiteX1020" fmla="*/ 6841831 w 18982931"/>
              <a:gd name="connsiteY1020" fmla="*/ 2152681 h 4449429"/>
              <a:gd name="connsiteX1021" fmla="*/ 6845941 w 18982931"/>
              <a:gd name="connsiteY1021" fmla="*/ 2115639 h 4449429"/>
              <a:gd name="connsiteX1022" fmla="*/ 6857139 w 18982931"/>
              <a:gd name="connsiteY1022" fmla="*/ 2115639 h 4449429"/>
              <a:gd name="connsiteX1023" fmla="*/ 6899298 w 18982931"/>
              <a:gd name="connsiteY1023" fmla="*/ 2109470 h 4449429"/>
              <a:gd name="connsiteX1024" fmla="*/ 6922965 w 18982931"/>
              <a:gd name="connsiteY1024" fmla="*/ 2140339 h 4449429"/>
              <a:gd name="connsiteX1025" fmla="*/ 7009406 w 18982931"/>
              <a:gd name="connsiteY1025" fmla="*/ 2070365 h 4449429"/>
              <a:gd name="connsiteX1026" fmla="*/ 7145231 w 18982931"/>
              <a:gd name="connsiteY1026" fmla="*/ 2066247 h 4449429"/>
              <a:gd name="connsiteX1027" fmla="*/ 7145231 w 18982931"/>
              <a:gd name="connsiteY1027" fmla="*/ 1901605 h 4449429"/>
              <a:gd name="connsiteX1028" fmla="*/ 7145231 w 18982931"/>
              <a:gd name="connsiteY1028" fmla="*/ 1769896 h 4449429"/>
              <a:gd name="connsiteX1029" fmla="*/ 7215204 w 18982931"/>
              <a:gd name="connsiteY1029" fmla="*/ 1597024 h 4449429"/>
              <a:gd name="connsiteX1030" fmla="*/ 7285174 w 18982931"/>
              <a:gd name="connsiteY1030" fmla="*/ 1753433 h 4449429"/>
              <a:gd name="connsiteX1031" fmla="*/ 7297524 w 18982931"/>
              <a:gd name="connsiteY1031" fmla="*/ 2062134 h 4449429"/>
              <a:gd name="connsiteX1032" fmla="*/ 7367494 w 18982931"/>
              <a:gd name="connsiteY1032" fmla="*/ 2066247 h 4449429"/>
              <a:gd name="connsiteX1033" fmla="*/ 7371610 w 18982931"/>
              <a:gd name="connsiteY1033" fmla="*/ 2148567 h 4449429"/>
              <a:gd name="connsiteX1034" fmla="*/ 7462167 w 18982931"/>
              <a:gd name="connsiteY1034" fmla="*/ 2148567 h 4449429"/>
              <a:gd name="connsiteX1035" fmla="*/ 7462167 w 18982931"/>
              <a:gd name="connsiteY1035" fmla="*/ 2095061 h 4449429"/>
              <a:gd name="connsiteX1036" fmla="*/ 7462167 w 18982931"/>
              <a:gd name="connsiteY1036" fmla="*/ 1597024 h 4449429"/>
              <a:gd name="connsiteX1037" fmla="*/ 7482743 w 18982931"/>
              <a:gd name="connsiteY1037" fmla="*/ 1008430 h 4449429"/>
              <a:gd name="connsiteX1038" fmla="*/ 7495096 w 18982931"/>
              <a:gd name="connsiteY1038" fmla="*/ 921991 h 4449429"/>
              <a:gd name="connsiteX1039" fmla="*/ 7536254 w 18982931"/>
              <a:gd name="connsiteY1039" fmla="*/ 934341 h 4449429"/>
              <a:gd name="connsiteX1040" fmla="*/ 7577416 w 18982931"/>
              <a:gd name="connsiteY1040" fmla="*/ 563899 h 4449429"/>
              <a:gd name="connsiteX1041" fmla="*/ 7589759 w 18982931"/>
              <a:gd name="connsiteY1041" fmla="*/ 563899 h 4449429"/>
              <a:gd name="connsiteX1042" fmla="*/ 7639153 w 18982931"/>
              <a:gd name="connsiteY1042" fmla="*/ 975501 h 4449429"/>
              <a:gd name="connsiteX1043" fmla="*/ 7655614 w 18982931"/>
              <a:gd name="connsiteY1043" fmla="*/ 926109 h 4449429"/>
              <a:gd name="connsiteX1044" fmla="*/ 7667968 w 18982931"/>
              <a:gd name="connsiteY1044" fmla="*/ 926109 h 4449429"/>
              <a:gd name="connsiteX1045" fmla="*/ 7676196 w 18982931"/>
              <a:gd name="connsiteY1045" fmla="*/ 1037243 h 4449429"/>
              <a:gd name="connsiteX1046" fmla="*/ 7676196 w 18982931"/>
              <a:gd name="connsiteY1046" fmla="*/ 2049787 h 4449429"/>
              <a:gd name="connsiteX1047" fmla="*/ 7705009 w 18982931"/>
              <a:gd name="connsiteY1047" fmla="*/ 2267935 h 4449429"/>
              <a:gd name="connsiteX1048" fmla="*/ 7750287 w 18982931"/>
              <a:gd name="connsiteY1048" fmla="*/ 2469622 h 4449429"/>
              <a:gd name="connsiteX1049" fmla="*/ 7849072 w 18982931"/>
              <a:gd name="connsiteY1049" fmla="*/ 2469622 h 4449429"/>
              <a:gd name="connsiteX1050" fmla="*/ 7849072 w 18982931"/>
              <a:gd name="connsiteY1050" fmla="*/ 2284398 h 4449429"/>
              <a:gd name="connsiteX1051" fmla="*/ 7919042 w 18982931"/>
              <a:gd name="connsiteY1051" fmla="*/ 2284398 h 4449429"/>
              <a:gd name="connsiteX1052" fmla="*/ 7919042 w 18982931"/>
              <a:gd name="connsiteY1052" fmla="*/ 2473736 h 4449429"/>
              <a:gd name="connsiteX1053" fmla="*/ 8108380 w 18982931"/>
              <a:gd name="connsiteY1053" fmla="*/ 2473736 h 4449429"/>
              <a:gd name="connsiteX1054" fmla="*/ 8142338 w 18982931"/>
              <a:gd name="connsiteY1054" fmla="*/ 2481454 h 4449429"/>
              <a:gd name="connsiteX1055" fmla="*/ 8144242 w 18982931"/>
              <a:gd name="connsiteY1055" fmla="*/ 2485067 h 4449429"/>
              <a:gd name="connsiteX1056" fmla="*/ 8144242 w 18982931"/>
              <a:gd name="connsiteY1056" fmla="*/ 1280084 h 4449429"/>
              <a:gd name="connsiteX1057" fmla="*/ 8189518 w 18982931"/>
              <a:gd name="connsiteY1057" fmla="*/ 1115443 h 4449429"/>
              <a:gd name="connsiteX1058" fmla="*/ 8230679 w 18982931"/>
              <a:gd name="connsiteY1058" fmla="*/ 1090746 h 4449429"/>
              <a:gd name="connsiteX1059" fmla="*/ 8477642 w 18982931"/>
              <a:gd name="connsiteY1059" fmla="*/ 1090746 h 4449429"/>
              <a:gd name="connsiteX1060" fmla="*/ 8518799 w 18982931"/>
              <a:gd name="connsiteY1060" fmla="*/ 1111328 h 4449429"/>
              <a:gd name="connsiteX1061" fmla="*/ 8568194 w 18982931"/>
              <a:gd name="connsiteY1061" fmla="*/ 1288315 h 4449429"/>
              <a:gd name="connsiteX1062" fmla="*/ 8572304 w 18982931"/>
              <a:gd name="connsiteY1062" fmla="*/ 2152681 h 4449429"/>
              <a:gd name="connsiteX1063" fmla="*/ 8572304 w 18982931"/>
              <a:gd name="connsiteY1063" fmla="*/ 2222656 h 4449429"/>
              <a:gd name="connsiteX1064" fmla="*/ 8827499 w 18982931"/>
              <a:gd name="connsiteY1064" fmla="*/ 2222656 h 4449429"/>
              <a:gd name="connsiteX1065" fmla="*/ 8827499 w 18982931"/>
              <a:gd name="connsiteY1065" fmla="*/ 2053897 h 4449429"/>
              <a:gd name="connsiteX1066" fmla="*/ 8827499 w 18982931"/>
              <a:gd name="connsiteY1066" fmla="*/ 1996272 h 4449429"/>
              <a:gd name="connsiteX1067" fmla="*/ 8926285 w 18982931"/>
              <a:gd name="connsiteY1067" fmla="*/ 1876910 h 4449429"/>
              <a:gd name="connsiteX1068" fmla="*/ 8926285 w 18982931"/>
              <a:gd name="connsiteY1068" fmla="*/ 1757542 h 4449429"/>
              <a:gd name="connsiteX1069" fmla="*/ 8926285 w 18982931"/>
              <a:gd name="connsiteY1069" fmla="*/ 1527045 h 4449429"/>
              <a:gd name="connsiteX1070" fmla="*/ 8950980 w 18982931"/>
              <a:gd name="connsiteY1070" fmla="*/ 1432378 h 4449429"/>
              <a:gd name="connsiteX1071" fmla="*/ 8950980 w 18982931"/>
              <a:gd name="connsiteY1071" fmla="*/ 1424146 h 4449429"/>
              <a:gd name="connsiteX1072" fmla="*/ 8983911 w 18982931"/>
              <a:gd name="connsiteY1072" fmla="*/ 1107210 h 4449429"/>
              <a:gd name="connsiteX1073" fmla="*/ 8992140 w 18982931"/>
              <a:gd name="connsiteY1073" fmla="*/ 1049586 h 4449429"/>
              <a:gd name="connsiteX1074" fmla="*/ 9012723 w 18982931"/>
              <a:gd name="connsiteY1074" fmla="*/ 1049586 h 4449429"/>
              <a:gd name="connsiteX1075" fmla="*/ 9049767 w 18982931"/>
              <a:gd name="connsiteY1075" fmla="*/ 1325362 h 4449429"/>
              <a:gd name="connsiteX1076" fmla="*/ 9115624 w 18982931"/>
              <a:gd name="connsiteY1076" fmla="*/ 1329476 h 4449429"/>
              <a:gd name="connsiteX1077" fmla="*/ 9165014 w 18982931"/>
              <a:gd name="connsiteY1077" fmla="*/ 1436493 h 4449429"/>
              <a:gd name="connsiteX1078" fmla="*/ 9181479 w 18982931"/>
              <a:gd name="connsiteY1078" fmla="*/ 1494116 h 4449429"/>
              <a:gd name="connsiteX1079" fmla="*/ 9181479 w 18982931"/>
              <a:gd name="connsiteY1079" fmla="*/ 1823399 h 4449429"/>
              <a:gd name="connsiteX1080" fmla="*/ 9181479 w 18982931"/>
              <a:gd name="connsiteY1080" fmla="*/ 1881023 h 4449429"/>
              <a:gd name="connsiteX1081" fmla="*/ 9280267 w 18982931"/>
              <a:gd name="connsiteY1081" fmla="*/ 1881023 h 4449429"/>
              <a:gd name="connsiteX1082" fmla="*/ 9280267 w 18982931"/>
              <a:gd name="connsiteY1082" fmla="*/ 1815166 h 4449429"/>
              <a:gd name="connsiteX1083" fmla="*/ 9280267 w 18982931"/>
              <a:gd name="connsiteY1083" fmla="*/ 304587 h 4449429"/>
              <a:gd name="connsiteX1084" fmla="*/ 9346122 w 18982931"/>
              <a:gd name="connsiteY1084" fmla="*/ 238731 h 4449429"/>
              <a:gd name="connsiteX1085" fmla="*/ 9453137 w 18982931"/>
              <a:gd name="connsiteY1085" fmla="*/ 341628 h 4449429"/>
              <a:gd name="connsiteX1086" fmla="*/ 9453137 w 18982931"/>
              <a:gd name="connsiteY1086" fmla="*/ 1815166 h 4449429"/>
              <a:gd name="connsiteX1087" fmla="*/ 9453137 w 18982931"/>
              <a:gd name="connsiteY1087" fmla="*/ 1876910 h 4449429"/>
              <a:gd name="connsiteX1088" fmla="*/ 9551919 w 18982931"/>
              <a:gd name="connsiteY1088" fmla="*/ 1876910 h 4449429"/>
              <a:gd name="connsiteX1089" fmla="*/ 9551919 w 18982931"/>
              <a:gd name="connsiteY1089" fmla="*/ 1724614 h 4449429"/>
              <a:gd name="connsiteX1090" fmla="*/ 9551919 w 18982931"/>
              <a:gd name="connsiteY1090" fmla="*/ 1481771 h 4449429"/>
              <a:gd name="connsiteX1091" fmla="*/ 9597198 w 18982931"/>
              <a:gd name="connsiteY1091" fmla="*/ 1374754 h 4449429"/>
              <a:gd name="connsiteX1092" fmla="*/ 9613662 w 18982931"/>
              <a:gd name="connsiteY1092" fmla="*/ 1325362 h 4449429"/>
              <a:gd name="connsiteX1093" fmla="*/ 9683632 w 18982931"/>
              <a:gd name="connsiteY1093" fmla="*/ 1325362 h 4449429"/>
              <a:gd name="connsiteX1094" fmla="*/ 9683632 w 18982931"/>
              <a:gd name="connsiteY1094" fmla="*/ 1522931 h 4449429"/>
              <a:gd name="connsiteX1095" fmla="*/ 9819464 w 18982931"/>
              <a:gd name="connsiteY1095" fmla="*/ 1522931 h 4449429"/>
              <a:gd name="connsiteX1096" fmla="*/ 9819464 w 18982931"/>
              <a:gd name="connsiteY1096" fmla="*/ 1720501 h 4449429"/>
              <a:gd name="connsiteX1097" fmla="*/ 9819464 w 18982931"/>
              <a:gd name="connsiteY1097" fmla="*/ 1835749 h 4449429"/>
              <a:gd name="connsiteX1098" fmla="*/ 9868856 w 18982931"/>
              <a:gd name="connsiteY1098" fmla="*/ 1885142 h 4449429"/>
              <a:gd name="connsiteX1099" fmla="*/ 9922361 w 18982931"/>
              <a:gd name="connsiteY1099" fmla="*/ 1938648 h 4449429"/>
              <a:gd name="connsiteX1100" fmla="*/ 9922361 w 18982931"/>
              <a:gd name="connsiteY1100" fmla="*/ 2226770 h 4449429"/>
              <a:gd name="connsiteX1101" fmla="*/ 10189906 w 18982931"/>
              <a:gd name="connsiteY1101" fmla="*/ 2226770 h 4449429"/>
              <a:gd name="connsiteX1102" fmla="*/ 10189906 w 18982931"/>
              <a:gd name="connsiteY1102" fmla="*/ 1864559 h 4449429"/>
              <a:gd name="connsiteX1103" fmla="*/ 10251644 w 18982931"/>
              <a:gd name="connsiteY1103" fmla="*/ 1852213 h 4449429"/>
              <a:gd name="connsiteX1104" fmla="*/ 10251644 w 18982931"/>
              <a:gd name="connsiteY1104" fmla="*/ 1465306 h 4449429"/>
              <a:gd name="connsiteX1105" fmla="*/ 10198137 w 18982931"/>
              <a:gd name="connsiteY1105" fmla="*/ 1461188 h 4449429"/>
              <a:gd name="connsiteX1106" fmla="*/ 10198137 w 18982931"/>
              <a:gd name="connsiteY1106" fmla="*/ 1317129 h 4449429"/>
              <a:gd name="connsiteX1107" fmla="*/ 10572694 w 18982931"/>
              <a:gd name="connsiteY1107" fmla="*/ 1317129 h 4449429"/>
              <a:gd name="connsiteX1108" fmla="*/ 10572694 w 18982931"/>
              <a:gd name="connsiteY1108" fmla="*/ 2140336 h 4449429"/>
              <a:gd name="connsiteX1109" fmla="*/ 10642669 w 18982931"/>
              <a:gd name="connsiteY1109" fmla="*/ 2144449 h 4449429"/>
              <a:gd name="connsiteX1110" fmla="*/ 10642669 w 18982931"/>
              <a:gd name="connsiteY1110" fmla="*/ 2477849 h 4449429"/>
              <a:gd name="connsiteX1111" fmla="*/ 10885512 w 18982931"/>
              <a:gd name="connsiteY1111" fmla="*/ 2477849 h 4449429"/>
              <a:gd name="connsiteX1112" fmla="*/ 10885512 w 18982931"/>
              <a:gd name="connsiteY1112" fmla="*/ 2292626 h 4449429"/>
              <a:gd name="connsiteX1113" fmla="*/ 10959601 w 18982931"/>
              <a:gd name="connsiteY1113" fmla="*/ 2292626 h 4449429"/>
              <a:gd name="connsiteX1114" fmla="*/ 10959601 w 18982931"/>
              <a:gd name="connsiteY1114" fmla="*/ 2477849 h 4449429"/>
              <a:gd name="connsiteX1115" fmla="*/ 11066618 w 18982931"/>
              <a:gd name="connsiteY1115" fmla="*/ 2477849 h 4449429"/>
              <a:gd name="connsiteX1116" fmla="*/ 11107778 w 18982931"/>
              <a:gd name="connsiteY1116" fmla="*/ 2284395 h 4449429"/>
              <a:gd name="connsiteX1117" fmla="*/ 11136593 w 18982931"/>
              <a:gd name="connsiteY1117" fmla="*/ 2053897 h 4449429"/>
              <a:gd name="connsiteX1118" fmla="*/ 11136593 w 18982931"/>
              <a:gd name="connsiteY1118" fmla="*/ 1061936 h 4449429"/>
              <a:gd name="connsiteX1119" fmla="*/ 11148938 w 18982931"/>
              <a:gd name="connsiteY1119" fmla="*/ 938454 h 4449429"/>
              <a:gd name="connsiteX1120" fmla="*/ 11161288 w 18982931"/>
              <a:gd name="connsiteY1120" fmla="*/ 938454 h 4449429"/>
              <a:gd name="connsiteX1121" fmla="*/ 11177753 w 18982931"/>
              <a:gd name="connsiteY1121" fmla="*/ 983729 h 4449429"/>
              <a:gd name="connsiteX1122" fmla="*/ 11231258 w 18982931"/>
              <a:gd name="connsiteY1122" fmla="*/ 572126 h 4449429"/>
              <a:gd name="connsiteX1123" fmla="*/ 11243610 w 18982931"/>
              <a:gd name="connsiteY1123" fmla="*/ 572126 h 4449429"/>
              <a:gd name="connsiteX1124" fmla="*/ 11284770 w 18982931"/>
              <a:gd name="connsiteY1124" fmla="*/ 946687 h 4449429"/>
              <a:gd name="connsiteX1125" fmla="*/ 11325929 w 18982931"/>
              <a:gd name="connsiteY1125" fmla="*/ 934337 h 4449429"/>
              <a:gd name="connsiteX1126" fmla="*/ 11342394 w 18982931"/>
              <a:gd name="connsiteY1126" fmla="*/ 1061936 h 4449429"/>
              <a:gd name="connsiteX1127" fmla="*/ 11342394 w 18982931"/>
              <a:gd name="connsiteY1127" fmla="*/ 1300666 h 4449429"/>
              <a:gd name="connsiteX1128" fmla="*/ 11358857 w 18982931"/>
              <a:gd name="connsiteY1128" fmla="*/ 2132104 h 4449429"/>
              <a:gd name="connsiteX1129" fmla="*/ 11362976 w 18982931"/>
              <a:gd name="connsiteY1129" fmla="*/ 2165031 h 4449429"/>
              <a:gd name="connsiteX1130" fmla="*/ 11453524 w 18982931"/>
              <a:gd name="connsiteY1130" fmla="*/ 2165031 h 4449429"/>
              <a:gd name="connsiteX1131" fmla="*/ 11457643 w 18982931"/>
              <a:gd name="connsiteY1131" fmla="*/ 2082711 h 4449429"/>
              <a:gd name="connsiteX1132" fmla="*/ 11535845 w 18982931"/>
              <a:gd name="connsiteY1132" fmla="*/ 2078592 h 4449429"/>
              <a:gd name="connsiteX1133" fmla="*/ 11535845 w 18982931"/>
              <a:gd name="connsiteY1133" fmla="*/ 2004505 h 4449429"/>
              <a:gd name="connsiteX1134" fmla="*/ 11548195 w 18982931"/>
              <a:gd name="connsiteY1134" fmla="*/ 1736964 h 4449429"/>
              <a:gd name="connsiteX1135" fmla="*/ 11609938 w 18982931"/>
              <a:gd name="connsiteY1135" fmla="*/ 1609365 h 4449429"/>
              <a:gd name="connsiteX1136" fmla="*/ 11688140 w 18982931"/>
              <a:gd name="connsiteY1136" fmla="*/ 1765774 h 4449429"/>
              <a:gd name="connsiteX1137" fmla="*/ 11688140 w 18982931"/>
              <a:gd name="connsiteY1137" fmla="*/ 2082711 h 4449429"/>
              <a:gd name="connsiteX1138" fmla="*/ 11910406 w 18982931"/>
              <a:gd name="connsiteY1138" fmla="*/ 2148567 h 4449429"/>
              <a:gd name="connsiteX1139" fmla="*/ 11988608 w 18982931"/>
              <a:gd name="connsiteY1139" fmla="*/ 2119754 h 4449429"/>
              <a:gd name="connsiteX1140" fmla="*/ 11991181 w 18982931"/>
              <a:gd name="connsiteY1140" fmla="*/ 2153197 h 4449429"/>
              <a:gd name="connsiteX1141" fmla="*/ 11993908 w 18982931"/>
              <a:gd name="connsiteY1141" fmla="*/ 2158900 h 4449429"/>
              <a:gd name="connsiteX1142" fmla="*/ 11993908 w 18982931"/>
              <a:gd name="connsiteY1142" fmla="*/ 2156799 h 4449429"/>
              <a:gd name="connsiteX1143" fmla="*/ 11998023 w 18982931"/>
              <a:gd name="connsiteY1143" fmla="*/ 2115639 h 4449429"/>
              <a:gd name="connsiteX1144" fmla="*/ 12010373 w 18982931"/>
              <a:gd name="connsiteY1144" fmla="*/ 2115639 h 4449429"/>
              <a:gd name="connsiteX1145" fmla="*/ 12014490 w 18982931"/>
              <a:gd name="connsiteY1145" fmla="*/ 2185614 h 4449429"/>
              <a:gd name="connsiteX1146" fmla="*/ 12055650 w 18982931"/>
              <a:gd name="connsiteY1146" fmla="*/ 2259703 h 4449429"/>
              <a:gd name="connsiteX1147" fmla="*/ 12109157 w 18982931"/>
              <a:gd name="connsiteY1147" fmla="*/ 2267933 h 4449429"/>
              <a:gd name="connsiteX1148" fmla="*/ 12137972 w 18982931"/>
              <a:gd name="connsiteY1148" fmla="*/ 2580753 h 4449429"/>
              <a:gd name="connsiteX1149" fmla="*/ 12150317 w 18982931"/>
              <a:gd name="connsiteY1149" fmla="*/ 2580753 h 4449429"/>
              <a:gd name="connsiteX1150" fmla="*/ 12179132 w 18982931"/>
              <a:gd name="connsiteY1150" fmla="*/ 2411992 h 4449429"/>
              <a:gd name="connsiteX1151" fmla="*/ 12207942 w 18982931"/>
              <a:gd name="connsiteY1151" fmla="*/ 2160917 h 4449429"/>
              <a:gd name="connsiteX1152" fmla="*/ 12216174 w 18982931"/>
              <a:gd name="connsiteY1152" fmla="*/ 2152686 h 4449429"/>
              <a:gd name="connsiteX1153" fmla="*/ 12331423 w 18982931"/>
              <a:gd name="connsiteY1153" fmla="*/ 2152686 h 4449429"/>
              <a:gd name="connsiteX1154" fmla="*/ 12331423 w 18982931"/>
              <a:gd name="connsiteY1154" fmla="*/ 2317327 h 4449429"/>
              <a:gd name="connsiteX1155" fmla="*/ 12496064 w 18982931"/>
              <a:gd name="connsiteY1155" fmla="*/ 2313208 h 4449429"/>
              <a:gd name="connsiteX1156" fmla="*/ 12557802 w 18982931"/>
              <a:gd name="connsiteY1156" fmla="*/ 2210310 h 4449429"/>
              <a:gd name="connsiteX1157" fmla="*/ 12566034 w 18982931"/>
              <a:gd name="connsiteY1157" fmla="*/ 2206191 h 4449429"/>
              <a:gd name="connsiteX1158" fmla="*/ 12598962 w 18982931"/>
              <a:gd name="connsiteY1158" fmla="*/ 2267933 h 4449429"/>
              <a:gd name="connsiteX1159" fmla="*/ 12607194 w 18982931"/>
              <a:gd name="connsiteY1159" fmla="*/ 2263816 h 4449429"/>
              <a:gd name="connsiteX1160" fmla="*/ 12607194 w 18982931"/>
              <a:gd name="connsiteY1160" fmla="*/ 1461193 h 4449429"/>
              <a:gd name="connsiteX1161" fmla="*/ 12677169 w 18982931"/>
              <a:gd name="connsiteY1161" fmla="*/ 1230695 h 4449429"/>
              <a:gd name="connsiteX1162" fmla="*/ 12920017 w 18982931"/>
              <a:gd name="connsiteY1162" fmla="*/ 1230695 h 4449429"/>
              <a:gd name="connsiteX1163" fmla="*/ 12948827 w 18982931"/>
              <a:gd name="connsiteY1163" fmla="*/ 1490003 h 4449429"/>
              <a:gd name="connsiteX1164" fmla="*/ 12948827 w 18982931"/>
              <a:gd name="connsiteY1164" fmla="*/ 1909838 h 4449429"/>
              <a:gd name="connsiteX1165" fmla="*/ 12948827 w 18982931"/>
              <a:gd name="connsiteY1165" fmla="*/ 1975695 h 4449429"/>
              <a:gd name="connsiteX1166" fmla="*/ 12969405 w 18982931"/>
              <a:gd name="connsiteY1166" fmla="*/ 1979812 h 4449429"/>
              <a:gd name="connsiteX1167" fmla="*/ 12989987 w 18982931"/>
              <a:gd name="connsiteY1167" fmla="*/ 1913955 h 4449429"/>
              <a:gd name="connsiteX1168" fmla="*/ 12989987 w 18982931"/>
              <a:gd name="connsiteY1168" fmla="*/ 1469425 h 4449429"/>
              <a:gd name="connsiteX1169" fmla="*/ 13064076 w 18982931"/>
              <a:gd name="connsiteY1169" fmla="*/ 1395336 h 4449429"/>
              <a:gd name="connsiteX1170" fmla="*/ 13146396 w 18982931"/>
              <a:gd name="connsiteY1170" fmla="*/ 1395336 h 4449429"/>
              <a:gd name="connsiteX1171" fmla="*/ 13146396 w 18982931"/>
              <a:gd name="connsiteY1171" fmla="*/ 1111328 h 4449429"/>
              <a:gd name="connsiteX1172" fmla="*/ 13216366 w 18982931"/>
              <a:gd name="connsiteY1172" fmla="*/ 1103096 h 4449429"/>
              <a:gd name="connsiteX1173" fmla="*/ 13228716 w 18982931"/>
              <a:gd name="connsiteY1173" fmla="*/ 1041358 h 4449429"/>
              <a:gd name="connsiteX1174" fmla="*/ 13368662 w 18982931"/>
              <a:gd name="connsiteY1174" fmla="*/ 1041358 h 4449429"/>
              <a:gd name="connsiteX1175" fmla="*/ 13368662 w 18982931"/>
              <a:gd name="connsiteY1175" fmla="*/ 687379 h 4449429"/>
              <a:gd name="connsiteX1176" fmla="*/ 13483911 w 18982931"/>
              <a:gd name="connsiteY1176" fmla="*/ 687379 h 4449429"/>
              <a:gd name="connsiteX1177" fmla="*/ 13483911 w 18982931"/>
              <a:gd name="connsiteY1177" fmla="*/ 617404 h 4449429"/>
              <a:gd name="connsiteX1178" fmla="*/ 13483911 w 18982931"/>
              <a:gd name="connsiteY1178" fmla="*/ 131714 h 4449429"/>
              <a:gd name="connsiteX1179" fmla="*/ 13541534 w 18982931"/>
              <a:gd name="connsiteY1179" fmla="*/ 74089 h 4449429"/>
              <a:gd name="connsiteX1180" fmla="*/ 13685593 w 18982931"/>
              <a:gd name="connsiteY1180" fmla="*/ 74089 h 4449429"/>
              <a:gd name="connsiteX1181" fmla="*/ 13730872 w 18982931"/>
              <a:gd name="connsiteY1181" fmla="*/ 49392 h 4449429"/>
              <a:gd name="connsiteX1182" fmla="*/ 13739104 w 18982931"/>
              <a:gd name="connsiteY1182"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190528 w 18982931"/>
              <a:gd name="connsiteY865" fmla="*/ 1378868 h 4449429"/>
              <a:gd name="connsiteX866" fmla="*/ 1211112 w 18982931"/>
              <a:gd name="connsiteY866" fmla="*/ 1424146 h 4449429"/>
              <a:gd name="connsiteX867" fmla="*/ 1260505 w 18982931"/>
              <a:gd name="connsiteY867" fmla="*/ 1424146 h 4449429"/>
              <a:gd name="connsiteX868" fmla="*/ 1276969 w 18982931"/>
              <a:gd name="connsiteY868" fmla="*/ 1387099 h 4449429"/>
              <a:gd name="connsiteX869" fmla="*/ 1289312 w 18982931"/>
              <a:gd name="connsiteY869" fmla="*/ 1395331 h 4449429"/>
              <a:gd name="connsiteX870" fmla="*/ 1322242 w 18982931"/>
              <a:gd name="connsiteY870" fmla="*/ 1559973 h 4449429"/>
              <a:gd name="connsiteX871" fmla="*/ 1318126 w 18982931"/>
              <a:gd name="connsiteY871" fmla="*/ 1576437 h 4449429"/>
              <a:gd name="connsiteX872" fmla="*/ 1326360 w 18982931"/>
              <a:gd name="connsiteY872" fmla="*/ 1621715 h 4449429"/>
              <a:gd name="connsiteX873" fmla="*/ 1359290 w 18982931"/>
              <a:gd name="connsiteY873" fmla="*/ 1597020 h 4449429"/>
              <a:gd name="connsiteX874" fmla="*/ 1375751 w 18982931"/>
              <a:gd name="connsiteY874" fmla="*/ 1588787 h 4449429"/>
              <a:gd name="connsiteX875" fmla="*/ 1486884 w 18982931"/>
              <a:gd name="connsiteY875" fmla="*/ 1588787 h 4449429"/>
              <a:gd name="connsiteX876" fmla="*/ 1507466 w 18982931"/>
              <a:gd name="connsiteY876" fmla="*/ 2337905 h 4449429"/>
              <a:gd name="connsiteX877" fmla="*/ 1523929 w 18982931"/>
              <a:gd name="connsiteY877" fmla="*/ 2337905 h 4449429"/>
              <a:gd name="connsiteX878" fmla="*/ 1523929 w 18982931"/>
              <a:gd name="connsiteY878" fmla="*/ 2169146 h 4449429"/>
              <a:gd name="connsiteX879" fmla="*/ 1692685 w 18982931"/>
              <a:gd name="connsiteY879" fmla="*/ 2169146 h 4449429"/>
              <a:gd name="connsiteX880" fmla="*/ 1692685 w 18982931"/>
              <a:gd name="connsiteY880" fmla="*/ 2020968 h 4449429"/>
              <a:gd name="connsiteX881" fmla="*/ 1766772 w 18982931"/>
              <a:gd name="connsiteY881" fmla="*/ 1922183 h 4449429"/>
              <a:gd name="connsiteX882" fmla="*/ 1766772 w 18982931"/>
              <a:gd name="connsiteY882" fmla="*/ 1757542 h 4449429"/>
              <a:gd name="connsiteX883" fmla="*/ 1849095 w 18982931"/>
              <a:gd name="connsiteY883" fmla="*/ 1757542 h 4449429"/>
              <a:gd name="connsiteX884" fmla="*/ 1849095 w 18982931"/>
              <a:gd name="connsiteY884" fmla="*/ 2156799 h 4449429"/>
              <a:gd name="connsiteX885" fmla="*/ 1919070 w 18982931"/>
              <a:gd name="connsiteY885" fmla="*/ 2156799 h 4449429"/>
              <a:gd name="connsiteX886" fmla="*/ 1919070 w 18982931"/>
              <a:gd name="connsiteY886" fmla="*/ 1864559 h 4449429"/>
              <a:gd name="connsiteX887" fmla="*/ 1919070 w 18982931"/>
              <a:gd name="connsiteY887" fmla="*/ 695608 h 4449429"/>
              <a:gd name="connsiteX888" fmla="*/ 2005504 w 18982931"/>
              <a:gd name="connsiteY888" fmla="*/ 609173 h 4449429"/>
              <a:gd name="connsiteX889" fmla="*/ 2026085 w 18982931"/>
              <a:gd name="connsiteY889" fmla="*/ 605054 h 4449429"/>
              <a:gd name="connsiteX890" fmla="*/ 2100174 w 18982931"/>
              <a:gd name="connsiteY890" fmla="*/ 448645 h 4449429"/>
              <a:gd name="connsiteX891" fmla="*/ 2137215 w 18982931"/>
              <a:gd name="connsiteY891" fmla="*/ 407485 h 4449429"/>
              <a:gd name="connsiteX892" fmla="*/ 2194840 w 18982931"/>
              <a:gd name="connsiteY892" fmla="*/ 337515 h 4449429"/>
              <a:gd name="connsiteX893" fmla="*/ 2198958 w 18982931"/>
              <a:gd name="connsiteY893" fmla="*/ 292236 h 4449429"/>
              <a:gd name="connsiteX894" fmla="*/ 2240121 w 18982931"/>
              <a:gd name="connsiteY894" fmla="*/ 358093 h 4449429"/>
              <a:gd name="connsiteX895" fmla="*/ 2273047 w 18982931"/>
              <a:gd name="connsiteY895" fmla="*/ 444532 h 4449429"/>
              <a:gd name="connsiteX896" fmla="*/ 2330670 w 18982931"/>
              <a:gd name="connsiteY896" fmla="*/ 563894 h 4449429"/>
              <a:gd name="connsiteX897" fmla="*/ 2351248 w 18982931"/>
              <a:gd name="connsiteY897" fmla="*/ 613286 h 4449429"/>
              <a:gd name="connsiteX898" fmla="*/ 2429455 w 18982931"/>
              <a:gd name="connsiteY898" fmla="*/ 675029 h 4449429"/>
              <a:gd name="connsiteX899" fmla="*/ 2470614 w 18982931"/>
              <a:gd name="connsiteY899" fmla="*/ 757350 h 4449429"/>
              <a:gd name="connsiteX900" fmla="*/ 2470614 w 18982931"/>
              <a:gd name="connsiteY900" fmla="*/ 1086631 h 4449429"/>
              <a:gd name="connsiteX901" fmla="*/ 2470614 w 18982931"/>
              <a:gd name="connsiteY901" fmla="*/ 2008622 h 4449429"/>
              <a:gd name="connsiteX902" fmla="*/ 2487080 w 18982931"/>
              <a:gd name="connsiteY902" fmla="*/ 2053897 h 4449429"/>
              <a:gd name="connsiteX903" fmla="*/ 2499426 w 18982931"/>
              <a:gd name="connsiteY903" fmla="*/ 1897488 h 4449429"/>
              <a:gd name="connsiteX904" fmla="*/ 2602322 w 18982931"/>
              <a:gd name="connsiteY904" fmla="*/ 1798703 h 4449429"/>
              <a:gd name="connsiteX905" fmla="*/ 2836935 w 18982931"/>
              <a:gd name="connsiteY905" fmla="*/ 1798703 h 4449429"/>
              <a:gd name="connsiteX906" fmla="*/ 2836935 w 18982931"/>
              <a:gd name="connsiteY906" fmla="*/ 1860446 h 4449429"/>
              <a:gd name="connsiteX907" fmla="*/ 2836935 w 18982931"/>
              <a:gd name="connsiteY907" fmla="*/ 2263816 h 4449429"/>
              <a:gd name="connsiteX908" fmla="*/ 2845169 w 18982931"/>
              <a:gd name="connsiteY908" fmla="*/ 2304976 h 4449429"/>
              <a:gd name="connsiteX909" fmla="*/ 2861629 w 18982931"/>
              <a:gd name="connsiteY909" fmla="*/ 2300858 h 4449429"/>
              <a:gd name="connsiteX910" fmla="*/ 2861629 w 18982931"/>
              <a:gd name="connsiteY910" fmla="*/ 2247351 h 4449429"/>
              <a:gd name="connsiteX911" fmla="*/ 2869861 w 18982931"/>
              <a:gd name="connsiteY911" fmla="*/ 1996272 h 4449429"/>
              <a:gd name="connsiteX912" fmla="*/ 2923374 w 18982931"/>
              <a:gd name="connsiteY912" fmla="*/ 1967462 h 4449429"/>
              <a:gd name="connsiteX913" fmla="*/ 2939836 w 18982931"/>
              <a:gd name="connsiteY913" fmla="*/ 2300858 h 4449429"/>
              <a:gd name="connsiteX914" fmla="*/ 2956300 w 18982931"/>
              <a:gd name="connsiteY914" fmla="*/ 2300858 h 4449429"/>
              <a:gd name="connsiteX915" fmla="*/ 2989230 w 18982931"/>
              <a:gd name="connsiteY915" fmla="*/ 2111521 h 4449429"/>
              <a:gd name="connsiteX916" fmla="*/ 3018038 w 18982931"/>
              <a:gd name="connsiteY916" fmla="*/ 2058015 h 4449429"/>
              <a:gd name="connsiteX917" fmla="*/ 3034502 w 18982931"/>
              <a:gd name="connsiteY917" fmla="*/ 2123871 h 4449429"/>
              <a:gd name="connsiteX918" fmla="*/ 3038620 w 18982931"/>
              <a:gd name="connsiteY918" fmla="*/ 2132104 h 4449429"/>
              <a:gd name="connsiteX919" fmla="*/ 3088018 w 18982931"/>
              <a:gd name="connsiteY919" fmla="*/ 2140336 h 4449429"/>
              <a:gd name="connsiteX920" fmla="*/ 3095320 w 18982931"/>
              <a:gd name="connsiteY920" fmla="*/ 2275334 h 4449429"/>
              <a:gd name="connsiteX921" fmla="*/ 3162101 w 18982931"/>
              <a:gd name="connsiteY921" fmla="*/ 2275334 h 4449429"/>
              <a:gd name="connsiteX922" fmla="*/ 3162101 w 18982931"/>
              <a:gd name="connsiteY922" fmla="*/ 1580555 h 4449429"/>
              <a:gd name="connsiteX923" fmla="*/ 3162101 w 18982931"/>
              <a:gd name="connsiteY923" fmla="*/ 1531163 h 4449429"/>
              <a:gd name="connsiteX924" fmla="*/ 3199146 w 18982931"/>
              <a:gd name="connsiteY924" fmla="*/ 1498235 h 4449429"/>
              <a:gd name="connsiteX925" fmla="*/ 3281469 w 18982931"/>
              <a:gd name="connsiteY925" fmla="*/ 1498235 h 4449429"/>
              <a:gd name="connsiteX926" fmla="*/ 3281469 w 18982931"/>
              <a:gd name="connsiteY926" fmla="*/ 1325362 h 4449429"/>
              <a:gd name="connsiteX927" fmla="*/ 3343207 w 18982931"/>
              <a:gd name="connsiteY927" fmla="*/ 1263619 h 4449429"/>
              <a:gd name="connsiteX928" fmla="*/ 3544891 w 18982931"/>
              <a:gd name="connsiteY928" fmla="*/ 1263619 h 4449429"/>
              <a:gd name="connsiteX929" fmla="*/ 3544891 w 18982931"/>
              <a:gd name="connsiteY929" fmla="*/ 712071 h 4449429"/>
              <a:gd name="connsiteX930" fmla="*/ 3561357 w 18982931"/>
              <a:gd name="connsiteY930" fmla="*/ 555662 h 4449429"/>
              <a:gd name="connsiteX931" fmla="*/ 3606633 w 18982931"/>
              <a:gd name="connsiteY931" fmla="*/ 316933 h 4449429"/>
              <a:gd name="connsiteX932" fmla="*/ 3614865 w 18982931"/>
              <a:gd name="connsiteY932" fmla="*/ 279891 h 4449429"/>
              <a:gd name="connsiteX933" fmla="*/ 3676603 w 18982931"/>
              <a:gd name="connsiteY933" fmla="*/ 341628 h 4449429"/>
              <a:gd name="connsiteX934" fmla="*/ 3684835 w 18982931"/>
              <a:gd name="connsiteY934" fmla="*/ 386907 h 4449429"/>
              <a:gd name="connsiteX935" fmla="*/ 3742460 w 18982931"/>
              <a:gd name="connsiteY935" fmla="*/ 481574 h 4449429"/>
              <a:gd name="connsiteX936" fmla="*/ 3763042 w 18982931"/>
              <a:gd name="connsiteY936" fmla="*/ 703838 h 4449429"/>
              <a:gd name="connsiteX937" fmla="*/ 3763042 w 18982931"/>
              <a:gd name="connsiteY937" fmla="*/ 1144256 h 4449429"/>
              <a:gd name="connsiteX938" fmla="*/ 3771275 w 18982931"/>
              <a:gd name="connsiteY938" fmla="*/ 1181298 h 4449429"/>
              <a:gd name="connsiteX939" fmla="*/ 3775390 w 18982931"/>
              <a:gd name="connsiteY939" fmla="*/ 1115443 h 4449429"/>
              <a:gd name="connsiteX940" fmla="*/ 3923568 w 18982931"/>
              <a:gd name="connsiteY940" fmla="*/ 996079 h 4449429"/>
              <a:gd name="connsiteX941" fmla="*/ 3940029 w 18982931"/>
              <a:gd name="connsiteY941" fmla="*/ 1020776 h 4449429"/>
              <a:gd name="connsiteX942" fmla="*/ 3960611 w 18982931"/>
              <a:gd name="connsiteY942" fmla="*/ 1321244 h 4449429"/>
              <a:gd name="connsiteX943" fmla="*/ 3960611 w 18982931"/>
              <a:gd name="connsiteY943" fmla="*/ 1584670 h 4449429"/>
              <a:gd name="connsiteX944" fmla="*/ 3977076 w 18982931"/>
              <a:gd name="connsiteY944" fmla="*/ 1625830 h 4449429"/>
              <a:gd name="connsiteX945" fmla="*/ 4010007 w 18982931"/>
              <a:gd name="connsiteY945" fmla="*/ 1666990 h 4449429"/>
              <a:gd name="connsiteX946" fmla="*/ 4055279 w 18982931"/>
              <a:gd name="connsiteY946" fmla="*/ 1819286 h 4449429"/>
              <a:gd name="connsiteX947" fmla="*/ 4104670 w 18982931"/>
              <a:gd name="connsiteY947" fmla="*/ 1819286 h 4449429"/>
              <a:gd name="connsiteX948" fmla="*/ 4108788 w 18982931"/>
              <a:gd name="connsiteY948" fmla="*/ 1741079 h 4449429"/>
              <a:gd name="connsiteX949" fmla="*/ 4211689 w 18982931"/>
              <a:gd name="connsiteY949" fmla="*/ 1741079 h 4449429"/>
              <a:gd name="connsiteX950" fmla="*/ 4252847 w 18982931"/>
              <a:gd name="connsiteY950" fmla="*/ 1559973 h 4449429"/>
              <a:gd name="connsiteX951" fmla="*/ 4265197 w 18982931"/>
              <a:gd name="connsiteY951" fmla="*/ 1559973 h 4449429"/>
              <a:gd name="connsiteX952" fmla="*/ 4277546 w 18982931"/>
              <a:gd name="connsiteY952" fmla="*/ 1592900 h 4449429"/>
              <a:gd name="connsiteX953" fmla="*/ 4302239 w 18982931"/>
              <a:gd name="connsiteY953" fmla="*/ 1708150 h 4449429"/>
              <a:gd name="connsiteX954" fmla="*/ 4368100 w 18982931"/>
              <a:gd name="connsiteY954" fmla="*/ 1741079 h 4449429"/>
              <a:gd name="connsiteX955" fmla="*/ 4363984 w 18982931"/>
              <a:gd name="connsiteY955" fmla="*/ 1634062 h 4449429"/>
              <a:gd name="connsiteX956" fmla="*/ 4372218 w 18982931"/>
              <a:gd name="connsiteY956" fmla="*/ 839670 h 4449429"/>
              <a:gd name="connsiteX957" fmla="*/ 4442184 w 18982931"/>
              <a:gd name="connsiteY957" fmla="*/ 279891 h 4449429"/>
              <a:gd name="connsiteX958" fmla="*/ 4479230 w 18982931"/>
              <a:gd name="connsiteY958" fmla="*/ 234611 h 4449429"/>
              <a:gd name="connsiteX959" fmla="*/ 4520394 w 18982931"/>
              <a:gd name="connsiteY959" fmla="*/ 284004 h 4449429"/>
              <a:gd name="connsiteX960" fmla="*/ 4549200 w 18982931"/>
              <a:gd name="connsiteY960" fmla="*/ 440413 h 4449429"/>
              <a:gd name="connsiteX961" fmla="*/ 4680914 w 18982931"/>
              <a:gd name="connsiteY961" fmla="*/ 395140 h 4449429"/>
              <a:gd name="connsiteX962" fmla="*/ 4759121 w 18982931"/>
              <a:gd name="connsiteY962" fmla="*/ 460995 h 4449429"/>
              <a:gd name="connsiteX963" fmla="*/ 4771466 w 18982931"/>
              <a:gd name="connsiteY963" fmla="*/ 493924 h 4449429"/>
              <a:gd name="connsiteX964" fmla="*/ 4888657 w 18982931"/>
              <a:gd name="connsiteY964" fmla="*/ 747622 h 4449429"/>
              <a:gd name="connsiteX965" fmla="*/ 4888893 w 18982931"/>
              <a:gd name="connsiteY965" fmla="*/ 807315 h 4449429"/>
              <a:gd name="connsiteX966" fmla="*/ 4856617 w 18982931"/>
              <a:gd name="connsiteY966" fmla="*/ 807315 h 4449429"/>
              <a:gd name="connsiteX967" fmla="*/ 4856617 w 18982931"/>
              <a:gd name="connsiteY967" fmla="*/ 944475 h 4449429"/>
              <a:gd name="connsiteX968" fmla="*/ 4888332 w 18982931"/>
              <a:gd name="connsiteY968" fmla="*/ 944475 h 4449429"/>
              <a:gd name="connsiteX969" fmla="*/ 4888325 w 18982931"/>
              <a:gd name="connsiteY969" fmla="*/ 945600 h 4449429"/>
              <a:gd name="connsiteX970" fmla="*/ 4890835 w 18982931"/>
              <a:gd name="connsiteY970" fmla="*/ 1609365 h 4449429"/>
              <a:gd name="connsiteX971" fmla="*/ 4952574 w 18982931"/>
              <a:gd name="connsiteY971" fmla="*/ 1617597 h 4449429"/>
              <a:gd name="connsiteX972" fmla="*/ 4952574 w 18982931"/>
              <a:gd name="connsiteY972" fmla="*/ 1868678 h 4449429"/>
              <a:gd name="connsiteX973" fmla="*/ 4956691 w 18982931"/>
              <a:gd name="connsiteY973" fmla="*/ 1905720 h 4449429"/>
              <a:gd name="connsiteX974" fmla="*/ 4981387 w 18982931"/>
              <a:gd name="connsiteY974" fmla="*/ 1967462 h 4449429"/>
              <a:gd name="connsiteX975" fmla="*/ 4981387 w 18982931"/>
              <a:gd name="connsiteY975" fmla="*/ 2058015 h 4449429"/>
              <a:gd name="connsiteX976" fmla="*/ 5001966 w 18982931"/>
              <a:gd name="connsiteY976" fmla="*/ 2086824 h 4449429"/>
              <a:gd name="connsiteX977" fmla="*/ 5018429 w 18982931"/>
              <a:gd name="connsiteY977" fmla="*/ 2078592 h 4449429"/>
              <a:gd name="connsiteX978" fmla="*/ 5018429 w 18982931"/>
              <a:gd name="connsiteY978" fmla="*/ 1881023 h 4449429"/>
              <a:gd name="connsiteX979" fmla="*/ 5018429 w 18982931"/>
              <a:gd name="connsiteY979" fmla="*/ 1366522 h 4449429"/>
              <a:gd name="connsiteX980" fmla="*/ 5034894 w 18982931"/>
              <a:gd name="connsiteY980" fmla="*/ 864367 h 4449429"/>
              <a:gd name="connsiteX981" fmla="*/ 5067821 w 18982931"/>
              <a:gd name="connsiteY981" fmla="*/ 197569 h 4449429"/>
              <a:gd name="connsiteX982" fmla="*/ 5080173 w 18982931"/>
              <a:gd name="connsiteY982" fmla="*/ 102899 h 4449429"/>
              <a:gd name="connsiteX983" fmla="*/ 5216000 w 18982931"/>
              <a:gd name="connsiteY983" fmla="*/ 37042 h 4449429"/>
              <a:gd name="connsiteX984" fmla="*/ 5248927 w 18982931"/>
              <a:gd name="connsiteY984" fmla="*/ 69972 h 4449429"/>
              <a:gd name="connsiteX985" fmla="*/ 5372409 w 18982931"/>
              <a:gd name="connsiteY985" fmla="*/ 69972 h 4449429"/>
              <a:gd name="connsiteX986" fmla="*/ 5434151 w 18982931"/>
              <a:gd name="connsiteY986" fmla="*/ 131714 h 4449429"/>
              <a:gd name="connsiteX987" fmla="*/ 5434151 w 18982931"/>
              <a:gd name="connsiteY987" fmla="*/ 382788 h 4449429"/>
              <a:gd name="connsiteX988" fmla="*/ 5434151 w 18982931"/>
              <a:gd name="connsiteY988" fmla="*/ 683261 h 4449429"/>
              <a:gd name="connsiteX989" fmla="*/ 5545282 w 18982931"/>
              <a:gd name="connsiteY989" fmla="*/ 687375 h 4449429"/>
              <a:gd name="connsiteX990" fmla="*/ 5545282 w 18982931"/>
              <a:gd name="connsiteY990" fmla="*/ 1045471 h 4449429"/>
              <a:gd name="connsiteX991" fmla="*/ 5676994 w 18982931"/>
              <a:gd name="connsiteY991" fmla="*/ 1045471 h 4449429"/>
              <a:gd name="connsiteX992" fmla="*/ 5685227 w 18982931"/>
              <a:gd name="connsiteY992" fmla="*/ 1103096 h 4449429"/>
              <a:gd name="connsiteX993" fmla="*/ 5759314 w 18982931"/>
              <a:gd name="connsiteY993" fmla="*/ 1193648 h 4449429"/>
              <a:gd name="connsiteX994" fmla="*/ 5759314 w 18982931"/>
              <a:gd name="connsiteY994" fmla="*/ 1395331 h 4449429"/>
              <a:gd name="connsiteX995" fmla="*/ 5825171 w 18982931"/>
              <a:gd name="connsiteY995" fmla="*/ 1395331 h 4449429"/>
              <a:gd name="connsiteX996" fmla="*/ 5903378 w 18982931"/>
              <a:gd name="connsiteY996" fmla="*/ 1477653 h 4449429"/>
              <a:gd name="connsiteX997" fmla="*/ 5903378 w 18982931"/>
              <a:gd name="connsiteY997" fmla="*/ 1918070 h 4449429"/>
              <a:gd name="connsiteX998" fmla="*/ 5936306 w 18982931"/>
              <a:gd name="connsiteY998" fmla="*/ 1975695 h 4449429"/>
              <a:gd name="connsiteX999" fmla="*/ 5965115 w 18982931"/>
              <a:gd name="connsiteY999" fmla="*/ 1275969 h 4449429"/>
              <a:gd name="connsiteX1000" fmla="*/ 5969235 w 18982931"/>
              <a:gd name="connsiteY1000" fmla="*/ 1238922 h 4449429"/>
              <a:gd name="connsiteX1001" fmla="*/ 6166804 w 18982931"/>
              <a:gd name="connsiteY1001" fmla="*/ 1238922 h 4449429"/>
              <a:gd name="connsiteX1002" fmla="*/ 6216196 w 18982931"/>
              <a:gd name="connsiteY1002" fmla="*/ 1288315 h 4449429"/>
              <a:gd name="connsiteX1003" fmla="*/ 6236774 w 18982931"/>
              <a:gd name="connsiteY1003" fmla="*/ 1428261 h 4449429"/>
              <a:gd name="connsiteX1004" fmla="*/ 6273821 w 18982931"/>
              <a:gd name="connsiteY1004" fmla="*/ 1498235 h 4449429"/>
              <a:gd name="connsiteX1005" fmla="*/ 6273821 w 18982931"/>
              <a:gd name="connsiteY1005" fmla="*/ 2230888 h 4449429"/>
              <a:gd name="connsiteX1006" fmla="*/ 6277935 w 18982931"/>
              <a:gd name="connsiteY1006" fmla="*/ 2280280 h 4449429"/>
              <a:gd name="connsiteX1007" fmla="*/ 6319095 w 18982931"/>
              <a:gd name="connsiteY1007" fmla="*/ 2193841 h 4449429"/>
              <a:gd name="connsiteX1008" fmla="*/ 6364373 w 18982931"/>
              <a:gd name="connsiteY1008" fmla="*/ 2288513 h 4449429"/>
              <a:gd name="connsiteX1009" fmla="*/ 6389068 w 18982931"/>
              <a:gd name="connsiteY1009" fmla="*/ 2313208 h 4449429"/>
              <a:gd name="connsiteX1010" fmla="*/ 6541355 w 18982931"/>
              <a:gd name="connsiteY1010" fmla="*/ 2313208 h 4449429"/>
              <a:gd name="connsiteX1011" fmla="*/ 6541355 w 18982931"/>
              <a:gd name="connsiteY1011" fmla="*/ 2148567 h 4449429"/>
              <a:gd name="connsiteX1012" fmla="*/ 6660723 w 18982931"/>
              <a:gd name="connsiteY1012" fmla="*/ 2148567 h 4449429"/>
              <a:gd name="connsiteX1013" fmla="*/ 6660723 w 18982931"/>
              <a:gd name="connsiteY1013" fmla="*/ 2259698 h 4449429"/>
              <a:gd name="connsiteX1014" fmla="*/ 6705999 w 18982931"/>
              <a:gd name="connsiteY1014" fmla="*/ 2551938 h 4449429"/>
              <a:gd name="connsiteX1015" fmla="*/ 6714228 w 18982931"/>
              <a:gd name="connsiteY1015" fmla="*/ 2580748 h 4449429"/>
              <a:gd name="connsiteX1016" fmla="*/ 6722461 w 18982931"/>
              <a:gd name="connsiteY1016" fmla="*/ 2576634 h 4449429"/>
              <a:gd name="connsiteX1017" fmla="*/ 6751278 w 18982931"/>
              <a:gd name="connsiteY1017" fmla="*/ 2263816 h 4449429"/>
              <a:gd name="connsiteX1018" fmla="*/ 6800669 w 18982931"/>
              <a:gd name="connsiteY1018" fmla="*/ 2255583 h 4449429"/>
              <a:gd name="connsiteX1019" fmla="*/ 6837709 w 18982931"/>
              <a:gd name="connsiteY1019" fmla="*/ 2181496 h 4449429"/>
              <a:gd name="connsiteX1020" fmla="*/ 6841831 w 18982931"/>
              <a:gd name="connsiteY1020" fmla="*/ 2152681 h 4449429"/>
              <a:gd name="connsiteX1021" fmla="*/ 6845941 w 18982931"/>
              <a:gd name="connsiteY1021" fmla="*/ 2115639 h 4449429"/>
              <a:gd name="connsiteX1022" fmla="*/ 6857139 w 18982931"/>
              <a:gd name="connsiteY1022" fmla="*/ 2115639 h 4449429"/>
              <a:gd name="connsiteX1023" fmla="*/ 6899298 w 18982931"/>
              <a:gd name="connsiteY1023" fmla="*/ 2109470 h 4449429"/>
              <a:gd name="connsiteX1024" fmla="*/ 6922965 w 18982931"/>
              <a:gd name="connsiteY1024" fmla="*/ 2140339 h 4449429"/>
              <a:gd name="connsiteX1025" fmla="*/ 7009406 w 18982931"/>
              <a:gd name="connsiteY1025" fmla="*/ 2070365 h 4449429"/>
              <a:gd name="connsiteX1026" fmla="*/ 7145231 w 18982931"/>
              <a:gd name="connsiteY1026" fmla="*/ 2066247 h 4449429"/>
              <a:gd name="connsiteX1027" fmla="*/ 7145231 w 18982931"/>
              <a:gd name="connsiteY1027" fmla="*/ 1901605 h 4449429"/>
              <a:gd name="connsiteX1028" fmla="*/ 7145231 w 18982931"/>
              <a:gd name="connsiteY1028" fmla="*/ 1769896 h 4449429"/>
              <a:gd name="connsiteX1029" fmla="*/ 7215204 w 18982931"/>
              <a:gd name="connsiteY1029" fmla="*/ 1597024 h 4449429"/>
              <a:gd name="connsiteX1030" fmla="*/ 7285174 w 18982931"/>
              <a:gd name="connsiteY1030" fmla="*/ 1753433 h 4449429"/>
              <a:gd name="connsiteX1031" fmla="*/ 7297524 w 18982931"/>
              <a:gd name="connsiteY1031" fmla="*/ 2062134 h 4449429"/>
              <a:gd name="connsiteX1032" fmla="*/ 7367494 w 18982931"/>
              <a:gd name="connsiteY1032" fmla="*/ 2066247 h 4449429"/>
              <a:gd name="connsiteX1033" fmla="*/ 7371610 w 18982931"/>
              <a:gd name="connsiteY1033" fmla="*/ 2148567 h 4449429"/>
              <a:gd name="connsiteX1034" fmla="*/ 7462167 w 18982931"/>
              <a:gd name="connsiteY1034" fmla="*/ 2148567 h 4449429"/>
              <a:gd name="connsiteX1035" fmla="*/ 7462167 w 18982931"/>
              <a:gd name="connsiteY1035" fmla="*/ 2095061 h 4449429"/>
              <a:gd name="connsiteX1036" fmla="*/ 7462167 w 18982931"/>
              <a:gd name="connsiteY1036" fmla="*/ 1597024 h 4449429"/>
              <a:gd name="connsiteX1037" fmla="*/ 7482743 w 18982931"/>
              <a:gd name="connsiteY1037" fmla="*/ 1008430 h 4449429"/>
              <a:gd name="connsiteX1038" fmla="*/ 7495096 w 18982931"/>
              <a:gd name="connsiteY1038" fmla="*/ 921991 h 4449429"/>
              <a:gd name="connsiteX1039" fmla="*/ 7536254 w 18982931"/>
              <a:gd name="connsiteY1039" fmla="*/ 934341 h 4449429"/>
              <a:gd name="connsiteX1040" fmla="*/ 7577416 w 18982931"/>
              <a:gd name="connsiteY1040" fmla="*/ 563899 h 4449429"/>
              <a:gd name="connsiteX1041" fmla="*/ 7589759 w 18982931"/>
              <a:gd name="connsiteY1041" fmla="*/ 563899 h 4449429"/>
              <a:gd name="connsiteX1042" fmla="*/ 7639153 w 18982931"/>
              <a:gd name="connsiteY1042" fmla="*/ 975501 h 4449429"/>
              <a:gd name="connsiteX1043" fmla="*/ 7655614 w 18982931"/>
              <a:gd name="connsiteY1043" fmla="*/ 926109 h 4449429"/>
              <a:gd name="connsiteX1044" fmla="*/ 7667968 w 18982931"/>
              <a:gd name="connsiteY1044" fmla="*/ 926109 h 4449429"/>
              <a:gd name="connsiteX1045" fmla="*/ 7676196 w 18982931"/>
              <a:gd name="connsiteY1045" fmla="*/ 1037243 h 4449429"/>
              <a:gd name="connsiteX1046" fmla="*/ 7676196 w 18982931"/>
              <a:gd name="connsiteY1046" fmla="*/ 2049787 h 4449429"/>
              <a:gd name="connsiteX1047" fmla="*/ 7705009 w 18982931"/>
              <a:gd name="connsiteY1047" fmla="*/ 2267935 h 4449429"/>
              <a:gd name="connsiteX1048" fmla="*/ 7750287 w 18982931"/>
              <a:gd name="connsiteY1048" fmla="*/ 2469622 h 4449429"/>
              <a:gd name="connsiteX1049" fmla="*/ 7849072 w 18982931"/>
              <a:gd name="connsiteY1049" fmla="*/ 2469622 h 4449429"/>
              <a:gd name="connsiteX1050" fmla="*/ 7849072 w 18982931"/>
              <a:gd name="connsiteY1050" fmla="*/ 2284398 h 4449429"/>
              <a:gd name="connsiteX1051" fmla="*/ 7919042 w 18982931"/>
              <a:gd name="connsiteY1051" fmla="*/ 2284398 h 4449429"/>
              <a:gd name="connsiteX1052" fmla="*/ 7919042 w 18982931"/>
              <a:gd name="connsiteY1052" fmla="*/ 2473736 h 4449429"/>
              <a:gd name="connsiteX1053" fmla="*/ 8108380 w 18982931"/>
              <a:gd name="connsiteY1053" fmla="*/ 2473736 h 4449429"/>
              <a:gd name="connsiteX1054" fmla="*/ 8142338 w 18982931"/>
              <a:gd name="connsiteY1054" fmla="*/ 2481454 h 4449429"/>
              <a:gd name="connsiteX1055" fmla="*/ 8144242 w 18982931"/>
              <a:gd name="connsiteY1055" fmla="*/ 2485067 h 4449429"/>
              <a:gd name="connsiteX1056" fmla="*/ 8144242 w 18982931"/>
              <a:gd name="connsiteY1056" fmla="*/ 1280084 h 4449429"/>
              <a:gd name="connsiteX1057" fmla="*/ 8189518 w 18982931"/>
              <a:gd name="connsiteY1057" fmla="*/ 1115443 h 4449429"/>
              <a:gd name="connsiteX1058" fmla="*/ 8230679 w 18982931"/>
              <a:gd name="connsiteY1058" fmla="*/ 1090746 h 4449429"/>
              <a:gd name="connsiteX1059" fmla="*/ 8477642 w 18982931"/>
              <a:gd name="connsiteY1059" fmla="*/ 1090746 h 4449429"/>
              <a:gd name="connsiteX1060" fmla="*/ 8518799 w 18982931"/>
              <a:gd name="connsiteY1060" fmla="*/ 1111328 h 4449429"/>
              <a:gd name="connsiteX1061" fmla="*/ 8568194 w 18982931"/>
              <a:gd name="connsiteY1061" fmla="*/ 1288315 h 4449429"/>
              <a:gd name="connsiteX1062" fmla="*/ 8572304 w 18982931"/>
              <a:gd name="connsiteY1062" fmla="*/ 2152681 h 4449429"/>
              <a:gd name="connsiteX1063" fmla="*/ 8572304 w 18982931"/>
              <a:gd name="connsiteY1063" fmla="*/ 2222656 h 4449429"/>
              <a:gd name="connsiteX1064" fmla="*/ 8827499 w 18982931"/>
              <a:gd name="connsiteY1064" fmla="*/ 2222656 h 4449429"/>
              <a:gd name="connsiteX1065" fmla="*/ 8827499 w 18982931"/>
              <a:gd name="connsiteY1065" fmla="*/ 2053897 h 4449429"/>
              <a:gd name="connsiteX1066" fmla="*/ 8827499 w 18982931"/>
              <a:gd name="connsiteY1066" fmla="*/ 1996272 h 4449429"/>
              <a:gd name="connsiteX1067" fmla="*/ 8926285 w 18982931"/>
              <a:gd name="connsiteY1067" fmla="*/ 1876910 h 4449429"/>
              <a:gd name="connsiteX1068" fmla="*/ 8926285 w 18982931"/>
              <a:gd name="connsiteY1068" fmla="*/ 1757542 h 4449429"/>
              <a:gd name="connsiteX1069" fmla="*/ 8926285 w 18982931"/>
              <a:gd name="connsiteY1069" fmla="*/ 1527045 h 4449429"/>
              <a:gd name="connsiteX1070" fmla="*/ 8950980 w 18982931"/>
              <a:gd name="connsiteY1070" fmla="*/ 1432378 h 4449429"/>
              <a:gd name="connsiteX1071" fmla="*/ 8950980 w 18982931"/>
              <a:gd name="connsiteY1071" fmla="*/ 1424146 h 4449429"/>
              <a:gd name="connsiteX1072" fmla="*/ 8983911 w 18982931"/>
              <a:gd name="connsiteY1072" fmla="*/ 1107210 h 4449429"/>
              <a:gd name="connsiteX1073" fmla="*/ 8992140 w 18982931"/>
              <a:gd name="connsiteY1073" fmla="*/ 1049586 h 4449429"/>
              <a:gd name="connsiteX1074" fmla="*/ 9012723 w 18982931"/>
              <a:gd name="connsiteY1074" fmla="*/ 1049586 h 4449429"/>
              <a:gd name="connsiteX1075" fmla="*/ 9049767 w 18982931"/>
              <a:gd name="connsiteY1075" fmla="*/ 1325362 h 4449429"/>
              <a:gd name="connsiteX1076" fmla="*/ 9115624 w 18982931"/>
              <a:gd name="connsiteY1076" fmla="*/ 1329476 h 4449429"/>
              <a:gd name="connsiteX1077" fmla="*/ 9165014 w 18982931"/>
              <a:gd name="connsiteY1077" fmla="*/ 1436493 h 4449429"/>
              <a:gd name="connsiteX1078" fmla="*/ 9181479 w 18982931"/>
              <a:gd name="connsiteY1078" fmla="*/ 1494116 h 4449429"/>
              <a:gd name="connsiteX1079" fmla="*/ 9181479 w 18982931"/>
              <a:gd name="connsiteY1079" fmla="*/ 1823399 h 4449429"/>
              <a:gd name="connsiteX1080" fmla="*/ 9181479 w 18982931"/>
              <a:gd name="connsiteY1080" fmla="*/ 1881023 h 4449429"/>
              <a:gd name="connsiteX1081" fmla="*/ 9280267 w 18982931"/>
              <a:gd name="connsiteY1081" fmla="*/ 1881023 h 4449429"/>
              <a:gd name="connsiteX1082" fmla="*/ 9280267 w 18982931"/>
              <a:gd name="connsiteY1082" fmla="*/ 1815166 h 4449429"/>
              <a:gd name="connsiteX1083" fmla="*/ 9280267 w 18982931"/>
              <a:gd name="connsiteY1083" fmla="*/ 304587 h 4449429"/>
              <a:gd name="connsiteX1084" fmla="*/ 9346122 w 18982931"/>
              <a:gd name="connsiteY1084" fmla="*/ 238731 h 4449429"/>
              <a:gd name="connsiteX1085" fmla="*/ 9453137 w 18982931"/>
              <a:gd name="connsiteY1085" fmla="*/ 341628 h 4449429"/>
              <a:gd name="connsiteX1086" fmla="*/ 9453137 w 18982931"/>
              <a:gd name="connsiteY1086" fmla="*/ 1815166 h 4449429"/>
              <a:gd name="connsiteX1087" fmla="*/ 9453137 w 18982931"/>
              <a:gd name="connsiteY1087" fmla="*/ 1876910 h 4449429"/>
              <a:gd name="connsiteX1088" fmla="*/ 9551919 w 18982931"/>
              <a:gd name="connsiteY1088" fmla="*/ 1876910 h 4449429"/>
              <a:gd name="connsiteX1089" fmla="*/ 9551919 w 18982931"/>
              <a:gd name="connsiteY1089" fmla="*/ 1724614 h 4449429"/>
              <a:gd name="connsiteX1090" fmla="*/ 9551919 w 18982931"/>
              <a:gd name="connsiteY1090" fmla="*/ 1481771 h 4449429"/>
              <a:gd name="connsiteX1091" fmla="*/ 9597198 w 18982931"/>
              <a:gd name="connsiteY1091" fmla="*/ 1374754 h 4449429"/>
              <a:gd name="connsiteX1092" fmla="*/ 9613662 w 18982931"/>
              <a:gd name="connsiteY1092" fmla="*/ 1325362 h 4449429"/>
              <a:gd name="connsiteX1093" fmla="*/ 9683632 w 18982931"/>
              <a:gd name="connsiteY1093" fmla="*/ 1325362 h 4449429"/>
              <a:gd name="connsiteX1094" fmla="*/ 9683632 w 18982931"/>
              <a:gd name="connsiteY1094" fmla="*/ 1522931 h 4449429"/>
              <a:gd name="connsiteX1095" fmla="*/ 9819464 w 18982931"/>
              <a:gd name="connsiteY1095" fmla="*/ 1522931 h 4449429"/>
              <a:gd name="connsiteX1096" fmla="*/ 9819464 w 18982931"/>
              <a:gd name="connsiteY1096" fmla="*/ 1720501 h 4449429"/>
              <a:gd name="connsiteX1097" fmla="*/ 9819464 w 18982931"/>
              <a:gd name="connsiteY1097" fmla="*/ 1835749 h 4449429"/>
              <a:gd name="connsiteX1098" fmla="*/ 9868856 w 18982931"/>
              <a:gd name="connsiteY1098" fmla="*/ 1885142 h 4449429"/>
              <a:gd name="connsiteX1099" fmla="*/ 9922361 w 18982931"/>
              <a:gd name="connsiteY1099" fmla="*/ 1938648 h 4449429"/>
              <a:gd name="connsiteX1100" fmla="*/ 9922361 w 18982931"/>
              <a:gd name="connsiteY1100" fmla="*/ 2226770 h 4449429"/>
              <a:gd name="connsiteX1101" fmla="*/ 10189906 w 18982931"/>
              <a:gd name="connsiteY1101" fmla="*/ 2226770 h 4449429"/>
              <a:gd name="connsiteX1102" fmla="*/ 10189906 w 18982931"/>
              <a:gd name="connsiteY1102" fmla="*/ 1864559 h 4449429"/>
              <a:gd name="connsiteX1103" fmla="*/ 10251644 w 18982931"/>
              <a:gd name="connsiteY1103" fmla="*/ 1852213 h 4449429"/>
              <a:gd name="connsiteX1104" fmla="*/ 10251644 w 18982931"/>
              <a:gd name="connsiteY1104" fmla="*/ 1465306 h 4449429"/>
              <a:gd name="connsiteX1105" fmla="*/ 10198137 w 18982931"/>
              <a:gd name="connsiteY1105" fmla="*/ 1461188 h 4449429"/>
              <a:gd name="connsiteX1106" fmla="*/ 10198137 w 18982931"/>
              <a:gd name="connsiteY1106" fmla="*/ 1317129 h 4449429"/>
              <a:gd name="connsiteX1107" fmla="*/ 10572694 w 18982931"/>
              <a:gd name="connsiteY1107" fmla="*/ 1317129 h 4449429"/>
              <a:gd name="connsiteX1108" fmla="*/ 10572694 w 18982931"/>
              <a:gd name="connsiteY1108" fmla="*/ 2140336 h 4449429"/>
              <a:gd name="connsiteX1109" fmla="*/ 10642669 w 18982931"/>
              <a:gd name="connsiteY1109" fmla="*/ 2144449 h 4449429"/>
              <a:gd name="connsiteX1110" fmla="*/ 10642669 w 18982931"/>
              <a:gd name="connsiteY1110" fmla="*/ 2477849 h 4449429"/>
              <a:gd name="connsiteX1111" fmla="*/ 10885512 w 18982931"/>
              <a:gd name="connsiteY1111" fmla="*/ 2477849 h 4449429"/>
              <a:gd name="connsiteX1112" fmla="*/ 10885512 w 18982931"/>
              <a:gd name="connsiteY1112" fmla="*/ 2292626 h 4449429"/>
              <a:gd name="connsiteX1113" fmla="*/ 10959601 w 18982931"/>
              <a:gd name="connsiteY1113" fmla="*/ 2292626 h 4449429"/>
              <a:gd name="connsiteX1114" fmla="*/ 10959601 w 18982931"/>
              <a:gd name="connsiteY1114" fmla="*/ 2477849 h 4449429"/>
              <a:gd name="connsiteX1115" fmla="*/ 11066618 w 18982931"/>
              <a:gd name="connsiteY1115" fmla="*/ 2477849 h 4449429"/>
              <a:gd name="connsiteX1116" fmla="*/ 11107778 w 18982931"/>
              <a:gd name="connsiteY1116" fmla="*/ 2284395 h 4449429"/>
              <a:gd name="connsiteX1117" fmla="*/ 11136593 w 18982931"/>
              <a:gd name="connsiteY1117" fmla="*/ 2053897 h 4449429"/>
              <a:gd name="connsiteX1118" fmla="*/ 11136593 w 18982931"/>
              <a:gd name="connsiteY1118" fmla="*/ 1061936 h 4449429"/>
              <a:gd name="connsiteX1119" fmla="*/ 11148938 w 18982931"/>
              <a:gd name="connsiteY1119" fmla="*/ 938454 h 4449429"/>
              <a:gd name="connsiteX1120" fmla="*/ 11161288 w 18982931"/>
              <a:gd name="connsiteY1120" fmla="*/ 938454 h 4449429"/>
              <a:gd name="connsiteX1121" fmla="*/ 11177753 w 18982931"/>
              <a:gd name="connsiteY1121" fmla="*/ 983729 h 4449429"/>
              <a:gd name="connsiteX1122" fmla="*/ 11231258 w 18982931"/>
              <a:gd name="connsiteY1122" fmla="*/ 572126 h 4449429"/>
              <a:gd name="connsiteX1123" fmla="*/ 11243610 w 18982931"/>
              <a:gd name="connsiteY1123" fmla="*/ 572126 h 4449429"/>
              <a:gd name="connsiteX1124" fmla="*/ 11284770 w 18982931"/>
              <a:gd name="connsiteY1124" fmla="*/ 946687 h 4449429"/>
              <a:gd name="connsiteX1125" fmla="*/ 11325929 w 18982931"/>
              <a:gd name="connsiteY1125" fmla="*/ 934337 h 4449429"/>
              <a:gd name="connsiteX1126" fmla="*/ 11342394 w 18982931"/>
              <a:gd name="connsiteY1126" fmla="*/ 1061936 h 4449429"/>
              <a:gd name="connsiteX1127" fmla="*/ 11342394 w 18982931"/>
              <a:gd name="connsiteY1127" fmla="*/ 1300666 h 4449429"/>
              <a:gd name="connsiteX1128" fmla="*/ 11358857 w 18982931"/>
              <a:gd name="connsiteY1128" fmla="*/ 2132104 h 4449429"/>
              <a:gd name="connsiteX1129" fmla="*/ 11362976 w 18982931"/>
              <a:gd name="connsiteY1129" fmla="*/ 2165031 h 4449429"/>
              <a:gd name="connsiteX1130" fmla="*/ 11453524 w 18982931"/>
              <a:gd name="connsiteY1130" fmla="*/ 2165031 h 4449429"/>
              <a:gd name="connsiteX1131" fmla="*/ 11457643 w 18982931"/>
              <a:gd name="connsiteY1131" fmla="*/ 2082711 h 4449429"/>
              <a:gd name="connsiteX1132" fmla="*/ 11535845 w 18982931"/>
              <a:gd name="connsiteY1132" fmla="*/ 2078592 h 4449429"/>
              <a:gd name="connsiteX1133" fmla="*/ 11535845 w 18982931"/>
              <a:gd name="connsiteY1133" fmla="*/ 2004505 h 4449429"/>
              <a:gd name="connsiteX1134" fmla="*/ 11548195 w 18982931"/>
              <a:gd name="connsiteY1134" fmla="*/ 1736964 h 4449429"/>
              <a:gd name="connsiteX1135" fmla="*/ 11609938 w 18982931"/>
              <a:gd name="connsiteY1135" fmla="*/ 1609365 h 4449429"/>
              <a:gd name="connsiteX1136" fmla="*/ 11688140 w 18982931"/>
              <a:gd name="connsiteY1136" fmla="*/ 1765774 h 4449429"/>
              <a:gd name="connsiteX1137" fmla="*/ 11688140 w 18982931"/>
              <a:gd name="connsiteY1137" fmla="*/ 2082711 h 4449429"/>
              <a:gd name="connsiteX1138" fmla="*/ 11910406 w 18982931"/>
              <a:gd name="connsiteY1138" fmla="*/ 2148567 h 4449429"/>
              <a:gd name="connsiteX1139" fmla="*/ 11988608 w 18982931"/>
              <a:gd name="connsiteY1139" fmla="*/ 2119754 h 4449429"/>
              <a:gd name="connsiteX1140" fmla="*/ 11991181 w 18982931"/>
              <a:gd name="connsiteY1140" fmla="*/ 2153197 h 4449429"/>
              <a:gd name="connsiteX1141" fmla="*/ 11993908 w 18982931"/>
              <a:gd name="connsiteY1141" fmla="*/ 2158900 h 4449429"/>
              <a:gd name="connsiteX1142" fmla="*/ 11993908 w 18982931"/>
              <a:gd name="connsiteY1142" fmla="*/ 2156799 h 4449429"/>
              <a:gd name="connsiteX1143" fmla="*/ 11998023 w 18982931"/>
              <a:gd name="connsiteY1143" fmla="*/ 2115639 h 4449429"/>
              <a:gd name="connsiteX1144" fmla="*/ 12010373 w 18982931"/>
              <a:gd name="connsiteY1144" fmla="*/ 2115639 h 4449429"/>
              <a:gd name="connsiteX1145" fmla="*/ 12014490 w 18982931"/>
              <a:gd name="connsiteY1145" fmla="*/ 2185614 h 4449429"/>
              <a:gd name="connsiteX1146" fmla="*/ 12055650 w 18982931"/>
              <a:gd name="connsiteY1146" fmla="*/ 2259703 h 4449429"/>
              <a:gd name="connsiteX1147" fmla="*/ 12109157 w 18982931"/>
              <a:gd name="connsiteY1147" fmla="*/ 2267933 h 4449429"/>
              <a:gd name="connsiteX1148" fmla="*/ 12137972 w 18982931"/>
              <a:gd name="connsiteY1148" fmla="*/ 2580753 h 4449429"/>
              <a:gd name="connsiteX1149" fmla="*/ 12150317 w 18982931"/>
              <a:gd name="connsiteY1149" fmla="*/ 2580753 h 4449429"/>
              <a:gd name="connsiteX1150" fmla="*/ 12179132 w 18982931"/>
              <a:gd name="connsiteY1150" fmla="*/ 2411992 h 4449429"/>
              <a:gd name="connsiteX1151" fmla="*/ 12207942 w 18982931"/>
              <a:gd name="connsiteY1151" fmla="*/ 2160917 h 4449429"/>
              <a:gd name="connsiteX1152" fmla="*/ 12216174 w 18982931"/>
              <a:gd name="connsiteY1152" fmla="*/ 2152686 h 4449429"/>
              <a:gd name="connsiteX1153" fmla="*/ 12331423 w 18982931"/>
              <a:gd name="connsiteY1153" fmla="*/ 2152686 h 4449429"/>
              <a:gd name="connsiteX1154" fmla="*/ 12331423 w 18982931"/>
              <a:gd name="connsiteY1154" fmla="*/ 2317327 h 4449429"/>
              <a:gd name="connsiteX1155" fmla="*/ 12496064 w 18982931"/>
              <a:gd name="connsiteY1155" fmla="*/ 2313208 h 4449429"/>
              <a:gd name="connsiteX1156" fmla="*/ 12557802 w 18982931"/>
              <a:gd name="connsiteY1156" fmla="*/ 2210310 h 4449429"/>
              <a:gd name="connsiteX1157" fmla="*/ 12566034 w 18982931"/>
              <a:gd name="connsiteY1157" fmla="*/ 2206191 h 4449429"/>
              <a:gd name="connsiteX1158" fmla="*/ 12598962 w 18982931"/>
              <a:gd name="connsiteY1158" fmla="*/ 2267933 h 4449429"/>
              <a:gd name="connsiteX1159" fmla="*/ 12607194 w 18982931"/>
              <a:gd name="connsiteY1159" fmla="*/ 2263816 h 4449429"/>
              <a:gd name="connsiteX1160" fmla="*/ 12607194 w 18982931"/>
              <a:gd name="connsiteY1160" fmla="*/ 1461193 h 4449429"/>
              <a:gd name="connsiteX1161" fmla="*/ 12677169 w 18982931"/>
              <a:gd name="connsiteY1161" fmla="*/ 1230695 h 4449429"/>
              <a:gd name="connsiteX1162" fmla="*/ 12920017 w 18982931"/>
              <a:gd name="connsiteY1162" fmla="*/ 1230695 h 4449429"/>
              <a:gd name="connsiteX1163" fmla="*/ 12948827 w 18982931"/>
              <a:gd name="connsiteY1163" fmla="*/ 1490003 h 4449429"/>
              <a:gd name="connsiteX1164" fmla="*/ 12948827 w 18982931"/>
              <a:gd name="connsiteY1164" fmla="*/ 1909838 h 4449429"/>
              <a:gd name="connsiteX1165" fmla="*/ 12948827 w 18982931"/>
              <a:gd name="connsiteY1165" fmla="*/ 1975695 h 4449429"/>
              <a:gd name="connsiteX1166" fmla="*/ 12969405 w 18982931"/>
              <a:gd name="connsiteY1166" fmla="*/ 1979812 h 4449429"/>
              <a:gd name="connsiteX1167" fmla="*/ 12989987 w 18982931"/>
              <a:gd name="connsiteY1167" fmla="*/ 1913955 h 4449429"/>
              <a:gd name="connsiteX1168" fmla="*/ 12989987 w 18982931"/>
              <a:gd name="connsiteY1168" fmla="*/ 1469425 h 4449429"/>
              <a:gd name="connsiteX1169" fmla="*/ 13064076 w 18982931"/>
              <a:gd name="connsiteY1169" fmla="*/ 1395336 h 4449429"/>
              <a:gd name="connsiteX1170" fmla="*/ 13146396 w 18982931"/>
              <a:gd name="connsiteY1170" fmla="*/ 1395336 h 4449429"/>
              <a:gd name="connsiteX1171" fmla="*/ 13146396 w 18982931"/>
              <a:gd name="connsiteY1171" fmla="*/ 1111328 h 4449429"/>
              <a:gd name="connsiteX1172" fmla="*/ 13216366 w 18982931"/>
              <a:gd name="connsiteY1172" fmla="*/ 1103096 h 4449429"/>
              <a:gd name="connsiteX1173" fmla="*/ 13228716 w 18982931"/>
              <a:gd name="connsiteY1173" fmla="*/ 1041358 h 4449429"/>
              <a:gd name="connsiteX1174" fmla="*/ 13368662 w 18982931"/>
              <a:gd name="connsiteY1174" fmla="*/ 1041358 h 4449429"/>
              <a:gd name="connsiteX1175" fmla="*/ 13368662 w 18982931"/>
              <a:gd name="connsiteY1175" fmla="*/ 687379 h 4449429"/>
              <a:gd name="connsiteX1176" fmla="*/ 13483911 w 18982931"/>
              <a:gd name="connsiteY1176" fmla="*/ 687379 h 4449429"/>
              <a:gd name="connsiteX1177" fmla="*/ 13483911 w 18982931"/>
              <a:gd name="connsiteY1177" fmla="*/ 617404 h 4449429"/>
              <a:gd name="connsiteX1178" fmla="*/ 13483911 w 18982931"/>
              <a:gd name="connsiteY1178" fmla="*/ 131714 h 4449429"/>
              <a:gd name="connsiteX1179" fmla="*/ 13541534 w 18982931"/>
              <a:gd name="connsiteY1179" fmla="*/ 74089 h 4449429"/>
              <a:gd name="connsiteX1180" fmla="*/ 13685593 w 18982931"/>
              <a:gd name="connsiteY1180" fmla="*/ 74089 h 4449429"/>
              <a:gd name="connsiteX1181" fmla="*/ 13730872 w 18982931"/>
              <a:gd name="connsiteY1181" fmla="*/ 49392 h 4449429"/>
              <a:gd name="connsiteX1182" fmla="*/ 13739104 w 18982931"/>
              <a:gd name="connsiteY1182"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190528 w 18982931"/>
              <a:gd name="connsiteY865" fmla="*/ 1378868 h 4449429"/>
              <a:gd name="connsiteX866" fmla="*/ 1211112 w 18982931"/>
              <a:gd name="connsiteY866" fmla="*/ 1424146 h 4449429"/>
              <a:gd name="connsiteX867" fmla="*/ 1260505 w 18982931"/>
              <a:gd name="connsiteY867" fmla="*/ 1424146 h 4449429"/>
              <a:gd name="connsiteX868" fmla="*/ 1276969 w 18982931"/>
              <a:gd name="connsiteY868" fmla="*/ 1387099 h 4449429"/>
              <a:gd name="connsiteX869" fmla="*/ 1289312 w 18982931"/>
              <a:gd name="connsiteY869" fmla="*/ 1395331 h 4449429"/>
              <a:gd name="connsiteX870" fmla="*/ 1322242 w 18982931"/>
              <a:gd name="connsiteY870" fmla="*/ 1559973 h 4449429"/>
              <a:gd name="connsiteX871" fmla="*/ 1318126 w 18982931"/>
              <a:gd name="connsiteY871" fmla="*/ 1576437 h 4449429"/>
              <a:gd name="connsiteX872" fmla="*/ 1326360 w 18982931"/>
              <a:gd name="connsiteY872" fmla="*/ 1621715 h 4449429"/>
              <a:gd name="connsiteX873" fmla="*/ 1359290 w 18982931"/>
              <a:gd name="connsiteY873" fmla="*/ 1597020 h 4449429"/>
              <a:gd name="connsiteX874" fmla="*/ 1375751 w 18982931"/>
              <a:gd name="connsiteY874" fmla="*/ 1588787 h 4449429"/>
              <a:gd name="connsiteX875" fmla="*/ 1486884 w 18982931"/>
              <a:gd name="connsiteY875" fmla="*/ 1588787 h 4449429"/>
              <a:gd name="connsiteX876" fmla="*/ 1507466 w 18982931"/>
              <a:gd name="connsiteY876" fmla="*/ 2337905 h 4449429"/>
              <a:gd name="connsiteX877" fmla="*/ 1523929 w 18982931"/>
              <a:gd name="connsiteY877" fmla="*/ 2337905 h 4449429"/>
              <a:gd name="connsiteX878" fmla="*/ 1523929 w 18982931"/>
              <a:gd name="connsiteY878" fmla="*/ 2169146 h 4449429"/>
              <a:gd name="connsiteX879" fmla="*/ 1692685 w 18982931"/>
              <a:gd name="connsiteY879" fmla="*/ 2169146 h 4449429"/>
              <a:gd name="connsiteX880" fmla="*/ 1692685 w 18982931"/>
              <a:gd name="connsiteY880" fmla="*/ 2020968 h 4449429"/>
              <a:gd name="connsiteX881" fmla="*/ 1766772 w 18982931"/>
              <a:gd name="connsiteY881" fmla="*/ 1922183 h 4449429"/>
              <a:gd name="connsiteX882" fmla="*/ 1766772 w 18982931"/>
              <a:gd name="connsiteY882" fmla="*/ 1757542 h 4449429"/>
              <a:gd name="connsiteX883" fmla="*/ 1849095 w 18982931"/>
              <a:gd name="connsiteY883" fmla="*/ 1757542 h 4449429"/>
              <a:gd name="connsiteX884" fmla="*/ 1849095 w 18982931"/>
              <a:gd name="connsiteY884" fmla="*/ 2156799 h 4449429"/>
              <a:gd name="connsiteX885" fmla="*/ 1919070 w 18982931"/>
              <a:gd name="connsiteY885" fmla="*/ 2156799 h 4449429"/>
              <a:gd name="connsiteX886" fmla="*/ 1919070 w 18982931"/>
              <a:gd name="connsiteY886" fmla="*/ 1864559 h 4449429"/>
              <a:gd name="connsiteX887" fmla="*/ 1919070 w 18982931"/>
              <a:gd name="connsiteY887" fmla="*/ 695608 h 4449429"/>
              <a:gd name="connsiteX888" fmla="*/ 2005504 w 18982931"/>
              <a:gd name="connsiteY888" fmla="*/ 609173 h 4449429"/>
              <a:gd name="connsiteX889" fmla="*/ 2026085 w 18982931"/>
              <a:gd name="connsiteY889" fmla="*/ 605054 h 4449429"/>
              <a:gd name="connsiteX890" fmla="*/ 2100174 w 18982931"/>
              <a:gd name="connsiteY890" fmla="*/ 448645 h 4449429"/>
              <a:gd name="connsiteX891" fmla="*/ 2137215 w 18982931"/>
              <a:gd name="connsiteY891" fmla="*/ 407485 h 4449429"/>
              <a:gd name="connsiteX892" fmla="*/ 2194840 w 18982931"/>
              <a:gd name="connsiteY892" fmla="*/ 337515 h 4449429"/>
              <a:gd name="connsiteX893" fmla="*/ 2198958 w 18982931"/>
              <a:gd name="connsiteY893" fmla="*/ 292236 h 4449429"/>
              <a:gd name="connsiteX894" fmla="*/ 2240121 w 18982931"/>
              <a:gd name="connsiteY894" fmla="*/ 358093 h 4449429"/>
              <a:gd name="connsiteX895" fmla="*/ 2273047 w 18982931"/>
              <a:gd name="connsiteY895" fmla="*/ 444532 h 4449429"/>
              <a:gd name="connsiteX896" fmla="*/ 2330670 w 18982931"/>
              <a:gd name="connsiteY896" fmla="*/ 563894 h 4449429"/>
              <a:gd name="connsiteX897" fmla="*/ 2351248 w 18982931"/>
              <a:gd name="connsiteY897" fmla="*/ 613286 h 4449429"/>
              <a:gd name="connsiteX898" fmla="*/ 2429455 w 18982931"/>
              <a:gd name="connsiteY898" fmla="*/ 675029 h 4449429"/>
              <a:gd name="connsiteX899" fmla="*/ 2470614 w 18982931"/>
              <a:gd name="connsiteY899" fmla="*/ 757350 h 4449429"/>
              <a:gd name="connsiteX900" fmla="*/ 2470614 w 18982931"/>
              <a:gd name="connsiteY900" fmla="*/ 1086631 h 4449429"/>
              <a:gd name="connsiteX901" fmla="*/ 2470614 w 18982931"/>
              <a:gd name="connsiteY901" fmla="*/ 2008622 h 4449429"/>
              <a:gd name="connsiteX902" fmla="*/ 2487080 w 18982931"/>
              <a:gd name="connsiteY902" fmla="*/ 2053897 h 4449429"/>
              <a:gd name="connsiteX903" fmla="*/ 2499426 w 18982931"/>
              <a:gd name="connsiteY903" fmla="*/ 1897488 h 4449429"/>
              <a:gd name="connsiteX904" fmla="*/ 2602322 w 18982931"/>
              <a:gd name="connsiteY904" fmla="*/ 1798703 h 4449429"/>
              <a:gd name="connsiteX905" fmla="*/ 2836935 w 18982931"/>
              <a:gd name="connsiteY905" fmla="*/ 1798703 h 4449429"/>
              <a:gd name="connsiteX906" fmla="*/ 2836935 w 18982931"/>
              <a:gd name="connsiteY906" fmla="*/ 1860446 h 4449429"/>
              <a:gd name="connsiteX907" fmla="*/ 2836935 w 18982931"/>
              <a:gd name="connsiteY907" fmla="*/ 2263816 h 4449429"/>
              <a:gd name="connsiteX908" fmla="*/ 2845169 w 18982931"/>
              <a:gd name="connsiteY908" fmla="*/ 2304976 h 4449429"/>
              <a:gd name="connsiteX909" fmla="*/ 2861629 w 18982931"/>
              <a:gd name="connsiteY909" fmla="*/ 2300858 h 4449429"/>
              <a:gd name="connsiteX910" fmla="*/ 2861629 w 18982931"/>
              <a:gd name="connsiteY910" fmla="*/ 2247351 h 4449429"/>
              <a:gd name="connsiteX911" fmla="*/ 2869861 w 18982931"/>
              <a:gd name="connsiteY911" fmla="*/ 1996272 h 4449429"/>
              <a:gd name="connsiteX912" fmla="*/ 2923374 w 18982931"/>
              <a:gd name="connsiteY912" fmla="*/ 1967462 h 4449429"/>
              <a:gd name="connsiteX913" fmla="*/ 2939836 w 18982931"/>
              <a:gd name="connsiteY913" fmla="*/ 2300858 h 4449429"/>
              <a:gd name="connsiteX914" fmla="*/ 2956300 w 18982931"/>
              <a:gd name="connsiteY914" fmla="*/ 2300858 h 4449429"/>
              <a:gd name="connsiteX915" fmla="*/ 2989230 w 18982931"/>
              <a:gd name="connsiteY915" fmla="*/ 2111521 h 4449429"/>
              <a:gd name="connsiteX916" fmla="*/ 3018038 w 18982931"/>
              <a:gd name="connsiteY916" fmla="*/ 2058015 h 4449429"/>
              <a:gd name="connsiteX917" fmla="*/ 3034502 w 18982931"/>
              <a:gd name="connsiteY917" fmla="*/ 2123871 h 4449429"/>
              <a:gd name="connsiteX918" fmla="*/ 3038620 w 18982931"/>
              <a:gd name="connsiteY918" fmla="*/ 2132104 h 4449429"/>
              <a:gd name="connsiteX919" fmla="*/ 3088018 w 18982931"/>
              <a:gd name="connsiteY919" fmla="*/ 2140336 h 4449429"/>
              <a:gd name="connsiteX920" fmla="*/ 3095320 w 18982931"/>
              <a:gd name="connsiteY920" fmla="*/ 2275334 h 4449429"/>
              <a:gd name="connsiteX921" fmla="*/ 3162101 w 18982931"/>
              <a:gd name="connsiteY921" fmla="*/ 2275334 h 4449429"/>
              <a:gd name="connsiteX922" fmla="*/ 3162101 w 18982931"/>
              <a:gd name="connsiteY922" fmla="*/ 1580555 h 4449429"/>
              <a:gd name="connsiteX923" fmla="*/ 3162101 w 18982931"/>
              <a:gd name="connsiteY923" fmla="*/ 1531163 h 4449429"/>
              <a:gd name="connsiteX924" fmla="*/ 3199146 w 18982931"/>
              <a:gd name="connsiteY924" fmla="*/ 1498235 h 4449429"/>
              <a:gd name="connsiteX925" fmla="*/ 3281469 w 18982931"/>
              <a:gd name="connsiteY925" fmla="*/ 1498235 h 4449429"/>
              <a:gd name="connsiteX926" fmla="*/ 3281469 w 18982931"/>
              <a:gd name="connsiteY926" fmla="*/ 1325362 h 4449429"/>
              <a:gd name="connsiteX927" fmla="*/ 3343207 w 18982931"/>
              <a:gd name="connsiteY927" fmla="*/ 1263619 h 4449429"/>
              <a:gd name="connsiteX928" fmla="*/ 3544891 w 18982931"/>
              <a:gd name="connsiteY928" fmla="*/ 1263619 h 4449429"/>
              <a:gd name="connsiteX929" fmla="*/ 3544891 w 18982931"/>
              <a:gd name="connsiteY929" fmla="*/ 712071 h 4449429"/>
              <a:gd name="connsiteX930" fmla="*/ 3561357 w 18982931"/>
              <a:gd name="connsiteY930" fmla="*/ 555662 h 4449429"/>
              <a:gd name="connsiteX931" fmla="*/ 3606633 w 18982931"/>
              <a:gd name="connsiteY931" fmla="*/ 316933 h 4449429"/>
              <a:gd name="connsiteX932" fmla="*/ 3614865 w 18982931"/>
              <a:gd name="connsiteY932" fmla="*/ 279891 h 4449429"/>
              <a:gd name="connsiteX933" fmla="*/ 3676603 w 18982931"/>
              <a:gd name="connsiteY933" fmla="*/ 341628 h 4449429"/>
              <a:gd name="connsiteX934" fmla="*/ 3684835 w 18982931"/>
              <a:gd name="connsiteY934" fmla="*/ 386907 h 4449429"/>
              <a:gd name="connsiteX935" fmla="*/ 3742460 w 18982931"/>
              <a:gd name="connsiteY935" fmla="*/ 481574 h 4449429"/>
              <a:gd name="connsiteX936" fmla="*/ 3763042 w 18982931"/>
              <a:gd name="connsiteY936" fmla="*/ 703838 h 4449429"/>
              <a:gd name="connsiteX937" fmla="*/ 3763042 w 18982931"/>
              <a:gd name="connsiteY937" fmla="*/ 1144256 h 4449429"/>
              <a:gd name="connsiteX938" fmla="*/ 3771275 w 18982931"/>
              <a:gd name="connsiteY938" fmla="*/ 1181298 h 4449429"/>
              <a:gd name="connsiteX939" fmla="*/ 3775390 w 18982931"/>
              <a:gd name="connsiteY939" fmla="*/ 1115443 h 4449429"/>
              <a:gd name="connsiteX940" fmla="*/ 3923568 w 18982931"/>
              <a:gd name="connsiteY940" fmla="*/ 996079 h 4449429"/>
              <a:gd name="connsiteX941" fmla="*/ 3940029 w 18982931"/>
              <a:gd name="connsiteY941" fmla="*/ 1020776 h 4449429"/>
              <a:gd name="connsiteX942" fmla="*/ 3960611 w 18982931"/>
              <a:gd name="connsiteY942" fmla="*/ 1321244 h 4449429"/>
              <a:gd name="connsiteX943" fmla="*/ 3960611 w 18982931"/>
              <a:gd name="connsiteY943" fmla="*/ 1584670 h 4449429"/>
              <a:gd name="connsiteX944" fmla="*/ 3977076 w 18982931"/>
              <a:gd name="connsiteY944" fmla="*/ 1625830 h 4449429"/>
              <a:gd name="connsiteX945" fmla="*/ 4010007 w 18982931"/>
              <a:gd name="connsiteY945" fmla="*/ 1666990 h 4449429"/>
              <a:gd name="connsiteX946" fmla="*/ 4055279 w 18982931"/>
              <a:gd name="connsiteY946" fmla="*/ 1819286 h 4449429"/>
              <a:gd name="connsiteX947" fmla="*/ 4104670 w 18982931"/>
              <a:gd name="connsiteY947" fmla="*/ 1819286 h 4449429"/>
              <a:gd name="connsiteX948" fmla="*/ 4108788 w 18982931"/>
              <a:gd name="connsiteY948" fmla="*/ 1741079 h 4449429"/>
              <a:gd name="connsiteX949" fmla="*/ 4211689 w 18982931"/>
              <a:gd name="connsiteY949" fmla="*/ 1741079 h 4449429"/>
              <a:gd name="connsiteX950" fmla="*/ 4252847 w 18982931"/>
              <a:gd name="connsiteY950" fmla="*/ 1559973 h 4449429"/>
              <a:gd name="connsiteX951" fmla="*/ 4265197 w 18982931"/>
              <a:gd name="connsiteY951" fmla="*/ 1559973 h 4449429"/>
              <a:gd name="connsiteX952" fmla="*/ 4277546 w 18982931"/>
              <a:gd name="connsiteY952" fmla="*/ 1592900 h 4449429"/>
              <a:gd name="connsiteX953" fmla="*/ 4302239 w 18982931"/>
              <a:gd name="connsiteY953" fmla="*/ 1708150 h 4449429"/>
              <a:gd name="connsiteX954" fmla="*/ 4368100 w 18982931"/>
              <a:gd name="connsiteY954" fmla="*/ 1741079 h 4449429"/>
              <a:gd name="connsiteX955" fmla="*/ 4363984 w 18982931"/>
              <a:gd name="connsiteY955" fmla="*/ 1634062 h 4449429"/>
              <a:gd name="connsiteX956" fmla="*/ 4372218 w 18982931"/>
              <a:gd name="connsiteY956" fmla="*/ 839670 h 4449429"/>
              <a:gd name="connsiteX957" fmla="*/ 4442184 w 18982931"/>
              <a:gd name="connsiteY957" fmla="*/ 279891 h 4449429"/>
              <a:gd name="connsiteX958" fmla="*/ 4479230 w 18982931"/>
              <a:gd name="connsiteY958" fmla="*/ 234611 h 4449429"/>
              <a:gd name="connsiteX959" fmla="*/ 4520394 w 18982931"/>
              <a:gd name="connsiteY959" fmla="*/ 284004 h 4449429"/>
              <a:gd name="connsiteX960" fmla="*/ 4549200 w 18982931"/>
              <a:gd name="connsiteY960" fmla="*/ 440413 h 4449429"/>
              <a:gd name="connsiteX961" fmla="*/ 4680914 w 18982931"/>
              <a:gd name="connsiteY961" fmla="*/ 395140 h 4449429"/>
              <a:gd name="connsiteX962" fmla="*/ 4759121 w 18982931"/>
              <a:gd name="connsiteY962" fmla="*/ 460995 h 4449429"/>
              <a:gd name="connsiteX963" fmla="*/ 4771466 w 18982931"/>
              <a:gd name="connsiteY963" fmla="*/ 493924 h 4449429"/>
              <a:gd name="connsiteX964" fmla="*/ 4888657 w 18982931"/>
              <a:gd name="connsiteY964" fmla="*/ 747622 h 4449429"/>
              <a:gd name="connsiteX965" fmla="*/ 4888893 w 18982931"/>
              <a:gd name="connsiteY965" fmla="*/ 807315 h 4449429"/>
              <a:gd name="connsiteX966" fmla="*/ 4856617 w 18982931"/>
              <a:gd name="connsiteY966" fmla="*/ 807315 h 4449429"/>
              <a:gd name="connsiteX967" fmla="*/ 4856617 w 18982931"/>
              <a:gd name="connsiteY967" fmla="*/ 944475 h 4449429"/>
              <a:gd name="connsiteX968" fmla="*/ 4888332 w 18982931"/>
              <a:gd name="connsiteY968" fmla="*/ 944475 h 4449429"/>
              <a:gd name="connsiteX969" fmla="*/ 4888325 w 18982931"/>
              <a:gd name="connsiteY969" fmla="*/ 945600 h 4449429"/>
              <a:gd name="connsiteX970" fmla="*/ 4890835 w 18982931"/>
              <a:gd name="connsiteY970" fmla="*/ 1609365 h 4449429"/>
              <a:gd name="connsiteX971" fmla="*/ 4952574 w 18982931"/>
              <a:gd name="connsiteY971" fmla="*/ 1617597 h 4449429"/>
              <a:gd name="connsiteX972" fmla="*/ 4952574 w 18982931"/>
              <a:gd name="connsiteY972" fmla="*/ 1868678 h 4449429"/>
              <a:gd name="connsiteX973" fmla="*/ 4956691 w 18982931"/>
              <a:gd name="connsiteY973" fmla="*/ 1905720 h 4449429"/>
              <a:gd name="connsiteX974" fmla="*/ 4981387 w 18982931"/>
              <a:gd name="connsiteY974" fmla="*/ 1967462 h 4449429"/>
              <a:gd name="connsiteX975" fmla="*/ 4981387 w 18982931"/>
              <a:gd name="connsiteY975" fmla="*/ 2058015 h 4449429"/>
              <a:gd name="connsiteX976" fmla="*/ 5001966 w 18982931"/>
              <a:gd name="connsiteY976" fmla="*/ 2086824 h 4449429"/>
              <a:gd name="connsiteX977" fmla="*/ 5018429 w 18982931"/>
              <a:gd name="connsiteY977" fmla="*/ 2078592 h 4449429"/>
              <a:gd name="connsiteX978" fmla="*/ 5018429 w 18982931"/>
              <a:gd name="connsiteY978" fmla="*/ 1881023 h 4449429"/>
              <a:gd name="connsiteX979" fmla="*/ 5018429 w 18982931"/>
              <a:gd name="connsiteY979" fmla="*/ 1366522 h 4449429"/>
              <a:gd name="connsiteX980" fmla="*/ 5034894 w 18982931"/>
              <a:gd name="connsiteY980" fmla="*/ 864367 h 4449429"/>
              <a:gd name="connsiteX981" fmla="*/ 5067821 w 18982931"/>
              <a:gd name="connsiteY981" fmla="*/ 197569 h 4449429"/>
              <a:gd name="connsiteX982" fmla="*/ 5080173 w 18982931"/>
              <a:gd name="connsiteY982" fmla="*/ 102899 h 4449429"/>
              <a:gd name="connsiteX983" fmla="*/ 5216000 w 18982931"/>
              <a:gd name="connsiteY983" fmla="*/ 37042 h 4449429"/>
              <a:gd name="connsiteX984" fmla="*/ 5248927 w 18982931"/>
              <a:gd name="connsiteY984" fmla="*/ 69972 h 4449429"/>
              <a:gd name="connsiteX985" fmla="*/ 5372409 w 18982931"/>
              <a:gd name="connsiteY985" fmla="*/ 69972 h 4449429"/>
              <a:gd name="connsiteX986" fmla="*/ 5434151 w 18982931"/>
              <a:gd name="connsiteY986" fmla="*/ 131714 h 4449429"/>
              <a:gd name="connsiteX987" fmla="*/ 5434151 w 18982931"/>
              <a:gd name="connsiteY987" fmla="*/ 382788 h 4449429"/>
              <a:gd name="connsiteX988" fmla="*/ 5434151 w 18982931"/>
              <a:gd name="connsiteY988" fmla="*/ 683261 h 4449429"/>
              <a:gd name="connsiteX989" fmla="*/ 5545282 w 18982931"/>
              <a:gd name="connsiteY989" fmla="*/ 687375 h 4449429"/>
              <a:gd name="connsiteX990" fmla="*/ 5545282 w 18982931"/>
              <a:gd name="connsiteY990" fmla="*/ 1045471 h 4449429"/>
              <a:gd name="connsiteX991" fmla="*/ 5676994 w 18982931"/>
              <a:gd name="connsiteY991" fmla="*/ 1045471 h 4449429"/>
              <a:gd name="connsiteX992" fmla="*/ 5685227 w 18982931"/>
              <a:gd name="connsiteY992" fmla="*/ 1103096 h 4449429"/>
              <a:gd name="connsiteX993" fmla="*/ 5759314 w 18982931"/>
              <a:gd name="connsiteY993" fmla="*/ 1193648 h 4449429"/>
              <a:gd name="connsiteX994" fmla="*/ 5759314 w 18982931"/>
              <a:gd name="connsiteY994" fmla="*/ 1395331 h 4449429"/>
              <a:gd name="connsiteX995" fmla="*/ 5825171 w 18982931"/>
              <a:gd name="connsiteY995" fmla="*/ 1395331 h 4449429"/>
              <a:gd name="connsiteX996" fmla="*/ 5903378 w 18982931"/>
              <a:gd name="connsiteY996" fmla="*/ 1477653 h 4449429"/>
              <a:gd name="connsiteX997" fmla="*/ 5903378 w 18982931"/>
              <a:gd name="connsiteY997" fmla="*/ 1918070 h 4449429"/>
              <a:gd name="connsiteX998" fmla="*/ 5936306 w 18982931"/>
              <a:gd name="connsiteY998" fmla="*/ 1975695 h 4449429"/>
              <a:gd name="connsiteX999" fmla="*/ 5965115 w 18982931"/>
              <a:gd name="connsiteY999" fmla="*/ 1275969 h 4449429"/>
              <a:gd name="connsiteX1000" fmla="*/ 5969235 w 18982931"/>
              <a:gd name="connsiteY1000" fmla="*/ 1238922 h 4449429"/>
              <a:gd name="connsiteX1001" fmla="*/ 6166804 w 18982931"/>
              <a:gd name="connsiteY1001" fmla="*/ 1238922 h 4449429"/>
              <a:gd name="connsiteX1002" fmla="*/ 6216196 w 18982931"/>
              <a:gd name="connsiteY1002" fmla="*/ 1288315 h 4449429"/>
              <a:gd name="connsiteX1003" fmla="*/ 6236774 w 18982931"/>
              <a:gd name="connsiteY1003" fmla="*/ 1428261 h 4449429"/>
              <a:gd name="connsiteX1004" fmla="*/ 6273821 w 18982931"/>
              <a:gd name="connsiteY1004" fmla="*/ 1498235 h 4449429"/>
              <a:gd name="connsiteX1005" fmla="*/ 6273821 w 18982931"/>
              <a:gd name="connsiteY1005" fmla="*/ 2230888 h 4449429"/>
              <a:gd name="connsiteX1006" fmla="*/ 6277935 w 18982931"/>
              <a:gd name="connsiteY1006" fmla="*/ 2280280 h 4449429"/>
              <a:gd name="connsiteX1007" fmla="*/ 6319095 w 18982931"/>
              <a:gd name="connsiteY1007" fmla="*/ 2193841 h 4449429"/>
              <a:gd name="connsiteX1008" fmla="*/ 6364373 w 18982931"/>
              <a:gd name="connsiteY1008" fmla="*/ 2288513 h 4449429"/>
              <a:gd name="connsiteX1009" fmla="*/ 6389068 w 18982931"/>
              <a:gd name="connsiteY1009" fmla="*/ 2313208 h 4449429"/>
              <a:gd name="connsiteX1010" fmla="*/ 6541355 w 18982931"/>
              <a:gd name="connsiteY1010" fmla="*/ 2313208 h 4449429"/>
              <a:gd name="connsiteX1011" fmla="*/ 6541355 w 18982931"/>
              <a:gd name="connsiteY1011" fmla="*/ 2148567 h 4449429"/>
              <a:gd name="connsiteX1012" fmla="*/ 6660723 w 18982931"/>
              <a:gd name="connsiteY1012" fmla="*/ 2148567 h 4449429"/>
              <a:gd name="connsiteX1013" fmla="*/ 6660723 w 18982931"/>
              <a:gd name="connsiteY1013" fmla="*/ 2259698 h 4449429"/>
              <a:gd name="connsiteX1014" fmla="*/ 6705999 w 18982931"/>
              <a:gd name="connsiteY1014" fmla="*/ 2551938 h 4449429"/>
              <a:gd name="connsiteX1015" fmla="*/ 6714228 w 18982931"/>
              <a:gd name="connsiteY1015" fmla="*/ 2580748 h 4449429"/>
              <a:gd name="connsiteX1016" fmla="*/ 6722461 w 18982931"/>
              <a:gd name="connsiteY1016" fmla="*/ 2576634 h 4449429"/>
              <a:gd name="connsiteX1017" fmla="*/ 6751278 w 18982931"/>
              <a:gd name="connsiteY1017" fmla="*/ 2263816 h 4449429"/>
              <a:gd name="connsiteX1018" fmla="*/ 6800669 w 18982931"/>
              <a:gd name="connsiteY1018" fmla="*/ 2255583 h 4449429"/>
              <a:gd name="connsiteX1019" fmla="*/ 6837709 w 18982931"/>
              <a:gd name="connsiteY1019" fmla="*/ 2181496 h 4449429"/>
              <a:gd name="connsiteX1020" fmla="*/ 6841831 w 18982931"/>
              <a:gd name="connsiteY1020" fmla="*/ 2152681 h 4449429"/>
              <a:gd name="connsiteX1021" fmla="*/ 6845941 w 18982931"/>
              <a:gd name="connsiteY1021" fmla="*/ 2115639 h 4449429"/>
              <a:gd name="connsiteX1022" fmla="*/ 6857139 w 18982931"/>
              <a:gd name="connsiteY1022" fmla="*/ 2115639 h 4449429"/>
              <a:gd name="connsiteX1023" fmla="*/ 6899298 w 18982931"/>
              <a:gd name="connsiteY1023" fmla="*/ 2109470 h 4449429"/>
              <a:gd name="connsiteX1024" fmla="*/ 6922965 w 18982931"/>
              <a:gd name="connsiteY1024" fmla="*/ 2140339 h 4449429"/>
              <a:gd name="connsiteX1025" fmla="*/ 7009406 w 18982931"/>
              <a:gd name="connsiteY1025" fmla="*/ 2070365 h 4449429"/>
              <a:gd name="connsiteX1026" fmla="*/ 7145231 w 18982931"/>
              <a:gd name="connsiteY1026" fmla="*/ 2066247 h 4449429"/>
              <a:gd name="connsiteX1027" fmla="*/ 7145231 w 18982931"/>
              <a:gd name="connsiteY1027" fmla="*/ 1901605 h 4449429"/>
              <a:gd name="connsiteX1028" fmla="*/ 7145231 w 18982931"/>
              <a:gd name="connsiteY1028" fmla="*/ 1769896 h 4449429"/>
              <a:gd name="connsiteX1029" fmla="*/ 7215204 w 18982931"/>
              <a:gd name="connsiteY1029" fmla="*/ 1597024 h 4449429"/>
              <a:gd name="connsiteX1030" fmla="*/ 7285174 w 18982931"/>
              <a:gd name="connsiteY1030" fmla="*/ 1753433 h 4449429"/>
              <a:gd name="connsiteX1031" fmla="*/ 7297524 w 18982931"/>
              <a:gd name="connsiteY1031" fmla="*/ 2062134 h 4449429"/>
              <a:gd name="connsiteX1032" fmla="*/ 7367494 w 18982931"/>
              <a:gd name="connsiteY1032" fmla="*/ 2066247 h 4449429"/>
              <a:gd name="connsiteX1033" fmla="*/ 7371610 w 18982931"/>
              <a:gd name="connsiteY1033" fmla="*/ 2148567 h 4449429"/>
              <a:gd name="connsiteX1034" fmla="*/ 7462167 w 18982931"/>
              <a:gd name="connsiteY1034" fmla="*/ 2148567 h 4449429"/>
              <a:gd name="connsiteX1035" fmla="*/ 7462167 w 18982931"/>
              <a:gd name="connsiteY1035" fmla="*/ 2095061 h 4449429"/>
              <a:gd name="connsiteX1036" fmla="*/ 7462167 w 18982931"/>
              <a:gd name="connsiteY1036" fmla="*/ 1597024 h 4449429"/>
              <a:gd name="connsiteX1037" fmla="*/ 7482743 w 18982931"/>
              <a:gd name="connsiteY1037" fmla="*/ 1008430 h 4449429"/>
              <a:gd name="connsiteX1038" fmla="*/ 7495096 w 18982931"/>
              <a:gd name="connsiteY1038" fmla="*/ 921991 h 4449429"/>
              <a:gd name="connsiteX1039" fmla="*/ 7536254 w 18982931"/>
              <a:gd name="connsiteY1039" fmla="*/ 934341 h 4449429"/>
              <a:gd name="connsiteX1040" fmla="*/ 7577416 w 18982931"/>
              <a:gd name="connsiteY1040" fmla="*/ 563899 h 4449429"/>
              <a:gd name="connsiteX1041" fmla="*/ 7589759 w 18982931"/>
              <a:gd name="connsiteY1041" fmla="*/ 563899 h 4449429"/>
              <a:gd name="connsiteX1042" fmla="*/ 7639153 w 18982931"/>
              <a:gd name="connsiteY1042" fmla="*/ 975501 h 4449429"/>
              <a:gd name="connsiteX1043" fmla="*/ 7655614 w 18982931"/>
              <a:gd name="connsiteY1043" fmla="*/ 926109 h 4449429"/>
              <a:gd name="connsiteX1044" fmla="*/ 7667968 w 18982931"/>
              <a:gd name="connsiteY1044" fmla="*/ 926109 h 4449429"/>
              <a:gd name="connsiteX1045" fmla="*/ 7676196 w 18982931"/>
              <a:gd name="connsiteY1045" fmla="*/ 1037243 h 4449429"/>
              <a:gd name="connsiteX1046" fmla="*/ 7676196 w 18982931"/>
              <a:gd name="connsiteY1046" fmla="*/ 2049787 h 4449429"/>
              <a:gd name="connsiteX1047" fmla="*/ 7705009 w 18982931"/>
              <a:gd name="connsiteY1047" fmla="*/ 2267935 h 4449429"/>
              <a:gd name="connsiteX1048" fmla="*/ 7750287 w 18982931"/>
              <a:gd name="connsiteY1048" fmla="*/ 2469622 h 4449429"/>
              <a:gd name="connsiteX1049" fmla="*/ 7849072 w 18982931"/>
              <a:gd name="connsiteY1049" fmla="*/ 2469622 h 4449429"/>
              <a:gd name="connsiteX1050" fmla="*/ 7849072 w 18982931"/>
              <a:gd name="connsiteY1050" fmla="*/ 2284398 h 4449429"/>
              <a:gd name="connsiteX1051" fmla="*/ 7919042 w 18982931"/>
              <a:gd name="connsiteY1051" fmla="*/ 2284398 h 4449429"/>
              <a:gd name="connsiteX1052" fmla="*/ 7919042 w 18982931"/>
              <a:gd name="connsiteY1052" fmla="*/ 2473736 h 4449429"/>
              <a:gd name="connsiteX1053" fmla="*/ 8108380 w 18982931"/>
              <a:gd name="connsiteY1053" fmla="*/ 2473736 h 4449429"/>
              <a:gd name="connsiteX1054" fmla="*/ 8142338 w 18982931"/>
              <a:gd name="connsiteY1054" fmla="*/ 2481454 h 4449429"/>
              <a:gd name="connsiteX1055" fmla="*/ 8144242 w 18982931"/>
              <a:gd name="connsiteY1055" fmla="*/ 2485067 h 4449429"/>
              <a:gd name="connsiteX1056" fmla="*/ 8144242 w 18982931"/>
              <a:gd name="connsiteY1056" fmla="*/ 1280084 h 4449429"/>
              <a:gd name="connsiteX1057" fmla="*/ 8189518 w 18982931"/>
              <a:gd name="connsiteY1057" fmla="*/ 1115443 h 4449429"/>
              <a:gd name="connsiteX1058" fmla="*/ 8230679 w 18982931"/>
              <a:gd name="connsiteY1058" fmla="*/ 1090746 h 4449429"/>
              <a:gd name="connsiteX1059" fmla="*/ 8477642 w 18982931"/>
              <a:gd name="connsiteY1059" fmla="*/ 1090746 h 4449429"/>
              <a:gd name="connsiteX1060" fmla="*/ 8518799 w 18982931"/>
              <a:gd name="connsiteY1060" fmla="*/ 1111328 h 4449429"/>
              <a:gd name="connsiteX1061" fmla="*/ 8568194 w 18982931"/>
              <a:gd name="connsiteY1061" fmla="*/ 1288315 h 4449429"/>
              <a:gd name="connsiteX1062" fmla="*/ 8572304 w 18982931"/>
              <a:gd name="connsiteY1062" fmla="*/ 2152681 h 4449429"/>
              <a:gd name="connsiteX1063" fmla="*/ 8572304 w 18982931"/>
              <a:gd name="connsiteY1063" fmla="*/ 2222656 h 4449429"/>
              <a:gd name="connsiteX1064" fmla="*/ 8827499 w 18982931"/>
              <a:gd name="connsiteY1064" fmla="*/ 2222656 h 4449429"/>
              <a:gd name="connsiteX1065" fmla="*/ 8827499 w 18982931"/>
              <a:gd name="connsiteY1065" fmla="*/ 2053897 h 4449429"/>
              <a:gd name="connsiteX1066" fmla="*/ 8827499 w 18982931"/>
              <a:gd name="connsiteY1066" fmla="*/ 1996272 h 4449429"/>
              <a:gd name="connsiteX1067" fmla="*/ 8926285 w 18982931"/>
              <a:gd name="connsiteY1067" fmla="*/ 1876910 h 4449429"/>
              <a:gd name="connsiteX1068" fmla="*/ 8926285 w 18982931"/>
              <a:gd name="connsiteY1068" fmla="*/ 1757542 h 4449429"/>
              <a:gd name="connsiteX1069" fmla="*/ 8926285 w 18982931"/>
              <a:gd name="connsiteY1069" fmla="*/ 1527045 h 4449429"/>
              <a:gd name="connsiteX1070" fmla="*/ 8950980 w 18982931"/>
              <a:gd name="connsiteY1070" fmla="*/ 1432378 h 4449429"/>
              <a:gd name="connsiteX1071" fmla="*/ 8950980 w 18982931"/>
              <a:gd name="connsiteY1071" fmla="*/ 1424146 h 4449429"/>
              <a:gd name="connsiteX1072" fmla="*/ 8983911 w 18982931"/>
              <a:gd name="connsiteY1072" fmla="*/ 1107210 h 4449429"/>
              <a:gd name="connsiteX1073" fmla="*/ 8992140 w 18982931"/>
              <a:gd name="connsiteY1073" fmla="*/ 1049586 h 4449429"/>
              <a:gd name="connsiteX1074" fmla="*/ 9012723 w 18982931"/>
              <a:gd name="connsiteY1074" fmla="*/ 1049586 h 4449429"/>
              <a:gd name="connsiteX1075" fmla="*/ 9049767 w 18982931"/>
              <a:gd name="connsiteY1075" fmla="*/ 1325362 h 4449429"/>
              <a:gd name="connsiteX1076" fmla="*/ 9115624 w 18982931"/>
              <a:gd name="connsiteY1076" fmla="*/ 1329476 h 4449429"/>
              <a:gd name="connsiteX1077" fmla="*/ 9165014 w 18982931"/>
              <a:gd name="connsiteY1077" fmla="*/ 1436493 h 4449429"/>
              <a:gd name="connsiteX1078" fmla="*/ 9181479 w 18982931"/>
              <a:gd name="connsiteY1078" fmla="*/ 1494116 h 4449429"/>
              <a:gd name="connsiteX1079" fmla="*/ 9181479 w 18982931"/>
              <a:gd name="connsiteY1079" fmla="*/ 1823399 h 4449429"/>
              <a:gd name="connsiteX1080" fmla="*/ 9181479 w 18982931"/>
              <a:gd name="connsiteY1080" fmla="*/ 1881023 h 4449429"/>
              <a:gd name="connsiteX1081" fmla="*/ 9280267 w 18982931"/>
              <a:gd name="connsiteY1081" fmla="*/ 1881023 h 4449429"/>
              <a:gd name="connsiteX1082" fmla="*/ 9280267 w 18982931"/>
              <a:gd name="connsiteY1082" fmla="*/ 1815166 h 4449429"/>
              <a:gd name="connsiteX1083" fmla="*/ 9280267 w 18982931"/>
              <a:gd name="connsiteY1083" fmla="*/ 304587 h 4449429"/>
              <a:gd name="connsiteX1084" fmla="*/ 9346122 w 18982931"/>
              <a:gd name="connsiteY1084" fmla="*/ 238731 h 4449429"/>
              <a:gd name="connsiteX1085" fmla="*/ 9453137 w 18982931"/>
              <a:gd name="connsiteY1085" fmla="*/ 341628 h 4449429"/>
              <a:gd name="connsiteX1086" fmla="*/ 9453137 w 18982931"/>
              <a:gd name="connsiteY1086" fmla="*/ 1815166 h 4449429"/>
              <a:gd name="connsiteX1087" fmla="*/ 9453137 w 18982931"/>
              <a:gd name="connsiteY1087" fmla="*/ 1876910 h 4449429"/>
              <a:gd name="connsiteX1088" fmla="*/ 9551919 w 18982931"/>
              <a:gd name="connsiteY1088" fmla="*/ 1876910 h 4449429"/>
              <a:gd name="connsiteX1089" fmla="*/ 9551919 w 18982931"/>
              <a:gd name="connsiteY1089" fmla="*/ 1724614 h 4449429"/>
              <a:gd name="connsiteX1090" fmla="*/ 9551919 w 18982931"/>
              <a:gd name="connsiteY1090" fmla="*/ 1481771 h 4449429"/>
              <a:gd name="connsiteX1091" fmla="*/ 9597198 w 18982931"/>
              <a:gd name="connsiteY1091" fmla="*/ 1374754 h 4449429"/>
              <a:gd name="connsiteX1092" fmla="*/ 9613662 w 18982931"/>
              <a:gd name="connsiteY1092" fmla="*/ 1325362 h 4449429"/>
              <a:gd name="connsiteX1093" fmla="*/ 9683632 w 18982931"/>
              <a:gd name="connsiteY1093" fmla="*/ 1325362 h 4449429"/>
              <a:gd name="connsiteX1094" fmla="*/ 9683632 w 18982931"/>
              <a:gd name="connsiteY1094" fmla="*/ 1522931 h 4449429"/>
              <a:gd name="connsiteX1095" fmla="*/ 9819464 w 18982931"/>
              <a:gd name="connsiteY1095" fmla="*/ 1522931 h 4449429"/>
              <a:gd name="connsiteX1096" fmla="*/ 9819464 w 18982931"/>
              <a:gd name="connsiteY1096" fmla="*/ 1720501 h 4449429"/>
              <a:gd name="connsiteX1097" fmla="*/ 9819464 w 18982931"/>
              <a:gd name="connsiteY1097" fmla="*/ 1835749 h 4449429"/>
              <a:gd name="connsiteX1098" fmla="*/ 9868856 w 18982931"/>
              <a:gd name="connsiteY1098" fmla="*/ 1885142 h 4449429"/>
              <a:gd name="connsiteX1099" fmla="*/ 9922361 w 18982931"/>
              <a:gd name="connsiteY1099" fmla="*/ 1938648 h 4449429"/>
              <a:gd name="connsiteX1100" fmla="*/ 9922361 w 18982931"/>
              <a:gd name="connsiteY1100" fmla="*/ 2226770 h 4449429"/>
              <a:gd name="connsiteX1101" fmla="*/ 10189906 w 18982931"/>
              <a:gd name="connsiteY1101" fmla="*/ 2226770 h 4449429"/>
              <a:gd name="connsiteX1102" fmla="*/ 10189906 w 18982931"/>
              <a:gd name="connsiteY1102" fmla="*/ 1864559 h 4449429"/>
              <a:gd name="connsiteX1103" fmla="*/ 10251644 w 18982931"/>
              <a:gd name="connsiteY1103" fmla="*/ 1852213 h 4449429"/>
              <a:gd name="connsiteX1104" fmla="*/ 10251644 w 18982931"/>
              <a:gd name="connsiteY1104" fmla="*/ 1465306 h 4449429"/>
              <a:gd name="connsiteX1105" fmla="*/ 10198137 w 18982931"/>
              <a:gd name="connsiteY1105" fmla="*/ 1461188 h 4449429"/>
              <a:gd name="connsiteX1106" fmla="*/ 10198137 w 18982931"/>
              <a:gd name="connsiteY1106" fmla="*/ 1317129 h 4449429"/>
              <a:gd name="connsiteX1107" fmla="*/ 10572694 w 18982931"/>
              <a:gd name="connsiteY1107" fmla="*/ 1317129 h 4449429"/>
              <a:gd name="connsiteX1108" fmla="*/ 10572694 w 18982931"/>
              <a:gd name="connsiteY1108" fmla="*/ 2140336 h 4449429"/>
              <a:gd name="connsiteX1109" fmla="*/ 10642669 w 18982931"/>
              <a:gd name="connsiteY1109" fmla="*/ 2144449 h 4449429"/>
              <a:gd name="connsiteX1110" fmla="*/ 10642669 w 18982931"/>
              <a:gd name="connsiteY1110" fmla="*/ 2477849 h 4449429"/>
              <a:gd name="connsiteX1111" fmla="*/ 10885512 w 18982931"/>
              <a:gd name="connsiteY1111" fmla="*/ 2477849 h 4449429"/>
              <a:gd name="connsiteX1112" fmla="*/ 10885512 w 18982931"/>
              <a:gd name="connsiteY1112" fmla="*/ 2292626 h 4449429"/>
              <a:gd name="connsiteX1113" fmla="*/ 10959601 w 18982931"/>
              <a:gd name="connsiteY1113" fmla="*/ 2292626 h 4449429"/>
              <a:gd name="connsiteX1114" fmla="*/ 10959601 w 18982931"/>
              <a:gd name="connsiteY1114" fmla="*/ 2477849 h 4449429"/>
              <a:gd name="connsiteX1115" fmla="*/ 11066618 w 18982931"/>
              <a:gd name="connsiteY1115" fmla="*/ 2477849 h 4449429"/>
              <a:gd name="connsiteX1116" fmla="*/ 11107778 w 18982931"/>
              <a:gd name="connsiteY1116" fmla="*/ 2284395 h 4449429"/>
              <a:gd name="connsiteX1117" fmla="*/ 11136593 w 18982931"/>
              <a:gd name="connsiteY1117" fmla="*/ 2053897 h 4449429"/>
              <a:gd name="connsiteX1118" fmla="*/ 11136593 w 18982931"/>
              <a:gd name="connsiteY1118" fmla="*/ 1061936 h 4449429"/>
              <a:gd name="connsiteX1119" fmla="*/ 11148938 w 18982931"/>
              <a:gd name="connsiteY1119" fmla="*/ 938454 h 4449429"/>
              <a:gd name="connsiteX1120" fmla="*/ 11161288 w 18982931"/>
              <a:gd name="connsiteY1120" fmla="*/ 938454 h 4449429"/>
              <a:gd name="connsiteX1121" fmla="*/ 11177753 w 18982931"/>
              <a:gd name="connsiteY1121" fmla="*/ 983729 h 4449429"/>
              <a:gd name="connsiteX1122" fmla="*/ 11231258 w 18982931"/>
              <a:gd name="connsiteY1122" fmla="*/ 572126 h 4449429"/>
              <a:gd name="connsiteX1123" fmla="*/ 11243610 w 18982931"/>
              <a:gd name="connsiteY1123" fmla="*/ 572126 h 4449429"/>
              <a:gd name="connsiteX1124" fmla="*/ 11284770 w 18982931"/>
              <a:gd name="connsiteY1124" fmla="*/ 946687 h 4449429"/>
              <a:gd name="connsiteX1125" fmla="*/ 11325929 w 18982931"/>
              <a:gd name="connsiteY1125" fmla="*/ 934337 h 4449429"/>
              <a:gd name="connsiteX1126" fmla="*/ 11342394 w 18982931"/>
              <a:gd name="connsiteY1126" fmla="*/ 1061936 h 4449429"/>
              <a:gd name="connsiteX1127" fmla="*/ 11342394 w 18982931"/>
              <a:gd name="connsiteY1127" fmla="*/ 1300666 h 4449429"/>
              <a:gd name="connsiteX1128" fmla="*/ 11358857 w 18982931"/>
              <a:gd name="connsiteY1128" fmla="*/ 2132104 h 4449429"/>
              <a:gd name="connsiteX1129" fmla="*/ 11362976 w 18982931"/>
              <a:gd name="connsiteY1129" fmla="*/ 2165031 h 4449429"/>
              <a:gd name="connsiteX1130" fmla="*/ 11453524 w 18982931"/>
              <a:gd name="connsiteY1130" fmla="*/ 2165031 h 4449429"/>
              <a:gd name="connsiteX1131" fmla="*/ 11457643 w 18982931"/>
              <a:gd name="connsiteY1131" fmla="*/ 2082711 h 4449429"/>
              <a:gd name="connsiteX1132" fmla="*/ 11535845 w 18982931"/>
              <a:gd name="connsiteY1132" fmla="*/ 2078592 h 4449429"/>
              <a:gd name="connsiteX1133" fmla="*/ 11535845 w 18982931"/>
              <a:gd name="connsiteY1133" fmla="*/ 2004505 h 4449429"/>
              <a:gd name="connsiteX1134" fmla="*/ 11548195 w 18982931"/>
              <a:gd name="connsiteY1134" fmla="*/ 1736964 h 4449429"/>
              <a:gd name="connsiteX1135" fmla="*/ 11609938 w 18982931"/>
              <a:gd name="connsiteY1135" fmla="*/ 1609365 h 4449429"/>
              <a:gd name="connsiteX1136" fmla="*/ 11688140 w 18982931"/>
              <a:gd name="connsiteY1136" fmla="*/ 1765774 h 4449429"/>
              <a:gd name="connsiteX1137" fmla="*/ 11688140 w 18982931"/>
              <a:gd name="connsiteY1137" fmla="*/ 2082711 h 4449429"/>
              <a:gd name="connsiteX1138" fmla="*/ 11910406 w 18982931"/>
              <a:gd name="connsiteY1138" fmla="*/ 2148567 h 4449429"/>
              <a:gd name="connsiteX1139" fmla="*/ 11988608 w 18982931"/>
              <a:gd name="connsiteY1139" fmla="*/ 2119754 h 4449429"/>
              <a:gd name="connsiteX1140" fmla="*/ 11991181 w 18982931"/>
              <a:gd name="connsiteY1140" fmla="*/ 2153197 h 4449429"/>
              <a:gd name="connsiteX1141" fmla="*/ 11993908 w 18982931"/>
              <a:gd name="connsiteY1141" fmla="*/ 2158900 h 4449429"/>
              <a:gd name="connsiteX1142" fmla="*/ 11993908 w 18982931"/>
              <a:gd name="connsiteY1142" fmla="*/ 2156799 h 4449429"/>
              <a:gd name="connsiteX1143" fmla="*/ 11998023 w 18982931"/>
              <a:gd name="connsiteY1143" fmla="*/ 2115639 h 4449429"/>
              <a:gd name="connsiteX1144" fmla="*/ 12010373 w 18982931"/>
              <a:gd name="connsiteY1144" fmla="*/ 2115639 h 4449429"/>
              <a:gd name="connsiteX1145" fmla="*/ 12014490 w 18982931"/>
              <a:gd name="connsiteY1145" fmla="*/ 2185614 h 4449429"/>
              <a:gd name="connsiteX1146" fmla="*/ 12055650 w 18982931"/>
              <a:gd name="connsiteY1146" fmla="*/ 2259703 h 4449429"/>
              <a:gd name="connsiteX1147" fmla="*/ 12109157 w 18982931"/>
              <a:gd name="connsiteY1147" fmla="*/ 2267933 h 4449429"/>
              <a:gd name="connsiteX1148" fmla="*/ 12137972 w 18982931"/>
              <a:gd name="connsiteY1148" fmla="*/ 2580753 h 4449429"/>
              <a:gd name="connsiteX1149" fmla="*/ 12150317 w 18982931"/>
              <a:gd name="connsiteY1149" fmla="*/ 2580753 h 4449429"/>
              <a:gd name="connsiteX1150" fmla="*/ 12179132 w 18982931"/>
              <a:gd name="connsiteY1150" fmla="*/ 2411992 h 4449429"/>
              <a:gd name="connsiteX1151" fmla="*/ 12207942 w 18982931"/>
              <a:gd name="connsiteY1151" fmla="*/ 2160917 h 4449429"/>
              <a:gd name="connsiteX1152" fmla="*/ 12216174 w 18982931"/>
              <a:gd name="connsiteY1152" fmla="*/ 2152686 h 4449429"/>
              <a:gd name="connsiteX1153" fmla="*/ 12331423 w 18982931"/>
              <a:gd name="connsiteY1153" fmla="*/ 2152686 h 4449429"/>
              <a:gd name="connsiteX1154" fmla="*/ 12331423 w 18982931"/>
              <a:gd name="connsiteY1154" fmla="*/ 2317327 h 4449429"/>
              <a:gd name="connsiteX1155" fmla="*/ 12496064 w 18982931"/>
              <a:gd name="connsiteY1155" fmla="*/ 2313208 h 4449429"/>
              <a:gd name="connsiteX1156" fmla="*/ 12557802 w 18982931"/>
              <a:gd name="connsiteY1156" fmla="*/ 2210310 h 4449429"/>
              <a:gd name="connsiteX1157" fmla="*/ 12566034 w 18982931"/>
              <a:gd name="connsiteY1157" fmla="*/ 2206191 h 4449429"/>
              <a:gd name="connsiteX1158" fmla="*/ 12598962 w 18982931"/>
              <a:gd name="connsiteY1158" fmla="*/ 2267933 h 4449429"/>
              <a:gd name="connsiteX1159" fmla="*/ 12607194 w 18982931"/>
              <a:gd name="connsiteY1159" fmla="*/ 2263816 h 4449429"/>
              <a:gd name="connsiteX1160" fmla="*/ 12607194 w 18982931"/>
              <a:gd name="connsiteY1160" fmla="*/ 1461193 h 4449429"/>
              <a:gd name="connsiteX1161" fmla="*/ 12677169 w 18982931"/>
              <a:gd name="connsiteY1161" fmla="*/ 1230695 h 4449429"/>
              <a:gd name="connsiteX1162" fmla="*/ 12920017 w 18982931"/>
              <a:gd name="connsiteY1162" fmla="*/ 1230695 h 4449429"/>
              <a:gd name="connsiteX1163" fmla="*/ 12948827 w 18982931"/>
              <a:gd name="connsiteY1163" fmla="*/ 1490003 h 4449429"/>
              <a:gd name="connsiteX1164" fmla="*/ 12948827 w 18982931"/>
              <a:gd name="connsiteY1164" fmla="*/ 1909838 h 4449429"/>
              <a:gd name="connsiteX1165" fmla="*/ 12948827 w 18982931"/>
              <a:gd name="connsiteY1165" fmla="*/ 1975695 h 4449429"/>
              <a:gd name="connsiteX1166" fmla="*/ 12969405 w 18982931"/>
              <a:gd name="connsiteY1166" fmla="*/ 1979812 h 4449429"/>
              <a:gd name="connsiteX1167" fmla="*/ 12989987 w 18982931"/>
              <a:gd name="connsiteY1167" fmla="*/ 1913955 h 4449429"/>
              <a:gd name="connsiteX1168" fmla="*/ 12989987 w 18982931"/>
              <a:gd name="connsiteY1168" fmla="*/ 1469425 h 4449429"/>
              <a:gd name="connsiteX1169" fmla="*/ 13064076 w 18982931"/>
              <a:gd name="connsiteY1169" fmla="*/ 1395336 h 4449429"/>
              <a:gd name="connsiteX1170" fmla="*/ 13146396 w 18982931"/>
              <a:gd name="connsiteY1170" fmla="*/ 1395336 h 4449429"/>
              <a:gd name="connsiteX1171" fmla="*/ 13146396 w 18982931"/>
              <a:gd name="connsiteY1171" fmla="*/ 1111328 h 4449429"/>
              <a:gd name="connsiteX1172" fmla="*/ 13216366 w 18982931"/>
              <a:gd name="connsiteY1172" fmla="*/ 1103096 h 4449429"/>
              <a:gd name="connsiteX1173" fmla="*/ 13228716 w 18982931"/>
              <a:gd name="connsiteY1173" fmla="*/ 1041358 h 4449429"/>
              <a:gd name="connsiteX1174" fmla="*/ 13368662 w 18982931"/>
              <a:gd name="connsiteY1174" fmla="*/ 1041358 h 4449429"/>
              <a:gd name="connsiteX1175" fmla="*/ 13368662 w 18982931"/>
              <a:gd name="connsiteY1175" fmla="*/ 687379 h 4449429"/>
              <a:gd name="connsiteX1176" fmla="*/ 13483911 w 18982931"/>
              <a:gd name="connsiteY1176" fmla="*/ 687379 h 4449429"/>
              <a:gd name="connsiteX1177" fmla="*/ 13483911 w 18982931"/>
              <a:gd name="connsiteY1177" fmla="*/ 617404 h 4449429"/>
              <a:gd name="connsiteX1178" fmla="*/ 13483911 w 18982931"/>
              <a:gd name="connsiteY1178" fmla="*/ 131714 h 4449429"/>
              <a:gd name="connsiteX1179" fmla="*/ 13541534 w 18982931"/>
              <a:gd name="connsiteY1179" fmla="*/ 74089 h 4449429"/>
              <a:gd name="connsiteX1180" fmla="*/ 13685593 w 18982931"/>
              <a:gd name="connsiteY1180" fmla="*/ 74089 h 4449429"/>
              <a:gd name="connsiteX1181" fmla="*/ 13730872 w 18982931"/>
              <a:gd name="connsiteY1181" fmla="*/ 49392 h 4449429"/>
              <a:gd name="connsiteX1182" fmla="*/ 13739104 w 18982931"/>
              <a:gd name="connsiteY1182"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211112 w 18982931"/>
              <a:gd name="connsiteY865" fmla="*/ 1424146 h 4449429"/>
              <a:gd name="connsiteX866" fmla="*/ 1260505 w 18982931"/>
              <a:gd name="connsiteY866" fmla="*/ 1424146 h 4449429"/>
              <a:gd name="connsiteX867" fmla="*/ 1276969 w 18982931"/>
              <a:gd name="connsiteY867" fmla="*/ 1387099 h 4449429"/>
              <a:gd name="connsiteX868" fmla="*/ 1289312 w 18982931"/>
              <a:gd name="connsiteY868" fmla="*/ 1395331 h 4449429"/>
              <a:gd name="connsiteX869" fmla="*/ 1322242 w 18982931"/>
              <a:gd name="connsiteY869" fmla="*/ 1559973 h 4449429"/>
              <a:gd name="connsiteX870" fmla="*/ 1318126 w 18982931"/>
              <a:gd name="connsiteY870" fmla="*/ 1576437 h 4449429"/>
              <a:gd name="connsiteX871" fmla="*/ 1326360 w 18982931"/>
              <a:gd name="connsiteY871" fmla="*/ 1621715 h 4449429"/>
              <a:gd name="connsiteX872" fmla="*/ 1359290 w 18982931"/>
              <a:gd name="connsiteY872" fmla="*/ 1597020 h 4449429"/>
              <a:gd name="connsiteX873" fmla="*/ 1375751 w 18982931"/>
              <a:gd name="connsiteY873" fmla="*/ 1588787 h 4449429"/>
              <a:gd name="connsiteX874" fmla="*/ 1486884 w 18982931"/>
              <a:gd name="connsiteY874" fmla="*/ 1588787 h 4449429"/>
              <a:gd name="connsiteX875" fmla="*/ 1507466 w 18982931"/>
              <a:gd name="connsiteY875" fmla="*/ 2337905 h 4449429"/>
              <a:gd name="connsiteX876" fmla="*/ 1523929 w 18982931"/>
              <a:gd name="connsiteY876" fmla="*/ 2337905 h 4449429"/>
              <a:gd name="connsiteX877" fmla="*/ 1523929 w 18982931"/>
              <a:gd name="connsiteY877" fmla="*/ 2169146 h 4449429"/>
              <a:gd name="connsiteX878" fmla="*/ 1692685 w 18982931"/>
              <a:gd name="connsiteY878" fmla="*/ 2169146 h 4449429"/>
              <a:gd name="connsiteX879" fmla="*/ 1692685 w 18982931"/>
              <a:gd name="connsiteY879" fmla="*/ 2020968 h 4449429"/>
              <a:gd name="connsiteX880" fmla="*/ 1766772 w 18982931"/>
              <a:gd name="connsiteY880" fmla="*/ 1922183 h 4449429"/>
              <a:gd name="connsiteX881" fmla="*/ 1766772 w 18982931"/>
              <a:gd name="connsiteY881" fmla="*/ 1757542 h 4449429"/>
              <a:gd name="connsiteX882" fmla="*/ 1849095 w 18982931"/>
              <a:gd name="connsiteY882" fmla="*/ 1757542 h 4449429"/>
              <a:gd name="connsiteX883" fmla="*/ 1849095 w 18982931"/>
              <a:gd name="connsiteY883" fmla="*/ 2156799 h 4449429"/>
              <a:gd name="connsiteX884" fmla="*/ 1919070 w 18982931"/>
              <a:gd name="connsiteY884" fmla="*/ 2156799 h 4449429"/>
              <a:gd name="connsiteX885" fmla="*/ 1919070 w 18982931"/>
              <a:gd name="connsiteY885" fmla="*/ 1864559 h 4449429"/>
              <a:gd name="connsiteX886" fmla="*/ 1919070 w 18982931"/>
              <a:gd name="connsiteY886" fmla="*/ 695608 h 4449429"/>
              <a:gd name="connsiteX887" fmla="*/ 2005504 w 18982931"/>
              <a:gd name="connsiteY887" fmla="*/ 609173 h 4449429"/>
              <a:gd name="connsiteX888" fmla="*/ 2026085 w 18982931"/>
              <a:gd name="connsiteY888" fmla="*/ 605054 h 4449429"/>
              <a:gd name="connsiteX889" fmla="*/ 2100174 w 18982931"/>
              <a:gd name="connsiteY889" fmla="*/ 448645 h 4449429"/>
              <a:gd name="connsiteX890" fmla="*/ 2137215 w 18982931"/>
              <a:gd name="connsiteY890" fmla="*/ 407485 h 4449429"/>
              <a:gd name="connsiteX891" fmla="*/ 2194840 w 18982931"/>
              <a:gd name="connsiteY891" fmla="*/ 337515 h 4449429"/>
              <a:gd name="connsiteX892" fmla="*/ 2198958 w 18982931"/>
              <a:gd name="connsiteY892" fmla="*/ 292236 h 4449429"/>
              <a:gd name="connsiteX893" fmla="*/ 2240121 w 18982931"/>
              <a:gd name="connsiteY893" fmla="*/ 358093 h 4449429"/>
              <a:gd name="connsiteX894" fmla="*/ 2273047 w 18982931"/>
              <a:gd name="connsiteY894" fmla="*/ 444532 h 4449429"/>
              <a:gd name="connsiteX895" fmla="*/ 2330670 w 18982931"/>
              <a:gd name="connsiteY895" fmla="*/ 563894 h 4449429"/>
              <a:gd name="connsiteX896" fmla="*/ 2351248 w 18982931"/>
              <a:gd name="connsiteY896" fmla="*/ 613286 h 4449429"/>
              <a:gd name="connsiteX897" fmla="*/ 2429455 w 18982931"/>
              <a:gd name="connsiteY897" fmla="*/ 675029 h 4449429"/>
              <a:gd name="connsiteX898" fmla="*/ 2470614 w 18982931"/>
              <a:gd name="connsiteY898" fmla="*/ 757350 h 4449429"/>
              <a:gd name="connsiteX899" fmla="*/ 2470614 w 18982931"/>
              <a:gd name="connsiteY899" fmla="*/ 1086631 h 4449429"/>
              <a:gd name="connsiteX900" fmla="*/ 2470614 w 18982931"/>
              <a:gd name="connsiteY900" fmla="*/ 2008622 h 4449429"/>
              <a:gd name="connsiteX901" fmla="*/ 2487080 w 18982931"/>
              <a:gd name="connsiteY901" fmla="*/ 2053897 h 4449429"/>
              <a:gd name="connsiteX902" fmla="*/ 2499426 w 18982931"/>
              <a:gd name="connsiteY902" fmla="*/ 1897488 h 4449429"/>
              <a:gd name="connsiteX903" fmla="*/ 2602322 w 18982931"/>
              <a:gd name="connsiteY903" fmla="*/ 1798703 h 4449429"/>
              <a:gd name="connsiteX904" fmla="*/ 2836935 w 18982931"/>
              <a:gd name="connsiteY904" fmla="*/ 1798703 h 4449429"/>
              <a:gd name="connsiteX905" fmla="*/ 2836935 w 18982931"/>
              <a:gd name="connsiteY905" fmla="*/ 1860446 h 4449429"/>
              <a:gd name="connsiteX906" fmla="*/ 2836935 w 18982931"/>
              <a:gd name="connsiteY906" fmla="*/ 2263816 h 4449429"/>
              <a:gd name="connsiteX907" fmla="*/ 2845169 w 18982931"/>
              <a:gd name="connsiteY907" fmla="*/ 2304976 h 4449429"/>
              <a:gd name="connsiteX908" fmla="*/ 2861629 w 18982931"/>
              <a:gd name="connsiteY908" fmla="*/ 2300858 h 4449429"/>
              <a:gd name="connsiteX909" fmla="*/ 2861629 w 18982931"/>
              <a:gd name="connsiteY909" fmla="*/ 2247351 h 4449429"/>
              <a:gd name="connsiteX910" fmla="*/ 2869861 w 18982931"/>
              <a:gd name="connsiteY910" fmla="*/ 1996272 h 4449429"/>
              <a:gd name="connsiteX911" fmla="*/ 2923374 w 18982931"/>
              <a:gd name="connsiteY911" fmla="*/ 1967462 h 4449429"/>
              <a:gd name="connsiteX912" fmla="*/ 2939836 w 18982931"/>
              <a:gd name="connsiteY912" fmla="*/ 2300858 h 4449429"/>
              <a:gd name="connsiteX913" fmla="*/ 2956300 w 18982931"/>
              <a:gd name="connsiteY913" fmla="*/ 2300858 h 4449429"/>
              <a:gd name="connsiteX914" fmla="*/ 2989230 w 18982931"/>
              <a:gd name="connsiteY914" fmla="*/ 2111521 h 4449429"/>
              <a:gd name="connsiteX915" fmla="*/ 3018038 w 18982931"/>
              <a:gd name="connsiteY915" fmla="*/ 2058015 h 4449429"/>
              <a:gd name="connsiteX916" fmla="*/ 3034502 w 18982931"/>
              <a:gd name="connsiteY916" fmla="*/ 2123871 h 4449429"/>
              <a:gd name="connsiteX917" fmla="*/ 3038620 w 18982931"/>
              <a:gd name="connsiteY917" fmla="*/ 2132104 h 4449429"/>
              <a:gd name="connsiteX918" fmla="*/ 3088018 w 18982931"/>
              <a:gd name="connsiteY918" fmla="*/ 2140336 h 4449429"/>
              <a:gd name="connsiteX919" fmla="*/ 3095320 w 18982931"/>
              <a:gd name="connsiteY919" fmla="*/ 2275334 h 4449429"/>
              <a:gd name="connsiteX920" fmla="*/ 3162101 w 18982931"/>
              <a:gd name="connsiteY920" fmla="*/ 2275334 h 4449429"/>
              <a:gd name="connsiteX921" fmla="*/ 3162101 w 18982931"/>
              <a:gd name="connsiteY921" fmla="*/ 1580555 h 4449429"/>
              <a:gd name="connsiteX922" fmla="*/ 3162101 w 18982931"/>
              <a:gd name="connsiteY922" fmla="*/ 1531163 h 4449429"/>
              <a:gd name="connsiteX923" fmla="*/ 3199146 w 18982931"/>
              <a:gd name="connsiteY923" fmla="*/ 1498235 h 4449429"/>
              <a:gd name="connsiteX924" fmla="*/ 3281469 w 18982931"/>
              <a:gd name="connsiteY924" fmla="*/ 1498235 h 4449429"/>
              <a:gd name="connsiteX925" fmla="*/ 3281469 w 18982931"/>
              <a:gd name="connsiteY925" fmla="*/ 1325362 h 4449429"/>
              <a:gd name="connsiteX926" fmla="*/ 3343207 w 18982931"/>
              <a:gd name="connsiteY926" fmla="*/ 1263619 h 4449429"/>
              <a:gd name="connsiteX927" fmla="*/ 3544891 w 18982931"/>
              <a:gd name="connsiteY927" fmla="*/ 1263619 h 4449429"/>
              <a:gd name="connsiteX928" fmla="*/ 3544891 w 18982931"/>
              <a:gd name="connsiteY928" fmla="*/ 712071 h 4449429"/>
              <a:gd name="connsiteX929" fmla="*/ 3561357 w 18982931"/>
              <a:gd name="connsiteY929" fmla="*/ 555662 h 4449429"/>
              <a:gd name="connsiteX930" fmla="*/ 3606633 w 18982931"/>
              <a:gd name="connsiteY930" fmla="*/ 316933 h 4449429"/>
              <a:gd name="connsiteX931" fmla="*/ 3614865 w 18982931"/>
              <a:gd name="connsiteY931" fmla="*/ 279891 h 4449429"/>
              <a:gd name="connsiteX932" fmla="*/ 3676603 w 18982931"/>
              <a:gd name="connsiteY932" fmla="*/ 341628 h 4449429"/>
              <a:gd name="connsiteX933" fmla="*/ 3684835 w 18982931"/>
              <a:gd name="connsiteY933" fmla="*/ 386907 h 4449429"/>
              <a:gd name="connsiteX934" fmla="*/ 3742460 w 18982931"/>
              <a:gd name="connsiteY934" fmla="*/ 481574 h 4449429"/>
              <a:gd name="connsiteX935" fmla="*/ 3763042 w 18982931"/>
              <a:gd name="connsiteY935" fmla="*/ 703838 h 4449429"/>
              <a:gd name="connsiteX936" fmla="*/ 3763042 w 18982931"/>
              <a:gd name="connsiteY936" fmla="*/ 1144256 h 4449429"/>
              <a:gd name="connsiteX937" fmla="*/ 3771275 w 18982931"/>
              <a:gd name="connsiteY937" fmla="*/ 1181298 h 4449429"/>
              <a:gd name="connsiteX938" fmla="*/ 3775390 w 18982931"/>
              <a:gd name="connsiteY938" fmla="*/ 1115443 h 4449429"/>
              <a:gd name="connsiteX939" fmla="*/ 3923568 w 18982931"/>
              <a:gd name="connsiteY939" fmla="*/ 996079 h 4449429"/>
              <a:gd name="connsiteX940" fmla="*/ 3940029 w 18982931"/>
              <a:gd name="connsiteY940" fmla="*/ 1020776 h 4449429"/>
              <a:gd name="connsiteX941" fmla="*/ 3960611 w 18982931"/>
              <a:gd name="connsiteY941" fmla="*/ 1321244 h 4449429"/>
              <a:gd name="connsiteX942" fmla="*/ 3960611 w 18982931"/>
              <a:gd name="connsiteY942" fmla="*/ 1584670 h 4449429"/>
              <a:gd name="connsiteX943" fmla="*/ 3977076 w 18982931"/>
              <a:gd name="connsiteY943" fmla="*/ 1625830 h 4449429"/>
              <a:gd name="connsiteX944" fmla="*/ 4010007 w 18982931"/>
              <a:gd name="connsiteY944" fmla="*/ 1666990 h 4449429"/>
              <a:gd name="connsiteX945" fmla="*/ 4055279 w 18982931"/>
              <a:gd name="connsiteY945" fmla="*/ 1819286 h 4449429"/>
              <a:gd name="connsiteX946" fmla="*/ 4104670 w 18982931"/>
              <a:gd name="connsiteY946" fmla="*/ 1819286 h 4449429"/>
              <a:gd name="connsiteX947" fmla="*/ 4108788 w 18982931"/>
              <a:gd name="connsiteY947" fmla="*/ 1741079 h 4449429"/>
              <a:gd name="connsiteX948" fmla="*/ 4211689 w 18982931"/>
              <a:gd name="connsiteY948" fmla="*/ 1741079 h 4449429"/>
              <a:gd name="connsiteX949" fmla="*/ 4252847 w 18982931"/>
              <a:gd name="connsiteY949" fmla="*/ 1559973 h 4449429"/>
              <a:gd name="connsiteX950" fmla="*/ 4265197 w 18982931"/>
              <a:gd name="connsiteY950" fmla="*/ 1559973 h 4449429"/>
              <a:gd name="connsiteX951" fmla="*/ 4277546 w 18982931"/>
              <a:gd name="connsiteY951" fmla="*/ 1592900 h 4449429"/>
              <a:gd name="connsiteX952" fmla="*/ 4302239 w 18982931"/>
              <a:gd name="connsiteY952" fmla="*/ 1708150 h 4449429"/>
              <a:gd name="connsiteX953" fmla="*/ 4368100 w 18982931"/>
              <a:gd name="connsiteY953" fmla="*/ 1741079 h 4449429"/>
              <a:gd name="connsiteX954" fmla="*/ 4363984 w 18982931"/>
              <a:gd name="connsiteY954" fmla="*/ 1634062 h 4449429"/>
              <a:gd name="connsiteX955" fmla="*/ 4372218 w 18982931"/>
              <a:gd name="connsiteY955" fmla="*/ 839670 h 4449429"/>
              <a:gd name="connsiteX956" fmla="*/ 4442184 w 18982931"/>
              <a:gd name="connsiteY956" fmla="*/ 279891 h 4449429"/>
              <a:gd name="connsiteX957" fmla="*/ 4479230 w 18982931"/>
              <a:gd name="connsiteY957" fmla="*/ 234611 h 4449429"/>
              <a:gd name="connsiteX958" fmla="*/ 4520394 w 18982931"/>
              <a:gd name="connsiteY958" fmla="*/ 284004 h 4449429"/>
              <a:gd name="connsiteX959" fmla="*/ 4549200 w 18982931"/>
              <a:gd name="connsiteY959" fmla="*/ 440413 h 4449429"/>
              <a:gd name="connsiteX960" fmla="*/ 4680914 w 18982931"/>
              <a:gd name="connsiteY960" fmla="*/ 395140 h 4449429"/>
              <a:gd name="connsiteX961" fmla="*/ 4759121 w 18982931"/>
              <a:gd name="connsiteY961" fmla="*/ 460995 h 4449429"/>
              <a:gd name="connsiteX962" fmla="*/ 4771466 w 18982931"/>
              <a:gd name="connsiteY962" fmla="*/ 493924 h 4449429"/>
              <a:gd name="connsiteX963" fmla="*/ 4888657 w 18982931"/>
              <a:gd name="connsiteY963" fmla="*/ 747622 h 4449429"/>
              <a:gd name="connsiteX964" fmla="*/ 4888893 w 18982931"/>
              <a:gd name="connsiteY964" fmla="*/ 807315 h 4449429"/>
              <a:gd name="connsiteX965" fmla="*/ 4856617 w 18982931"/>
              <a:gd name="connsiteY965" fmla="*/ 807315 h 4449429"/>
              <a:gd name="connsiteX966" fmla="*/ 4856617 w 18982931"/>
              <a:gd name="connsiteY966" fmla="*/ 944475 h 4449429"/>
              <a:gd name="connsiteX967" fmla="*/ 4888332 w 18982931"/>
              <a:gd name="connsiteY967" fmla="*/ 944475 h 4449429"/>
              <a:gd name="connsiteX968" fmla="*/ 4888325 w 18982931"/>
              <a:gd name="connsiteY968" fmla="*/ 945600 h 4449429"/>
              <a:gd name="connsiteX969" fmla="*/ 4890835 w 18982931"/>
              <a:gd name="connsiteY969" fmla="*/ 1609365 h 4449429"/>
              <a:gd name="connsiteX970" fmla="*/ 4952574 w 18982931"/>
              <a:gd name="connsiteY970" fmla="*/ 1617597 h 4449429"/>
              <a:gd name="connsiteX971" fmla="*/ 4952574 w 18982931"/>
              <a:gd name="connsiteY971" fmla="*/ 1868678 h 4449429"/>
              <a:gd name="connsiteX972" fmla="*/ 4956691 w 18982931"/>
              <a:gd name="connsiteY972" fmla="*/ 1905720 h 4449429"/>
              <a:gd name="connsiteX973" fmla="*/ 4981387 w 18982931"/>
              <a:gd name="connsiteY973" fmla="*/ 1967462 h 4449429"/>
              <a:gd name="connsiteX974" fmla="*/ 4981387 w 18982931"/>
              <a:gd name="connsiteY974" fmla="*/ 2058015 h 4449429"/>
              <a:gd name="connsiteX975" fmla="*/ 5001966 w 18982931"/>
              <a:gd name="connsiteY975" fmla="*/ 2086824 h 4449429"/>
              <a:gd name="connsiteX976" fmla="*/ 5018429 w 18982931"/>
              <a:gd name="connsiteY976" fmla="*/ 2078592 h 4449429"/>
              <a:gd name="connsiteX977" fmla="*/ 5018429 w 18982931"/>
              <a:gd name="connsiteY977" fmla="*/ 1881023 h 4449429"/>
              <a:gd name="connsiteX978" fmla="*/ 5018429 w 18982931"/>
              <a:gd name="connsiteY978" fmla="*/ 1366522 h 4449429"/>
              <a:gd name="connsiteX979" fmla="*/ 5034894 w 18982931"/>
              <a:gd name="connsiteY979" fmla="*/ 864367 h 4449429"/>
              <a:gd name="connsiteX980" fmla="*/ 5067821 w 18982931"/>
              <a:gd name="connsiteY980" fmla="*/ 197569 h 4449429"/>
              <a:gd name="connsiteX981" fmla="*/ 5080173 w 18982931"/>
              <a:gd name="connsiteY981" fmla="*/ 102899 h 4449429"/>
              <a:gd name="connsiteX982" fmla="*/ 5216000 w 18982931"/>
              <a:gd name="connsiteY982" fmla="*/ 37042 h 4449429"/>
              <a:gd name="connsiteX983" fmla="*/ 5248927 w 18982931"/>
              <a:gd name="connsiteY983" fmla="*/ 69972 h 4449429"/>
              <a:gd name="connsiteX984" fmla="*/ 5372409 w 18982931"/>
              <a:gd name="connsiteY984" fmla="*/ 69972 h 4449429"/>
              <a:gd name="connsiteX985" fmla="*/ 5434151 w 18982931"/>
              <a:gd name="connsiteY985" fmla="*/ 131714 h 4449429"/>
              <a:gd name="connsiteX986" fmla="*/ 5434151 w 18982931"/>
              <a:gd name="connsiteY986" fmla="*/ 382788 h 4449429"/>
              <a:gd name="connsiteX987" fmla="*/ 5434151 w 18982931"/>
              <a:gd name="connsiteY987" fmla="*/ 683261 h 4449429"/>
              <a:gd name="connsiteX988" fmla="*/ 5545282 w 18982931"/>
              <a:gd name="connsiteY988" fmla="*/ 687375 h 4449429"/>
              <a:gd name="connsiteX989" fmla="*/ 5545282 w 18982931"/>
              <a:gd name="connsiteY989" fmla="*/ 1045471 h 4449429"/>
              <a:gd name="connsiteX990" fmla="*/ 5676994 w 18982931"/>
              <a:gd name="connsiteY990" fmla="*/ 1045471 h 4449429"/>
              <a:gd name="connsiteX991" fmla="*/ 5685227 w 18982931"/>
              <a:gd name="connsiteY991" fmla="*/ 1103096 h 4449429"/>
              <a:gd name="connsiteX992" fmla="*/ 5759314 w 18982931"/>
              <a:gd name="connsiteY992" fmla="*/ 1193648 h 4449429"/>
              <a:gd name="connsiteX993" fmla="*/ 5759314 w 18982931"/>
              <a:gd name="connsiteY993" fmla="*/ 1395331 h 4449429"/>
              <a:gd name="connsiteX994" fmla="*/ 5825171 w 18982931"/>
              <a:gd name="connsiteY994" fmla="*/ 1395331 h 4449429"/>
              <a:gd name="connsiteX995" fmla="*/ 5903378 w 18982931"/>
              <a:gd name="connsiteY995" fmla="*/ 1477653 h 4449429"/>
              <a:gd name="connsiteX996" fmla="*/ 5903378 w 18982931"/>
              <a:gd name="connsiteY996" fmla="*/ 1918070 h 4449429"/>
              <a:gd name="connsiteX997" fmla="*/ 5936306 w 18982931"/>
              <a:gd name="connsiteY997" fmla="*/ 1975695 h 4449429"/>
              <a:gd name="connsiteX998" fmla="*/ 5965115 w 18982931"/>
              <a:gd name="connsiteY998" fmla="*/ 1275969 h 4449429"/>
              <a:gd name="connsiteX999" fmla="*/ 5969235 w 18982931"/>
              <a:gd name="connsiteY999" fmla="*/ 1238922 h 4449429"/>
              <a:gd name="connsiteX1000" fmla="*/ 6166804 w 18982931"/>
              <a:gd name="connsiteY1000" fmla="*/ 1238922 h 4449429"/>
              <a:gd name="connsiteX1001" fmla="*/ 6216196 w 18982931"/>
              <a:gd name="connsiteY1001" fmla="*/ 1288315 h 4449429"/>
              <a:gd name="connsiteX1002" fmla="*/ 6236774 w 18982931"/>
              <a:gd name="connsiteY1002" fmla="*/ 1428261 h 4449429"/>
              <a:gd name="connsiteX1003" fmla="*/ 6273821 w 18982931"/>
              <a:gd name="connsiteY1003" fmla="*/ 1498235 h 4449429"/>
              <a:gd name="connsiteX1004" fmla="*/ 6273821 w 18982931"/>
              <a:gd name="connsiteY1004" fmla="*/ 2230888 h 4449429"/>
              <a:gd name="connsiteX1005" fmla="*/ 6277935 w 18982931"/>
              <a:gd name="connsiteY1005" fmla="*/ 2280280 h 4449429"/>
              <a:gd name="connsiteX1006" fmla="*/ 6319095 w 18982931"/>
              <a:gd name="connsiteY1006" fmla="*/ 2193841 h 4449429"/>
              <a:gd name="connsiteX1007" fmla="*/ 6364373 w 18982931"/>
              <a:gd name="connsiteY1007" fmla="*/ 2288513 h 4449429"/>
              <a:gd name="connsiteX1008" fmla="*/ 6389068 w 18982931"/>
              <a:gd name="connsiteY1008" fmla="*/ 2313208 h 4449429"/>
              <a:gd name="connsiteX1009" fmla="*/ 6541355 w 18982931"/>
              <a:gd name="connsiteY1009" fmla="*/ 2313208 h 4449429"/>
              <a:gd name="connsiteX1010" fmla="*/ 6541355 w 18982931"/>
              <a:gd name="connsiteY1010" fmla="*/ 2148567 h 4449429"/>
              <a:gd name="connsiteX1011" fmla="*/ 6660723 w 18982931"/>
              <a:gd name="connsiteY1011" fmla="*/ 2148567 h 4449429"/>
              <a:gd name="connsiteX1012" fmla="*/ 6660723 w 18982931"/>
              <a:gd name="connsiteY1012" fmla="*/ 2259698 h 4449429"/>
              <a:gd name="connsiteX1013" fmla="*/ 6705999 w 18982931"/>
              <a:gd name="connsiteY1013" fmla="*/ 2551938 h 4449429"/>
              <a:gd name="connsiteX1014" fmla="*/ 6714228 w 18982931"/>
              <a:gd name="connsiteY1014" fmla="*/ 2580748 h 4449429"/>
              <a:gd name="connsiteX1015" fmla="*/ 6722461 w 18982931"/>
              <a:gd name="connsiteY1015" fmla="*/ 2576634 h 4449429"/>
              <a:gd name="connsiteX1016" fmla="*/ 6751278 w 18982931"/>
              <a:gd name="connsiteY1016" fmla="*/ 2263816 h 4449429"/>
              <a:gd name="connsiteX1017" fmla="*/ 6800669 w 18982931"/>
              <a:gd name="connsiteY1017" fmla="*/ 2255583 h 4449429"/>
              <a:gd name="connsiteX1018" fmla="*/ 6837709 w 18982931"/>
              <a:gd name="connsiteY1018" fmla="*/ 2181496 h 4449429"/>
              <a:gd name="connsiteX1019" fmla="*/ 6841831 w 18982931"/>
              <a:gd name="connsiteY1019" fmla="*/ 2152681 h 4449429"/>
              <a:gd name="connsiteX1020" fmla="*/ 6845941 w 18982931"/>
              <a:gd name="connsiteY1020" fmla="*/ 2115639 h 4449429"/>
              <a:gd name="connsiteX1021" fmla="*/ 6857139 w 18982931"/>
              <a:gd name="connsiteY1021" fmla="*/ 2115639 h 4449429"/>
              <a:gd name="connsiteX1022" fmla="*/ 6899298 w 18982931"/>
              <a:gd name="connsiteY1022" fmla="*/ 2109470 h 4449429"/>
              <a:gd name="connsiteX1023" fmla="*/ 6922965 w 18982931"/>
              <a:gd name="connsiteY1023" fmla="*/ 2140339 h 4449429"/>
              <a:gd name="connsiteX1024" fmla="*/ 7009406 w 18982931"/>
              <a:gd name="connsiteY1024" fmla="*/ 2070365 h 4449429"/>
              <a:gd name="connsiteX1025" fmla="*/ 7145231 w 18982931"/>
              <a:gd name="connsiteY1025" fmla="*/ 2066247 h 4449429"/>
              <a:gd name="connsiteX1026" fmla="*/ 7145231 w 18982931"/>
              <a:gd name="connsiteY1026" fmla="*/ 1901605 h 4449429"/>
              <a:gd name="connsiteX1027" fmla="*/ 7145231 w 18982931"/>
              <a:gd name="connsiteY1027" fmla="*/ 1769896 h 4449429"/>
              <a:gd name="connsiteX1028" fmla="*/ 7215204 w 18982931"/>
              <a:gd name="connsiteY1028" fmla="*/ 1597024 h 4449429"/>
              <a:gd name="connsiteX1029" fmla="*/ 7285174 w 18982931"/>
              <a:gd name="connsiteY1029" fmla="*/ 1753433 h 4449429"/>
              <a:gd name="connsiteX1030" fmla="*/ 7297524 w 18982931"/>
              <a:gd name="connsiteY1030" fmla="*/ 2062134 h 4449429"/>
              <a:gd name="connsiteX1031" fmla="*/ 7367494 w 18982931"/>
              <a:gd name="connsiteY1031" fmla="*/ 2066247 h 4449429"/>
              <a:gd name="connsiteX1032" fmla="*/ 7371610 w 18982931"/>
              <a:gd name="connsiteY1032" fmla="*/ 2148567 h 4449429"/>
              <a:gd name="connsiteX1033" fmla="*/ 7462167 w 18982931"/>
              <a:gd name="connsiteY1033" fmla="*/ 2148567 h 4449429"/>
              <a:gd name="connsiteX1034" fmla="*/ 7462167 w 18982931"/>
              <a:gd name="connsiteY1034" fmla="*/ 2095061 h 4449429"/>
              <a:gd name="connsiteX1035" fmla="*/ 7462167 w 18982931"/>
              <a:gd name="connsiteY1035" fmla="*/ 1597024 h 4449429"/>
              <a:gd name="connsiteX1036" fmla="*/ 7482743 w 18982931"/>
              <a:gd name="connsiteY1036" fmla="*/ 1008430 h 4449429"/>
              <a:gd name="connsiteX1037" fmla="*/ 7495096 w 18982931"/>
              <a:gd name="connsiteY1037" fmla="*/ 921991 h 4449429"/>
              <a:gd name="connsiteX1038" fmla="*/ 7536254 w 18982931"/>
              <a:gd name="connsiteY1038" fmla="*/ 934341 h 4449429"/>
              <a:gd name="connsiteX1039" fmla="*/ 7577416 w 18982931"/>
              <a:gd name="connsiteY1039" fmla="*/ 563899 h 4449429"/>
              <a:gd name="connsiteX1040" fmla="*/ 7589759 w 18982931"/>
              <a:gd name="connsiteY1040" fmla="*/ 563899 h 4449429"/>
              <a:gd name="connsiteX1041" fmla="*/ 7639153 w 18982931"/>
              <a:gd name="connsiteY1041" fmla="*/ 975501 h 4449429"/>
              <a:gd name="connsiteX1042" fmla="*/ 7655614 w 18982931"/>
              <a:gd name="connsiteY1042" fmla="*/ 926109 h 4449429"/>
              <a:gd name="connsiteX1043" fmla="*/ 7667968 w 18982931"/>
              <a:gd name="connsiteY1043" fmla="*/ 926109 h 4449429"/>
              <a:gd name="connsiteX1044" fmla="*/ 7676196 w 18982931"/>
              <a:gd name="connsiteY1044" fmla="*/ 1037243 h 4449429"/>
              <a:gd name="connsiteX1045" fmla="*/ 7676196 w 18982931"/>
              <a:gd name="connsiteY1045" fmla="*/ 2049787 h 4449429"/>
              <a:gd name="connsiteX1046" fmla="*/ 7705009 w 18982931"/>
              <a:gd name="connsiteY1046" fmla="*/ 2267935 h 4449429"/>
              <a:gd name="connsiteX1047" fmla="*/ 7750287 w 18982931"/>
              <a:gd name="connsiteY1047" fmla="*/ 2469622 h 4449429"/>
              <a:gd name="connsiteX1048" fmla="*/ 7849072 w 18982931"/>
              <a:gd name="connsiteY1048" fmla="*/ 2469622 h 4449429"/>
              <a:gd name="connsiteX1049" fmla="*/ 7849072 w 18982931"/>
              <a:gd name="connsiteY1049" fmla="*/ 2284398 h 4449429"/>
              <a:gd name="connsiteX1050" fmla="*/ 7919042 w 18982931"/>
              <a:gd name="connsiteY1050" fmla="*/ 2284398 h 4449429"/>
              <a:gd name="connsiteX1051" fmla="*/ 7919042 w 18982931"/>
              <a:gd name="connsiteY1051" fmla="*/ 2473736 h 4449429"/>
              <a:gd name="connsiteX1052" fmla="*/ 8108380 w 18982931"/>
              <a:gd name="connsiteY1052" fmla="*/ 2473736 h 4449429"/>
              <a:gd name="connsiteX1053" fmla="*/ 8142338 w 18982931"/>
              <a:gd name="connsiteY1053" fmla="*/ 2481454 h 4449429"/>
              <a:gd name="connsiteX1054" fmla="*/ 8144242 w 18982931"/>
              <a:gd name="connsiteY1054" fmla="*/ 2485067 h 4449429"/>
              <a:gd name="connsiteX1055" fmla="*/ 8144242 w 18982931"/>
              <a:gd name="connsiteY1055" fmla="*/ 1280084 h 4449429"/>
              <a:gd name="connsiteX1056" fmla="*/ 8189518 w 18982931"/>
              <a:gd name="connsiteY1056" fmla="*/ 1115443 h 4449429"/>
              <a:gd name="connsiteX1057" fmla="*/ 8230679 w 18982931"/>
              <a:gd name="connsiteY1057" fmla="*/ 1090746 h 4449429"/>
              <a:gd name="connsiteX1058" fmla="*/ 8477642 w 18982931"/>
              <a:gd name="connsiteY1058" fmla="*/ 1090746 h 4449429"/>
              <a:gd name="connsiteX1059" fmla="*/ 8518799 w 18982931"/>
              <a:gd name="connsiteY1059" fmla="*/ 1111328 h 4449429"/>
              <a:gd name="connsiteX1060" fmla="*/ 8568194 w 18982931"/>
              <a:gd name="connsiteY1060" fmla="*/ 1288315 h 4449429"/>
              <a:gd name="connsiteX1061" fmla="*/ 8572304 w 18982931"/>
              <a:gd name="connsiteY1061" fmla="*/ 2152681 h 4449429"/>
              <a:gd name="connsiteX1062" fmla="*/ 8572304 w 18982931"/>
              <a:gd name="connsiteY1062" fmla="*/ 2222656 h 4449429"/>
              <a:gd name="connsiteX1063" fmla="*/ 8827499 w 18982931"/>
              <a:gd name="connsiteY1063" fmla="*/ 2222656 h 4449429"/>
              <a:gd name="connsiteX1064" fmla="*/ 8827499 w 18982931"/>
              <a:gd name="connsiteY1064" fmla="*/ 2053897 h 4449429"/>
              <a:gd name="connsiteX1065" fmla="*/ 8827499 w 18982931"/>
              <a:gd name="connsiteY1065" fmla="*/ 1996272 h 4449429"/>
              <a:gd name="connsiteX1066" fmla="*/ 8926285 w 18982931"/>
              <a:gd name="connsiteY1066" fmla="*/ 1876910 h 4449429"/>
              <a:gd name="connsiteX1067" fmla="*/ 8926285 w 18982931"/>
              <a:gd name="connsiteY1067" fmla="*/ 1757542 h 4449429"/>
              <a:gd name="connsiteX1068" fmla="*/ 8926285 w 18982931"/>
              <a:gd name="connsiteY1068" fmla="*/ 1527045 h 4449429"/>
              <a:gd name="connsiteX1069" fmla="*/ 8950980 w 18982931"/>
              <a:gd name="connsiteY1069" fmla="*/ 1432378 h 4449429"/>
              <a:gd name="connsiteX1070" fmla="*/ 8950980 w 18982931"/>
              <a:gd name="connsiteY1070" fmla="*/ 1424146 h 4449429"/>
              <a:gd name="connsiteX1071" fmla="*/ 8983911 w 18982931"/>
              <a:gd name="connsiteY1071" fmla="*/ 1107210 h 4449429"/>
              <a:gd name="connsiteX1072" fmla="*/ 8992140 w 18982931"/>
              <a:gd name="connsiteY1072" fmla="*/ 1049586 h 4449429"/>
              <a:gd name="connsiteX1073" fmla="*/ 9012723 w 18982931"/>
              <a:gd name="connsiteY1073" fmla="*/ 1049586 h 4449429"/>
              <a:gd name="connsiteX1074" fmla="*/ 9049767 w 18982931"/>
              <a:gd name="connsiteY1074" fmla="*/ 1325362 h 4449429"/>
              <a:gd name="connsiteX1075" fmla="*/ 9115624 w 18982931"/>
              <a:gd name="connsiteY1075" fmla="*/ 1329476 h 4449429"/>
              <a:gd name="connsiteX1076" fmla="*/ 9165014 w 18982931"/>
              <a:gd name="connsiteY1076" fmla="*/ 1436493 h 4449429"/>
              <a:gd name="connsiteX1077" fmla="*/ 9181479 w 18982931"/>
              <a:gd name="connsiteY1077" fmla="*/ 1494116 h 4449429"/>
              <a:gd name="connsiteX1078" fmla="*/ 9181479 w 18982931"/>
              <a:gd name="connsiteY1078" fmla="*/ 1823399 h 4449429"/>
              <a:gd name="connsiteX1079" fmla="*/ 9181479 w 18982931"/>
              <a:gd name="connsiteY1079" fmla="*/ 1881023 h 4449429"/>
              <a:gd name="connsiteX1080" fmla="*/ 9280267 w 18982931"/>
              <a:gd name="connsiteY1080" fmla="*/ 1881023 h 4449429"/>
              <a:gd name="connsiteX1081" fmla="*/ 9280267 w 18982931"/>
              <a:gd name="connsiteY1081" fmla="*/ 1815166 h 4449429"/>
              <a:gd name="connsiteX1082" fmla="*/ 9280267 w 18982931"/>
              <a:gd name="connsiteY1082" fmla="*/ 304587 h 4449429"/>
              <a:gd name="connsiteX1083" fmla="*/ 9346122 w 18982931"/>
              <a:gd name="connsiteY1083" fmla="*/ 238731 h 4449429"/>
              <a:gd name="connsiteX1084" fmla="*/ 9453137 w 18982931"/>
              <a:gd name="connsiteY1084" fmla="*/ 341628 h 4449429"/>
              <a:gd name="connsiteX1085" fmla="*/ 9453137 w 18982931"/>
              <a:gd name="connsiteY1085" fmla="*/ 1815166 h 4449429"/>
              <a:gd name="connsiteX1086" fmla="*/ 9453137 w 18982931"/>
              <a:gd name="connsiteY1086" fmla="*/ 1876910 h 4449429"/>
              <a:gd name="connsiteX1087" fmla="*/ 9551919 w 18982931"/>
              <a:gd name="connsiteY1087" fmla="*/ 1876910 h 4449429"/>
              <a:gd name="connsiteX1088" fmla="*/ 9551919 w 18982931"/>
              <a:gd name="connsiteY1088" fmla="*/ 1724614 h 4449429"/>
              <a:gd name="connsiteX1089" fmla="*/ 9551919 w 18982931"/>
              <a:gd name="connsiteY1089" fmla="*/ 1481771 h 4449429"/>
              <a:gd name="connsiteX1090" fmla="*/ 9597198 w 18982931"/>
              <a:gd name="connsiteY1090" fmla="*/ 1374754 h 4449429"/>
              <a:gd name="connsiteX1091" fmla="*/ 9613662 w 18982931"/>
              <a:gd name="connsiteY1091" fmla="*/ 1325362 h 4449429"/>
              <a:gd name="connsiteX1092" fmla="*/ 9683632 w 18982931"/>
              <a:gd name="connsiteY1092" fmla="*/ 1325362 h 4449429"/>
              <a:gd name="connsiteX1093" fmla="*/ 9683632 w 18982931"/>
              <a:gd name="connsiteY1093" fmla="*/ 1522931 h 4449429"/>
              <a:gd name="connsiteX1094" fmla="*/ 9819464 w 18982931"/>
              <a:gd name="connsiteY1094" fmla="*/ 1522931 h 4449429"/>
              <a:gd name="connsiteX1095" fmla="*/ 9819464 w 18982931"/>
              <a:gd name="connsiteY1095" fmla="*/ 1720501 h 4449429"/>
              <a:gd name="connsiteX1096" fmla="*/ 9819464 w 18982931"/>
              <a:gd name="connsiteY1096" fmla="*/ 1835749 h 4449429"/>
              <a:gd name="connsiteX1097" fmla="*/ 9868856 w 18982931"/>
              <a:gd name="connsiteY1097" fmla="*/ 1885142 h 4449429"/>
              <a:gd name="connsiteX1098" fmla="*/ 9922361 w 18982931"/>
              <a:gd name="connsiteY1098" fmla="*/ 1938648 h 4449429"/>
              <a:gd name="connsiteX1099" fmla="*/ 9922361 w 18982931"/>
              <a:gd name="connsiteY1099" fmla="*/ 2226770 h 4449429"/>
              <a:gd name="connsiteX1100" fmla="*/ 10189906 w 18982931"/>
              <a:gd name="connsiteY1100" fmla="*/ 2226770 h 4449429"/>
              <a:gd name="connsiteX1101" fmla="*/ 10189906 w 18982931"/>
              <a:gd name="connsiteY1101" fmla="*/ 1864559 h 4449429"/>
              <a:gd name="connsiteX1102" fmla="*/ 10251644 w 18982931"/>
              <a:gd name="connsiteY1102" fmla="*/ 1852213 h 4449429"/>
              <a:gd name="connsiteX1103" fmla="*/ 10251644 w 18982931"/>
              <a:gd name="connsiteY1103" fmla="*/ 1465306 h 4449429"/>
              <a:gd name="connsiteX1104" fmla="*/ 10198137 w 18982931"/>
              <a:gd name="connsiteY1104" fmla="*/ 1461188 h 4449429"/>
              <a:gd name="connsiteX1105" fmla="*/ 10198137 w 18982931"/>
              <a:gd name="connsiteY1105" fmla="*/ 1317129 h 4449429"/>
              <a:gd name="connsiteX1106" fmla="*/ 10572694 w 18982931"/>
              <a:gd name="connsiteY1106" fmla="*/ 1317129 h 4449429"/>
              <a:gd name="connsiteX1107" fmla="*/ 10572694 w 18982931"/>
              <a:gd name="connsiteY1107" fmla="*/ 2140336 h 4449429"/>
              <a:gd name="connsiteX1108" fmla="*/ 10642669 w 18982931"/>
              <a:gd name="connsiteY1108" fmla="*/ 2144449 h 4449429"/>
              <a:gd name="connsiteX1109" fmla="*/ 10642669 w 18982931"/>
              <a:gd name="connsiteY1109" fmla="*/ 2477849 h 4449429"/>
              <a:gd name="connsiteX1110" fmla="*/ 10885512 w 18982931"/>
              <a:gd name="connsiteY1110" fmla="*/ 2477849 h 4449429"/>
              <a:gd name="connsiteX1111" fmla="*/ 10885512 w 18982931"/>
              <a:gd name="connsiteY1111" fmla="*/ 2292626 h 4449429"/>
              <a:gd name="connsiteX1112" fmla="*/ 10959601 w 18982931"/>
              <a:gd name="connsiteY1112" fmla="*/ 2292626 h 4449429"/>
              <a:gd name="connsiteX1113" fmla="*/ 10959601 w 18982931"/>
              <a:gd name="connsiteY1113" fmla="*/ 2477849 h 4449429"/>
              <a:gd name="connsiteX1114" fmla="*/ 11066618 w 18982931"/>
              <a:gd name="connsiteY1114" fmla="*/ 2477849 h 4449429"/>
              <a:gd name="connsiteX1115" fmla="*/ 11107778 w 18982931"/>
              <a:gd name="connsiteY1115" fmla="*/ 2284395 h 4449429"/>
              <a:gd name="connsiteX1116" fmla="*/ 11136593 w 18982931"/>
              <a:gd name="connsiteY1116" fmla="*/ 2053897 h 4449429"/>
              <a:gd name="connsiteX1117" fmla="*/ 11136593 w 18982931"/>
              <a:gd name="connsiteY1117" fmla="*/ 1061936 h 4449429"/>
              <a:gd name="connsiteX1118" fmla="*/ 11148938 w 18982931"/>
              <a:gd name="connsiteY1118" fmla="*/ 938454 h 4449429"/>
              <a:gd name="connsiteX1119" fmla="*/ 11161288 w 18982931"/>
              <a:gd name="connsiteY1119" fmla="*/ 938454 h 4449429"/>
              <a:gd name="connsiteX1120" fmla="*/ 11177753 w 18982931"/>
              <a:gd name="connsiteY1120" fmla="*/ 983729 h 4449429"/>
              <a:gd name="connsiteX1121" fmla="*/ 11231258 w 18982931"/>
              <a:gd name="connsiteY1121" fmla="*/ 572126 h 4449429"/>
              <a:gd name="connsiteX1122" fmla="*/ 11243610 w 18982931"/>
              <a:gd name="connsiteY1122" fmla="*/ 572126 h 4449429"/>
              <a:gd name="connsiteX1123" fmla="*/ 11284770 w 18982931"/>
              <a:gd name="connsiteY1123" fmla="*/ 946687 h 4449429"/>
              <a:gd name="connsiteX1124" fmla="*/ 11325929 w 18982931"/>
              <a:gd name="connsiteY1124" fmla="*/ 934337 h 4449429"/>
              <a:gd name="connsiteX1125" fmla="*/ 11342394 w 18982931"/>
              <a:gd name="connsiteY1125" fmla="*/ 1061936 h 4449429"/>
              <a:gd name="connsiteX1126" fmla="*/ 11342394 w 18982931"/>
              <a:gd name="connsiteY1126" fmla="*/ 1300666 h 4449429"/>
              <a:gd name="connsiteX1127" fmla="*/ 11358857 w 18982931"/>
              <a:gd name="connsiteY1127" fmla="*/ 2132104 h 4449429"/>
              <a:gd name="connsiteX1128" fmla="*/ 11362976 w 18982931"/>
              <a:gd name="connsiteY1128" fmla="*/ 2165031 h 4449429"/>
              <a:gd name="connsiteX1129" fmla="*/ 11453524 w 18982931"/>
              <a:gd name="connsiteY1129" fmla="*/ 2165031 h 4449429"/>
              <a:gd name="connsiteX1130" fmla="*/ 11457643 w 18982931"/>
              <a:gd name="connsiteY1130" fmla="*/ 2082711 h 4449429"/>
              <a:gd name="connsiteX1131" fmla="*/ 11535845 w 18982931"/>
              <a:gd name="connsiteY1131" fmla="*/ 2078592 h 4449429"/>
              <a:gd name="connsiteX1132" fmla="*/ 11535845 w 18982931"/>
              <a:gd name="connsiteY1132" fmla="*/ 2004505 h 4449429"/>
              <a:gd name="connsiteX1133" fmla="*/ 11548195 w 18982931"/>
              <a:gd name="connsiteY1133" fmla="*/ 1736964 h 4449429"/>
              <a:gd name="connsiteX1134" fmla="*/ 11609938 w 18982931"/>
              <a:gd name="connsiteY1134" fmla="*/ 1609365 h 4449429"/>
              <a:gd name="connsiteX1135" fmla="*/ 11688140 w 18982931"/>
              <a:gd name="connsiteY1135" fmla="*/ 1765774 h 4449429"/>
              <a:gd name="connsiteX1136" fmla="*/ 11688140 w 18982931"/>
              <a:gd name="connsiteY1136" fmla="*/ 2082711 h 4449429"/>
              <a:gd name="connsiteX1137" fmla="*/ 11910406 w 18982931"/>
              <a:gd name="connsiteY1137" fmla="*/ 2148567 h 4449429"/>
              <a:gd name="connsiteX1138" fmla="*/ 11988608 w 18982931"/>
              <a:gd name="connsiteY1138" fmla="*/ 2119754 h 4449429"/>
              <a:gd name="connsiteX1139" fmla="*/ 11991181 w 18982931"/>
              <a:gd name="connsiteY1139" fmla="*/ 2153197 h 4449429"/>
              <a:gd name="connsiteX1140" fmla="*/ 11993908 w 18982931"/>
              <a:gd name="connsiteY1140" fmla="*/ 2158900 h 4449429"/>
              <a:gd name="connsiteX1141" fmla="*/ 11993908 w 18982931"/>
              <a:gd name="connsiteY1141" fmla="*/ 2156799 h 4449429"/>
              <a:gd name="connsiteX1142" fmla="*/ 11998023 w 18982931"/>
              <a:gd name="connsiteY1142" fmla="*/ 2115639 h 4449429"/>
              <a:gd name="connsiteX1143" fmla="*/ 12010373 w 18982931"/>
              <a:gd name="connsiteY1143" fmla="*/ 2115639 h 4449429"/>
              <a:gd name="connsiteX1144" fmla="*/ 12014490 w 18982931"/>
              <a:gd name="connsiteY1144" fmla="*/ 2185614 h 4449429"/>
              <a:gd name="connsiteX1145" fmla="*/ 12055650 w 18982931"/>
              <a:gd name="connsiteY1145" fmla="*/ 2259703 h 4449429"/>
              <a:gd name="connsiteX1146" fmla="*/ 12109157 w 18982931"/>
              <a:gd name="connsiteY1146" fmla="*/ 2267933 h 4449429"/>
              <a:gd name="connsiteX1147" fmla="*/ 12137972 w 18982931"/>
              <a:gd name="connsiteY1147" fmla="*/ 2580753 h 4449429"/>
              <a:gd name="connsiteX1148" fmla="*/ 12150317 w 18982931"/>
              <a:gd name="connsiteY1148" fmla="*/ 2580753 h 4449429"/>
              <a:gd name="connsiteX1149" fmla="*/ 12179132 w 18982931"/>
              <a:gd name="connsiteY1149" fmla="*/ 2411992 h 4449429"/>
              <a:gd name="connsiteX1150" fmla="*/ 12207942 w 18982931"/>
              <a:gd name="connsiteY1150" fmla="*/ 2160917 h 4449429"/>
              <a:gd name="connsiteX1151" fmla="*/ 12216174 w 18982931"/>
              <a:gd name="connsiteY1151" fmla="*/ 2152686 h 4449429"/>
              <a:gd name="connsiteX1152" fmla="*/ 12331423 w 18982931"/>
              <a:gd name="connsiteY1152" fmla="*/ 2152686 h 4449429"/>
              <a:gd name="connsiteX1153" fmla="*/ 12331423 w 18982931"/>
              <a:gd name="connsiteY1153" fmla="*/ 2317327 h 4449429"/>
              <a:gd name="connsiteX1154" fmla="*/ 12496064 w 18982931"/>
              <a:gd name="connsiteY1154" fmla="*/ 2313208 h 4449429"/>
              <a:gd name="connsiteX1155" fmla="*/ 12557802 w 18982931"/>
              <a:gd name="connsiteY1155" fmla="*/ 2210310 h 4449429"/>
              <a:gd name="connsiteX1156" fmla="*/ 12566034 w 18982931"/>
              <a:gd name="connsiteY1156" fmla="*/ 2206191 h 4449429"/>
              <a:gd name="connsiteX1157" fmla="*/ 12598962 w 18982931"/>
              <a:gd name="connsiteY1157" fmla="*/ 2267933 h 4449429"/>
              <a:gd name="connsiteX1158" fmla="*/ 12607194 w 18982931"/>
              <a:gd name="connsiteY1158" fmla="*/ 2263816 h 4449429"/>
              <a:gd name="connsiteX1159" fmla="*/ 12607194 w 18982931"/>
              <a:gd name="connsiteY1159" fmla="*/ 1461193 h 4449429"/>
              <a:gd name="connsiteX1160" fmla="*/ 12677169 w 18982931"/>
              <a:gd name="connsiteY1160" fmla="*/ 1230695 h 4449429"/>
              <a:gd name="connsiteX1161" fmla="*/ 12920017 w 18982931"/>
              <a:gd name="connsiteY1161" fmla="*/ 1230695 h 4449429"/>
              <a:gd name="connsiteX1162" fmla="*/ 12948827 w 18982931"/>
              <a:gd name="connsiteY1162" fmla="*/ 1490003 h 4449429"/>
              <a:gd name="connsiteX1163" fmla="*/ 12948827 w 18982931"/>
              <a:gd name="connsiteY1163" fmla="*/ 1909838 h 4449429"/>
              <a:gd name="connsiteX1164" fmla="*/ 12948827 w 18982931"/>
              <a:gd name="connsiteY1164" fmla="*/ 1975695 h 4449429"/>
              <a:gd name="connsiteX1165" fmla="*/ 12969405 w 18982931"/>
              <a:gd name="connsiteY1165" fmla="*/ 1979812 h 4449429"/>
              <a:gd name="connsiteX1166" fmla="*/ 12989987 w 18982931"/>
              <a:gd name="connsiteY1166" fmla="*/ 1913955 h 4449429"/>
              <a:gd name="connsiteX1167" fmla="*/ 12989987 w 18982931"/>
              <a:gd name="connsiteY1167" fmla="*/ 1469425 h 4449429"/>
              <a:gd name="connsiteX1168" fmla="*/ 13064076 w 18982931"/>
              <a:gd name="connsiteY1168" fmla="*/ 1395336 h 4449429"/>
              <a:gd name="connsiteX1169" fmla="*/ 13146396 w 18982931"/>
              <a:gd name="connsiteY1169" fmla="*/ 1395336 h 4449429"/>
              <a:gd name="connsiteX1170" fmla="*/ 13146396 w 18982931"/>
              <a:gd name="connsiteY1170" fmla="*/ 1111328 h 4449429"/>
              <a:gd name="connsiteX1171" fmla="*/ 13216366 w 18982931"/>
              <a:gd name="connsiteY1171" fmla="*/ 1103096 h 4449429"/>
              <a:gd name="connsiteX1172" fmla="*/ 13228716 w 18982931"/>
              <a:gd name="connsiteY1172" fmla="*/ 1041358 h 4449429"/>
              <a:gd name="connsiteX1173" fmla="*/ 13368662 w 18982931"/>
              <a:gd name="connsiteY1173" fmla="*/ 1041358 h 4449429"/>
              <a:gd name="connsiteX1174" fmla="*/ 13368662 w 18982931"/>
              <a:gd name="connsiteY1174" fmla="*/ 687379 h 4449429"/>
              <a:gd name="connsiteX1175" fmla="*/ 13483911 w 18982931"/>
              <a:gd name="connsiteY1175" fmla="*/ 687379 h 4449429"/>
              <a:gd name="connsiteX1176" fmla="*/ 13483911 w 18982931"/>
              <a:gd name="connsiteY1176" fmla="*/ 617404 h 4449429"/>
              <a:gd name="connsiteX1177" fmla="*/ 13483911 w 18982931"/>
              <a:gd name="connsiteY1177" fmla="*/ 131714 h 4449429"/>
              <a:gd name="connsiteX1178" fmla="*/ 13541534 w 18982931"/>
              <a:gd name="connsiteY1178" fmla="*/ 74089 h 4449429"/>
              <a:gd name="connsiteX1179" fmla="*/ 13685593 w 18982931"/>
              <a:gd name="connsiteY1179" fmla="*/ 74089 h 4449429"/>
              <a:gd name="connsiteX1180" fmla="*/ 13730872 w 18982931"/>
              <a:gd name="connsiteY1180" fmla="*/ 49392 h 4449429"/>
              <a:gd name="connsiteX1181" fmla="*/ 13739104 w 18982931"/>
              <a:gd name="connsiteY1181"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260505 w 18982931"/>
              <a:gd name="connsiteY865" fmla="*/ 1424146 h 4449429"/>
              <a:gd name="connsiteX866" fmla="*/ 1276969 w 18982931"/>
              <a:gd name="connsiteY866" fmla="*/ 1387099 h 4449429"/>
              <a:gd name="connsiteX867" fmla="*/ 1289312 w 18982931"/>
              <a:gd name="connsiteY867" fmla="*/ 1395331 h 4449429"/>
              <a:gd name="connsiteX868" fmla="*/ 1322242 w 18982931"/>
              <a:gd name="connsiteY868" fmla="*/ 1559973 h 4449429"/>
              <a:gd name="connsiteX869" fmla="*/ 1318126 w 18982931"/>
              <a:gd name="connsiteY869" fmla="*/ 1576437 h 4449429"/>
              <a:gd name="connsiteX870" fmla="*/ 1326360 w 18982931"/>
              <a:gd name="connsiteY870" fmla="*/ 1621715 h 4449429"/>
              <a:gd name="connsiteX871" fmla="*/ 1359290 w 18982931"/>
              <a:gd name="connsiteY871" fmla="*/ 1597020 h 4449429"/>
              <a:gd name="connsiteX872" fmla="*/ 1375751 w 18982931"/>
              <a:gd name="connsiteY872" fmla="*/ 1588787 h 4449429"/>
              <a:gd name="connsiteX873" fmla="*/ 1486884 w 18982931"/>
              <a:gd name="connsiteY873" fmla="*/ 1588787 h 4449429"/>
              <a:gd name="connsiteX874" fmla="*/ 1507466 w 18982931"/>
              <a:gd name="connsiteY874" fmla="*/ 2337905 h 4449429"/>
              <a:gd name="connsiteX875" fmla="*/ 1523929 w 18982931"/>
              <a:gd name="connsiteY875" fmla="*/ 2337905 h 4449429"/>
              <a:gd name="connsiteX876" fmla="*/ 1523929 w 18982931"/>
              <a:gd name="connsiteY876" fmla="*/ 2169146 h 4449429"/>
              <a:gd name="connsiteX877" fmla="*/ 1692685 w 18982931"/>
              <a:gd name="connsiteY877" fmla="*/ 2169146 h 4449429"/>
              <a:gd name="connsiteX878" fmla="*/ 1692685 w 18982931"/>
              <a:gd name="connsiteY878" fmla="*/ 2020968 h 4449429"/>
              <a:gd name="connsiteX879" fmla="*/ 1766772 w 18982931"/>
              <a:gd name="connsiteY879" fmla="*/ 1922183 h 4449429"/>
              <a:gd name="connsiteX880" fmla="*/ 1766772 w 18982931"/>
              <a:gd name="connsiteY880" fmla="*/ 1757542 h 4449429"/>
              <a:gd name="connsiteX881" fmla="*/ 1849095 w 18982931"/>
              <a:gd name="connsiteY881" fmla="*/ 1757542 h 4449429"/>
              <a:gd name="connsiteX882" fmla="*/ 1849095 w 18982931"/>
              <a:gd name="connsiteY882" fmla="*/ 2156799 h 4449429"/>
              <a:gd name="connsiteX883" fmla="*/ 1919070 w 18982931"/>
              <a:gd name="connsiteY883" fmla="*/ 2156799 h 4449429"/>
              <a:gd name="connsiteX884" fmla="*/ 1919070 w 18982931"/>
              <a:gd name="connsiteY884" fmla="*/ 1864559 h 4449429"/>
              <a:gd name="connsiteX885" fmla="*/ 1919070 w 18982931"/>
              <a:gd name="connsiteY885" fmla="*/ 695608 h 4449429"/>
              <a:gd name="connsiteX886" fmla="*/ 2005504 w 18982931"/>
              <a:gd name="connsiteY886" fmla="*/ 609173 h 4449429"/>
              <a:gd name="connsiteX887" fmla="*/ 2026085 w 18982931"/>
              <a:gd name="connsiteY887" fmla="*/ 605054 h 4449429"/>
              <a:gd name="connsiteX888" fmla="*/ 2100174 w 18982931"/>
              <a:gd name="connsiteY888" fmla="*/ 448645 h 4449429"/>
              <a:gd name="connsiteX889" fmla="*/ 2137215 w 18982931"/>
              <a:gd name="connsiteY889" fmla="*/ 407485 h 4449429"/>
              <a:gd name="connsiteX890" fmla="*/ 2194840 w 18982931"/>
              <a:gd name="connsiteY890" fmla="*/ 337515 h 4449429"/>
              <a:gd name="connsiteX891" fmla="*/ 2198958 w 18982931"/>
              <a:gd name="connsiteY891" fmla="*/ 292236 h 4449429"/>
              <a:gd name="connsiteX892" fmla="*/ 2240121 w 18982931"/>
              <a:gd name="connsiteY892" fmla="*/ 358093 h 4449429"/>
              <a:gd name="connsiteX893" fmla="*/ 2273047 w 18982931"/>
              <a:gd name="connsiteY893" fmla="*/ 444532 h 4449429"/>
              <a:gd name="connsiteX894" fmla="*/ 2330670 w 18982931"/>
              <a:gd name="connsiteY894" fmla="*/ 563894 h 4449429"/>
              <a:gd name="connsiteX895" fmla="*/ 2351248 w 18982931"/>
              <a:gd name="connsiteY895" fmla="*/ 613286 h 4449429"/>
              <a:gd name="connsiteX896" fmla="*/ 2429455 w 18982931"/>
              <a:gd name="connsiteY896" fmla="*/ 675029 h 4449429"/>
              <a:gd name="connsiteX897" fmla="*/ 2470614 w 18982931"/>
              <a:gd name="connsiteY897" fmla="*/ 757350 h 4449429"/>
              <a:gd name="connsiteX898" fmla="*/ 2470614 w 18982931"/>
              <a:gd name="connsiteY898" fmla="*/ 1086631 h 4449429"/>
              <a:gd name="connsiteX899" fmla="*/ 2470614 w 18982931"/>
              <a:gd name="connsiteY899" fmla="*/ 2008622 h 4449429"/>
              <a:gd name="connsiteX900" fmla="*/ 2487080 w 18982931"/>
              <a:gd name="connsiteY900" fmla="*/ 2053897 h 4449429"/>
              <a:gd name="connsiteX901" fmla="*/ 2499426 w 18982931"/>
              <a:gd name="connsiteY901" fmla="*/ 1897488 h 4449429"/>
              <a:gd name="connsiteX902" fmla="*/ 2602322 w 18982931"/>
              <a:gd name="connsiteY902" fmla="*/ 1798703 h 4449429"/>
              <a:gd name="connsiteX903" fmla="*/ 2836935 w 18982931"/>
              <a:gd name="connsiteY903" fmla="*/ 1798703 h 4449429"/>
              <a:gd name="connsiteX904" fmla="*/ 2836935 w 18982931"/>
              <a:gd name="connsiteY904" fmla="*/ 1860446 h 4449429"/>
              <a:gd name="connsiteX905" fmla="*/ 2836935 w 18982931"/>
              <a:gd name="connsiteY905" fmla="*/ 2263816 h 4449429"/>
              <a:gd name="connsiteX906" fmla="*/ 2845169 w 18982931"/>
              <a:gd name="connsiteY906" fmla="*/ 2304976 h 4449429"/>
              <a:gd name="connsiteX907" fmla="*/ 2861629 w 18982931"/>
              <a:gd name="connsiteY907" fmla="*/ 2300858 h 4449429"/>
              <a:gd name="connsiteX908" fmla="*/ 2861629 w 18982931"/>
              <a:gd name="connsiteY908" fmla="*/ 2247351 h 4449429"/>
              <a:gd name="connsiteX909" fmla="*/ 2869861 w 18982931"/>
              <a:gd name="connsiteY909" fmla="*/ 1996272 h 4449429"/>
              <a:gd name="connsiteX910" fmla="*/ 2923374 w 18982931"/>
              <a:gd name="connsiteY910" fmla="*/ 1967462 h 4449429"/>
              <a:gd name="connsiteX911" fmla="*/ 2939836 w 18982931"/>
              <a:gd name="connsiteY911" fmla="*/ 2300858 h 4449429"/>
              <a:gd name="connsiteX912" fmla="*/ 2956300 w 18982931"/>
              <a:gd name="connsiteY912" fmla="*/ 2300858 h 4449429"/>
              <a:gd name="connsiteX913" fmla="*/ 2989230 w 18982931"/>
              <a:gd name="connsiteY913" fmla="*/ 2111521 h 4449429"/>
              <a:gd name="connsiteX914" fmla="*/ 3018038 w 18982931"/>
              <a:gd name="connsiteY914" fmla="*/ 2058015 h 4449429"/>
              <a:gd name="connsiteX915" fmla="*/ 3034502 w 18982931"/>
              <a:gd name="connsiteY915" fmla="*/ 2123871 h 4449429"/>
              <a:gd name="connsiteX916" fmla="*/ 3038620 w 18982931"/>
              <a:gd name="connsiteY916" fmla="*/ 2132104 h 4449429"/>
              <a:gd name="connsiteX917" fmla="*/ 3088018 w 18982931"/>
              <a:gd name="connsiteY917" fmla="*/ 2140336 h 4449429"/>
              <a:gd name="connsiteX918" fmla="*/ 3095320 w 18982931"/>
              <a:gd name="connsiteY918" fmla="*/ 2275334 h 4449429"/>
              <a:gd name="connsiteX919" fmla="*/ 3162101 w 18982931"/>
              <a:gd name="connsiteY919" fmla="*/ 2275334 h 4449429"/>
              <a:gd name="connsiteX920" fmla="*/ 3162101 w 18982931"/>
              <a:gd name="connsiteY920" fmla="*/ 1580555 h 4449429"/>
              <a:gd name="connsiteX921" fmla="*/ 3162101 w 18982931"/>
              <a:gd name="connsiteY921" fmla="*/ 1531163 h 4449429"/>
              <a:gd name="connsiteX922" fmla="*/ 3199146 w 18982931"/>
              <a:gd name="connsiteY922" fmla="*/ 1498235 h 4449429"/>
              <a:gd name="connsiteX923" fmla="*/ 3281469 w 18982931"/>
              <a:gd name="connsiteY923" fmla="*/ 1498235 h 4449429"/>
              <a:gd name="connsiteX924" fmla="*/ 3281469 w 18982931"/>
              <a:gd name="connsiteY924" fmla="*/ 1325362 h 4449429"/>
              <a:gd name="connsiteX925" fmla="*/ 3343207 w 18982931"/>
              <a:gd name="connsiteY925" fmla="*/ 1263619 h 4449429"/>
              <a:gd name="connsiteX926" fmla="*/ 3544891 w 18982931"/>
              <a:gd name="connsiteY926" fmla="*/ 1263619 h 4449429"/>
              <a:gd name="connsiteX927" fmla="*/ 3544891 w 18982931"/>
              <a:gd name="connsiteY927" fmla="*/ 712071 h 4449429"/>
              <a:gd name="connsiteX928" fmla="*/ 3561357 w 18982931"/>
              <a:gd name="connsiteY928" fmla="*/ 555662 h 4449429"/>
              <a:gd name="connsiteX929" fmla="*/ 3606633 w 18982931"/>
              <a:gd name="connsiteY929" fmla="*/ 316933 h 4449429"/>
              <a:gd name="connsiteX930" fmla="*/ 3614865 w 18982931"/>
              <a:gd name="connsiteY930" fmla="*/ 279891 h 4449429"/>
              <a:gd name="connsiteX931" fmla="*/ 3676603 w 18982931"/>
              <a:gd name="connsiteY931" fmla="*/ 341628 h 4449429"/>
              <a:gd name="connsiteX932" fmla="*/ 3684835 w 18982931"/>
              <a:gd name="connsiteY932" fmla="*/ 386907 h 4449429"/>
              <a:gd name="connsiteX933" fmla="*/ 3742460 w 18982931"/>
              <a:gd name="connsiteY933" fmla="*/ 481574 h 4449429"/>
              <a:gd name="connsiteX934" fmla="*/ 3763042 w 18982931"/>
              <a:gd name="connsiteY934" fmla="*/ 703838 h 4449429"/>
              <a:gd name="connsiteX935" fmla="*/ 3763042 w 18982931"/>
              <a:gd name="connsiteY935" fmla="*/ 1144256 h 4449429"/>
              <a:gd name="connsiteX936" fmla="*/ 3771275 w 18982931"/>
              <a:gd name="connsiteY936" fmla="*/ 1181298 h 4449429"/>
              <a:gd name="connsiteX937" fmla="*/ 3775390 w 18982931"/>
              <a:gd name="connsiteY937" fmla="*/ 1115443 h 4449429"/>
              <a:gd name="connsiteX938" fmla="*/ 3923568 w 18982931"/>
              <a:gd name="connsiteY938" fmla="*/ 996079 h 4449429"/>
              <a:gd name="connsiteX939" fmla="*/ 3940029 w 18982931"/>
              <a:gd name="connsiteY939" fmla="*/ 1020776 h 4449429"/>
              <a:gd name="connsiteX940" fmla="*/ 3960611 w 18982931"/>
              <a:gd name="connsiteY940" fmla="*/ 1321244 h 4449429"/>
              <a:gd name="connsiteX941" fmla="*/ 3960611 w 18982931"/>
              <a:gd name="connsiteY941" fmla="*/ 1584670 h 4449429"/>
              <a:gd name="connsiteX942" fmla="*/ 3977076 w 18982931"/>
              <a:gd name="connsiteY942" fmla="*/ 1625830 h 4449429"/>
              <a:gd name="connsiteX943" fmla="*/ 4010007 w 18982931"/>
              <a:gd name="connsiteY943" fmla="*/ 1666990 h 4449429"/>
              <a:gd name="connsiteX944" fmla="*/ 4055279 w 18982931"/>
              <a:gd name="connsiteY944" fmla="*/ 1819286 h 4449429"/>
              <a:gd name="connsiteX945" fmla="*/ 4104670 w 18982931"/>
              <a:gd name="connsiteY945" fmla="*/ 1819286 h 4449429"/>
              <a:gd name="connsiteX946" fmla="*/ 4108788 w 18982931"/>
              <a:gd name="connsiteY946" fmla="*/ 1741079 h 4449429"/>
              <a:gd name="connsiteX947" fmla="*/ 4211689 w 18982931"/>
              <a:gd name="connsiteY947" fmla="*/ 1741079 h 4449429"/>
              <a:gd name="connsiteX948" fmla="*/ 4252847 w 18982931"/>
              <a:gd name="connsiteY948" fmla="*/ 1559973 h 4449429"/>
              <a:gd name="connsiteX949" fmla="*/ 4265197 w 18982931"/>
              <a:gd name="connsiteY949" fmla="*/ 1559973 h 4449429"/>
              <a:gd name="connsiteX950" fmla="*/ 4277546 w 18982931"/>
              <a:gd name="connsiteY950" fmla="*/ 1592900 h 4449429"/>
              <a:gd name="connsiteX951" fmla="*/ 4302239 w 18982931"/>
              <a:gd name="connsiteY951" fmla="*/ 1708150 h 4449429"/>
              <a:gd name="connsiteX952" fmla="*/ 4368100 w 18982931"/>
              <a:gd name="connsiteY952" fmla="*/ 1741079 h 4449429"/>
              <a:gd name="connsiteX953" fmla="*/ 4363984 w 18982931"/>
              <a:gd name="connsiteY953" fmla="*/ 1634062 h 4449429"/>
              <a:gd name="connsiteX954" fmla="*/ 4372218 w 18982931"/>
              <a:gd name="connsiteY954" fmla="*/ 839670 h 4449429"/>
              <a:gd name="connsiteX955" fmla="*/ 4442184 w 18982931"/>
              <a:gd name="connsiteY955" fmla="*/ 279891 h 4449429"/>
              <a:gd name="connsiteX956" fmla="*/ 4479230 w 18982931"/>
              <a:gd name="connsiteY956" fmla="*/ 234611 h 4449429"/>
              <a:gd name="connsiteX957" fmla="*/ 4520394 w 18982931"/>
              <a:gd name="connsiteY957" fmla="*/ 284004 h 4449429"/>
              <a:gd name="connsiteX958" fmla="*/ 4549200 w 18982931"/>
              <a:gd name="connsiteY958" fmla="*/ 440413 h 4449429"/>
              <a:gd name="connsiteX959" fmla="*/ 4680914 w 18982931"/>
              <a:gd name="connsiteY959" fmla="*/ 395140 h 4449429"/>
              <a:gd name="connsiteX960" fmla="*/ 4759121 w 18982931"/>
              <a:gd name="connsiteY960" fmla="*/ 460995 h 4449429"/>
              <a:gd name="connsiteX961" fmla="*/ 4771466 w 18982931"/>
              <a:gd name="connsiteY961" fmla="*/ 493924 h 4449429"/>
              <a:gd name="connsiteX962" fmla="*/ 4888657 w 18982931"/>
              <a:gd name="connsiteY962" fmla="*/ 747622 h 4449429"/>
              <a:gd name="connsiteX963" fmla="*/ 4888893 w 18982931"/>
              <a:gd name="connsiteY963" fmla="*/ 807315 h 4449429"/>
              <a:gd name="connsiteX964" fmla="*/ 4856617 w 18982931"/>
              <a:gd name="connsiteY964" fmla="*/ 807315 h 4449429"/>
              <a:gd name="connsiteX965" fmla="*/ 4856617 w 18982931"/>
              <a:gd name="connsiteY965" fmla="*/ 944475 h 4449429"/>
              <a:gd name="connsiteX966" fmla="*/ 4888332 w 18982931"/>
              <a:gd name="connsiteY966" fmla="*/ 944475 h 4449429"/>
              <a:gd name="connsiteX967" fmla="*/ 4888325 w 18982931"/>
              <a:gd name="connsiteY967" fmla="*/ 945600 h 4449429"/>
              <a:gd name="connsiteX968" fmla="*/ 4890835 w 18982931"/>
              <a:gd name="connsiteY968" fmla="*/ 1609365 h 4449429"/>
              <a:gd name="connsiteX969" fmla="*/ 4952574 w 18982931"/>
              <a:gd name="connsiteY969" fmla="*/ 1617597 h 4449429"/>
              <a:gd name="connsiteX970" fmla="*/ 4952574 w 18982931"/>
              <a:gd name="connsiteY970" fmla="*/ 1868678 h 4449429"/>
              <a:gd name="connsiteX971" fmla="*/ 4956691 w 18982931"/>
              <a:gd name="connsiteY971" fmla="*/ 1905720 h 4449429"/>
              <a:gd name="connsiteX972" fmla="*/ 4981387 w 18982931"/>
              <a:gd name="connsiteY972" fmla="*/ 1967462 h 4449429"/>
              <a:gd name="connsiteX973" fmla="*/ 4981387 w 18982931"/>
              <a:gd name="connsiteY973" fmla="*/ 2058015 h 4449429"/>
              <a:gd name="connsiteX974" fmla="*/ 5001966 w 18982931"/>
              <a:gd name="connsiteY974" fmla="*/ 2086824 h 4449429"/>
              <a:gd name="connsiteX975" fmla="*/ 5018429 w 18982931"/>
              <a:gd name="connsiteY975" fmla="*/ 2078592 h 4449429"/>
              <a:gd name="connsiteX976" fmla="*/ 5018429 w 18982931"/>
              <a:gd name="connsiteY976" fmla="*/ 1881023 h 4449429"/>
              <a:gd name="connsiteX977" fmla="*/ 5018429 w 18982931"/>
              <a:gd name="connsiteY977" fmla="*/ 1366522 h 4449429"/>
              <a:gd name="connsiteX978" fmla="*/ 5034894 w 18982931"/>
              <a:gd name="connsiteY978" fmla="*/ 864367 h 4449429"/>
              <a:gd name="connsiteX979" fmla="*/ 5067821 w 18982931"/>
              <a:gd name="connsiteY979" fmla="*/ 197569 h 4449429"/>
              <a:gd name="connsiteX980" fmla="*/ 5080173 w 18982931"/>
              <a:gd name="connsiteY980" fmla="*/ 102899 h 4449429"/>
              <a:gd name="connsiteX981" fmla="*/ 5216000 w 18982931"/>
              <a:gd name="connsiteY981" fmla="*/ 37042 h 4449429"/>
              <a:gd name="connsiteX982" fmla="*/ 5248927 w 18982931"/>
              <a:gd name="connsiteY982" fmla="*/ 69972 h 4449429"/>
              <a:gd name="connsiteX983" fmla="*/ 5372409 w 18982931"/>
              <a:gd name="connsiteY983" fmla="*/ 69972 h 4449429"/>
              <a:gd name="connsiteX984" fmla="*/ 5434151 w 18982931"/>
              <a:gd name="connsiteY984" fmla="*/ 131714 h 4449429"/>
              <a:gd name="connsiteX985" fmla="*/ 5434151 w 18982931"/>
              <a:gd name="connsiteY985" fmla="*/ 382788 h 4449429"/>
              <a:gd name="connsiteX986" fmla="*/ 5434151 w 18982931"/>
              <a:gd name="connsiteY986" fmla="*/ 683261 h 4449429"/>
              <a:gd name="connsiteX987" fmla="*/ 5545282 w 18982931"/>
              <a:gd name="connsiteY987" fmla="*/ 687375 h 4449429"/>
              <a:gd name="connsiteX988" fmla="*/ 5545282 w 18982931"/>
              <a:gd name="connsiteY988" fmla="*/ 1045471 h 4449429"/>
              <a:gd name="connsiteX989" fmla="*/ 5676994 w 18982931"/>
              <a:gd name="connsiteY989" fmla="*/ 1045471 h 4449429"/>
              <a:gd name="connsiteX990" fmla="*/ 5685227 w 18982931"/>
              <a:gd name="connsiteY990" fmla="*/ 1103096 h 4449429"/>
              <a:gd name="connsiteX991" fmla="*/ 5759314 w 18982931"/>
              <a:gd name="connsiteY991" fmla="*/ 1193648 h 4449429"/>
              <a:gd name="connsiteX992" fmla="*/ 5759314 w 18982931"/>
              <a:gd name="connsiteY992" fmla="*/ 1395331 h 4449429"/>
              <a:gd name="connsiteX993" fmla="*/ 5825171 w 18982931"/>
              <a:gd name="connsiteY993" fmla="*/ 1395331 h 4449429"/>
              <a:gd name="connsiteX994" fmla="*/ 5903378 w 18982931"/>
              <a:gd name="connsiteY994" fmla="*/ 1477653 h 4449429"/>
              <a:gd name="connsiteX995" fmla="*/ 5903378 w 18982931"/>
              <a:gd name="connsiteY995" fmla="*/ 1918070 h 4449429"/>
              <a:gd name="connsiteX996" fmla="*/ 5936306 w 18982931"/>
              <a:gd name="connsiteY996" fmla="*/ 1975695 h 4449429"/>
              <a:gd name="connsiteX997" fmla="*/ 5965115 w 18982931"/>
              <a:gd name="connsiteY997" fmla="*/ 1275969 h 4449429"/>
              <a:gd name="connsiteX998" fmla="*/ 5969235 w 18982931"/>
              <a:gd name="connsiteY998" fmla="*/ 1238922 h 4449429"/>
              <a:gd name="connsiteX999" fmla="*/ 6166804 w 18982931"/>
              <a:gd name="connsiteY999" fmla="*/ 1238922 h 4449429"/>
              <a:gd name="connsiteX1000" fmla="*/ 6216196 w 18982931"/>
              <a:gd name="connsiteY1000" fmla="*/ 1288315 h 4449429"/>
              <a:gd name="connsiteX1001" fmla="*/ 6236774 w 18982931"/>
              <a:gd name="connsiteY1001" fmla="*/ 1428261 h 4449429"/>
              <a:gd name="connsiteX1002" fmla="*/ 6273821 w 18982931"/>
              <a:gd name="connsiteY1002" fmla="*/ 1498235 h 4449429"/>
              <a:gd name="connsiteX1003" fmla="*/ 6273821 w 18982931"/>
              <a:gd name="connsiteY1003" fmla="*/ 2230888 h 4449429"/>
              <a:gd name="connsiteX1004" fmla="*/ 6277935 w 18982931"/>
              <a:gd name="connsiteY1004" fmla="*/ 2280280 h 4449429"/>
              <a:gd name="connsiteX1005" fmla="*/ 6319095 w 18982931"/>
              <a:gd name="connsiteY1005" fmla="*/ 2193841 h 4449429"/>
              <a:gd name="connsiteX1006" fmla="*/ 6364373 w 18982931"/>
              <a:gd name="connsiteY1006" fmla="*/ 2288513 h 4449429"/>
              <a:gd name="connsiteX1007" fmla="*/ 6389068 w 18982931"/>
              <a:gd name="connsiteY1007" fmla="*/ 2313208 h 4449429"/>
              <a:gd name="connsiteX1008" fmla="*/ 6541355 w 18982931"/>
              <a:gd name="connsiteY1008" fmla="*/ 2313208 h 4449429"/>
              <a:gd name="connsiteX1009" fmla="*/ 6541355 w 18982931"/>
              <a:gd name="connsiteY1009" fmla="*/ 2148567 h 4449429"/>
              <a:gd name="connsiteX1010" fmla="*/ 6660723 w 18982931"/>
              <a:gd name="connsiteY1010" fmla="*/ 2148567 h 4449429"/>
              <a:gd name="connsiteX1011" fmla="*/ 6660723 w 18982931"/>
              <a:gd name="connsiteY1011" fmla="*/ 2259698 h 4449429"/>
              <a:gd name="connsiteX1012" fmla="*/ 6705999 w 18982931"/>
              <a:gd name="connsiteY1012" fmla="*/ 2551938 h 4449429"/>
              <a:gd name="connsiteX1013" fmla="*/ 6714228 w 18982931"/>
              <a:gd name="connsiteY1013" fmla="*/ 2580748 h 4449429"/>
              <a:gd name="connsiteX1014" fmla="*/ 6722461 w 18982931"/>
              <a:gd name="connsiteY1014" fmla="*/ 2576634 h 4449429"/>
              <a:gd name="connsiteX1015" fmla="*/ 6751278 w 18982931"/>
              <a:gd name="connsiteY1015" fmla="*/ 2263816 h 4449429"/>
              <a:gd name="connsiteX1016" fmla="*/ 6800669 w 18982931"/>
              <a:gd name="connsiteY1016" fmla="*/ 2255583 h 4449429"/>
              <a:gd name="connsiteX1017" fmla="*/ 6837709 w 18982931"/>
              <a:gd name="connsiteY1017" fmla="*/ 2181496 h 4449429"/>
              <a:gd name="connsiteX1018" fmla="*/ 6841831 w 18982931"/>
              <a:gd name="connsiteY1018" fmla="*/ 2152681 h 4449429"/>
              <a:gd name="connsiteX1019" fmla="*/ 6845941 w 18982931"/>
              <a:gd name="connsiteY1019" fmla="*/ 2115639 h 4449429"/>
              <a:gd name="connsiteX1020" fmla="*/ 6857139 w 18982931"/>
              <a:gd name="connsiteY1020" fmla="*/ 2115639 h 4449429"/>
              <a:gd name="connsiteX1021" fmla="*/ 6899298 w 18982931"/>
              <a:gd name="connsiteY1021" fmla="*/ 2109470 h 4449429"/>
              <a:gd name="connsiteX1022" fmla="*/ 6922965 w 18982931"/>
              <a:gd name="connsiteY1022" fmla="*/ 2140339 h 4449429"/>
              <a:gd name="connsiteX1023" fmla="*/ 7009406 w 18982931"/>
              <a:gd name="connsiteY1023" fmla="*/ 2070365 h 4449429"/>
              <a:gd name="connsiteX1024" fmla="*/ 7145231 w 18982931"/>
              <a:gd name="connsiteY1024" fmla="*/ 2066247 h 4449429"/>
              <a:gd name="connsiteX1025" fmla="*/ 7145231 w 18982931"/>
              <a:gd name="connsiteY1025" fmla="*/ 1901605 h 4449429"/>
              <a:gd name="connsiteX1026" fmla="*/ 7145231 w 18982931"/>
              <a:gd name="connsiteY1026" fmla="*/ 1769896 h 4449429"/>
              <a:gd name="connsiteX1027" fmla="*/ 7215204 w 18982931"/>
              <a:gd name="connsiteY1027" fmla="*/ 1597024 h 4449429"/>
              <a:gd name="connsiteX1028" fmla="*/ 7285174 w 18982931"/>
              <a:gd name="connsiteY1028" fmla="*/ 1753433 h 4449429"/>
              <a:gd name="connsiteX1029" fmla="*/ 7297524 w 18982931"/>
              <a:gd name="connsiteY1029" fmla="*/ 2062134 h 4449429"/>
              <a:gd name="connsiteX1030" fmla="*/ 7367494 w 18982931"/>
              <a:gd name="connsiteY1030" fmla="*/ 2066247 h 4449429"/>
              <a:gd name="connsiteX1031" fmla="*/ 7371610 w 18982931"/>
              <a:gd name="connsiteY1031" fmla="*/ 2148567 h 4449429"/>
              <a:gd name="connsiteX1032" fmla="*/ 7462167 w 18982931"/>
              <a:gd name="connsiteY1032" fmla="*/ 2148567 h 4449429"/>
              <a:gd name="connsiteX1033" fmla="*/ 7462167 w 18982931"/>
              <a:gd name="connsiteY1033" fmla="*/ 2095061 h 4449429"/>
              <a:gd name="connsiteX1034" fmla="*/ 7462167 w 18982931"/>
              <a:gd name="connsiteY1034" fmla="*/ 1597024 h 4449429"/>
              <a:gd name="connsiteX1035" fmla="*/ 7482743 w 18982931"/>
              <a:gd name="connsiteY1035" fmla="*/ 1008430 h 4449429"/>
              <a:gd name="connsiteX1036" fmla="*/ 7495096 w 18982931"/>
              <a:gd name="connsiteY1036" fmla="*/ 921991 h 4449429"/>
              <a:gd name="connsiteX1037" fmla="*/ 7536254 w 18982931"/>
              <a:gd name="connsiteY1037" fmla="*/ 934341 h 4449429"/>
              <a:gd name="connsiteX1038" fmla="*/ 7577416 w 18982931"/>
              <a:gd name="connsiteY1038" fmla="*/ 563899 h 4449429"/>
              <a:gd name="connsiteX1039" fmla="*/ 7589759 w 18982931"/>
              <a:gd name="connsiteY1039" fmla="*/ 563899 h 4449429"/>
              <a:gd name="connsiteX1040" fmla="*/ 7639153 w 18982931"/>
              <a:gd name="connsiteY1040" fmla="*/ 975501 h 4449429"/>
              <a:gd name="connsiteX1041" fmla="*/ 7655614 w 18982931"/>
              <a:gd name="connsiteY1041" fmla="*/ 926109 h 4449429"/>
              <a:gd name="connsiteX1042" fmla="*/ 7667968 w 18982931"/>
              <a:gd name="connsiteY1042" fmla="*/ 926109 h 4449429"/>
              <a:gd name="connsiteX1043" fmla="*/ 7676196 w 18982931"/>
              <a:gd name="connsiteY1043" fmla="*/ 1037243 h 4449429"/>
              <a:gd name="connsiteX1044" fmla="*/ 7676196 w 18982931"/>
              <a:gd name="connsiteY1044" fmla="*/ 2049787 h 4449429"/>
              <a:gd name="connsiteX1045" fmla="*/ 7705009 w 18982931"/>
              <a:gd name="connsiteY1045" fmla="*/ 2267935 h 4449429"/>
              <a:gd name="connsiteX1046" fmla="*/ 7750287 w 18982931"/>
              <a:gd name="connsiteY1046" fmla="*/ 2469622 h 4449429"/>
              <a:gd name="connsiteX1047" fmla="*/ 7849072 w 18982931"/>
              <a:gd name="connsiteY1047" fmla="*/ 2469622 h 4449429"/>
              <a:gd name="connsiteX1048" fmla="*/ 7849072 w 18982931"/>
              <a:gd name="connsiteY1048" fmla="*/ 2284398 h 4449429"/>
              <a:gd name="connsiteX1049" fmla="*/ 7919042 w 18982931"/>
              <a:gd name="connsiteY1049" fmla="*/ 2284398 h 4449429"/>
              <a:gd name="connsiteX1050" fmla="*/ 7919042 w 18982931"/>
              <a:gd name="connsiteY1050" fmla="*/ 2473736 h 4449429"/>
              <a:gd name="connsiteX1051" fmla="*/ 8108380 w 18982931"/>
              <a:gd name="connsiteY1051" fmla="*/ 2473736 h 4449429"/>
              <a:gd name="connsiteX1052" fmla="*/ 8142338 w 18982931"/>
              <a:gd name="connsiteY1052" fmla="*/ 2481454 h 4449429"/>
              <a:gd name="connsiteX1053" fmla="*/ 8144242 w 18982931"/>
              <a:gd name="connsiteY1053" fmla="*/ 2485067 h 4449429"/>
              <a:gd name="connsiteX1054" fmla="*/ 8144242 w 18982931"/>
              <a:gd name="connsiteY1054" fmla="*/ 1280084 h 4449429"/>
              <a:gd name="connsiteX1055" fmla="*/ 8189518 w 18982931"/>
              <a:gd name="connsiteY1055" fmla="*/ 1115443 h 4449429"/>
              <a:gd name="connsiteX1056" fmla="*/ 8230679 w 18982931"/>
              <a:gd name="connsiteY1056" fmla="*/ 1090746 h 4449429"/>
              <a:gd name="connsiteX1057" fmla="*/ 8477642 w 18982931"/>
              <a:gd name="connsiteY1057" fmla="*/ 1090746 h 4449429"/>
              <a:gd name="connsiteX1058" fmla="*/ 8518799 w 18982931"/>
              <a:gd name="connsiteY1058" fmla="*/ 1111328 h 4449429"/>
              <a:gd name="connsiteX1059" fmla="*/ 8568194 w 18982931"/>
              <a:gd name="connsiteY1059" fmla="*/ 1288315 h 4449429"/>
              <a:gd name="connsiteX1060" fmla="*/ 8572304 w 18982931"/>
              <a:gd name="connsiteY1060" fmla="*/ 2152681 h 4449429"/>
              <a:gd name="connsiteX1061" fmla="*/ 8572304 w 18982931"/>
              <a:gd name="connsiteY1061" fmla="*/ 2222656 h 4449429"/>
              <a:gd name="connsiteX1062" fmla="*/ 8827499 w 18982931"/>
              <a:gd name="connsiteY1062" fmla="*/ 2222656 h 4449429"/>
              <a:gd name="connsiteX1063" fmla="*/ 8827499 w 18982931"/>
              <a:gd name="connsiteY1063" fmla="*/ 2053897 h 4449429"/>
              <a:gd name="connsiteX1064" fmla="*/ 8827499 w 18982931"/>
              <a:gd name="connsiteY1064" fmla="*/ 1996272 h 4449429"/>
              <a:gd name="connsiteX1065" fmla="*/ 8926285 w 18982931"/>
              <a:gd name="connsiteY1065" fmla="*/ 1876910 h 4449429"/>
              <a:gd name="connsiteX1066" fmla="*/ 8926285 w 18982931"/>
              <a:gd name="connsiteY1066" fmla="*/ 1757542 h 4449429"/>
              <a:gd name="connsiteX1067" fmla="*/ 8926285 w 18982931"/>
              <a:gd name="connsiteY1067" fmla="*/ 1527045 h 4449429"/>
              <a:gd name="connsiteX1068" fmla="*/ 8950980 w 18982931"/>
              <a:gd name="connsiteY1068" fmla="*/ 1432378 h 4449429"/>
              <a:gd name="connsiteX1069" fmla="*/ 8950980 w 18982931"/>
              <a:gd name="connsiteY1069" fmla="*/ 1424146 h 4449429"/>
              <a:gd name="connsiteX1070" fmla="*/ 8983911 w 18982931"/>
              <a:gd name="connsiteY1070" fmla="*/ 1107210 h 4449429"/>
              <a:gd name="connsiteX1071" fmla="*/ 8992140 w 18982931"/>
              <a:gd name="connsiteY1071" fmla="*/ 1049586 h 4449429"/>
              <a:gd name="connsiteX1072" fmla="*/ 9012723 w 18982931"/>
              <a:gd name="connsiteY1072" fmla="*/ 1049586 h 4449429"/>
              <a:gd name="connsiteX1073" fmla="*/ 9049767 w 18982931"/>
              <a:gd name="connsiteY1073" fmla="*/ 1325362 h 4449429"/>
              <a:gd name="connsiteX1074" fmla="*/ 9115624 w 18982931"/>
              <a:gd name="connsiteY1074" fmla="*/ 1329476 h 4449429"/>
              <a:gd name="connsiteX1075" fmla="*/ 9165014 w 18982931"/>
              <a:gd name="connsiteY1075" fmla="*/ 1436493 h 4449429"/>
              <a:gd name="connsiteX1076" fmla="*/ 9181479 w 18982931"/>
              <a:gd name="connsiteY1076" fmla="*/ 1494116 h 4449429"/>
              <a:gd name="connsiteX1077" fmla="*/ 9181479 w 18982931"/>
              <a:gd name="connsiteY1077" fmla="*/ 1823399 h 4449429"/>
              <a:gd name="connsiteX1078" fmla="*/ 9181479 w 18982931"/>
              <a:gd name="connsiteY1078" fmla="*/ 1881023 h 4449429"/>
              <a:gd name="connsiteX1079" fmla="*/ 9280267 w 18982931"/>
              <a:gd name="connsiteY1079" fmla="*/ 1881023 h 4449429"/>
              <a:gd name="connsiteX1080" fmla="*/ 9280267 w 18982931"/>
              <a:gd name="connsiteY1080" fmla="*/ 1815166 h 4449429"/>
              <a:gd name="connsiteX1081" fmla="*/ 9280267 w 18982931"/>
              <a:gd name="connsiteY1081" fmla="*/ 304587 h 4449429"/>
              <a:gd name="connsiteX1082" fmla="*/ 9346122 w 18982931"/>
              <a:gd name="connsiteY1082" fmla="*/ 238731 h 4449429"/>
              <a:gd name="connsiteX1083" fmla="*/ 9453137 w 18982931"/>
              <a:gd name="connsiteY1083" fmla="*/ 341628 h 4449429"/>
              <a:gd name="connsiteX1084" fmla="*/ 9453137 w 18982931"/>
              <a:gd name="connsiteY1084" fmla="*/ 1815166 h 4449429"/>
              <a:gd name="connsiteX1085" fmla="*/ 9453137 w 18982931"/>
              <a:gd name="connsiteY1085" fmla="*/ 1876910 h 4449429"/>
              <a:gd name="connsiteX1086" fmla="*/ 9551919 w 18982931"/>
              <a:gd name="connsiteY1086" fmla="*/ 1876910 h 4449429"/>
              <a:gd name="connsiteX1087" fmla="*/ 9551919 w 18982931"/>
              <a:gd name="connsiteY1087" fmla="*/ 1724614 h 4449429"/>
              <a:gd name="connsiteX1088" fmla="*/ 9551919 w 18982931"/>
              <a:gd name="connsiteY1088" fmla="*/ 1481771 h 4449429"/>
              <a:gd name="connsiteX1089" fmla="*/ 9597198 w 18982931"/>
              <a:gd name="connsiteY1089" fmla="*/ 1374754 h 4449429"/>
              <a:gd name="connsiteX1090" fmla="*/ 9613662 w 18982931"/>
              <a:gd name="connsiteY1090" fmla="*/ 1325362 h 4449429"/>
              <a:gd name="connsiteX1091" fmla="*/ 9683632 w 18982931"/>
              <a:gd name="connsiteY1091" fmla="*/ 1325362 h 4449429"/>
              <a:gd name="connsiteX1092" fmla="*/ 9683632 w 18982931"/>
              <a:gd name="connsiteY1092" fmla="*/ 1522931 h 4449429"/>
              <a:gd name="connsiteX1093" fmla="*/ 9819464 w 18982931"/>
              <a:gd name="connsiteY1093" fmla="*/ 1522931 h 4449429"/>
              <a:gd name="connsiteX1094" fmla="*/ 9819464 w 18982931"/>
              <a:gd name="connsiteY1094" fmla="*/ 1720501 h 4449429"/>
              <a:gd name="connsiteX1095" fmla="*/ 9819464 w 18982931"/>
              <a:gd name="connsiteY1095" fmla="*/ 1835749 h 4449429"/>
              <a:gd name="connsiteX1096" fmla="*/ 9868856 w 18982931"/>
              <a:gd name="connsiteY1096" fmla="*/ 1885142 h 4449429"/>
              <a:gd name="connsiteX1097" fmla="*/ 9922361 w 18982931"/>
              <a:gd name="connsiteY1097" fmla="*/ 1938648 h 4449429"/>
              <a:gd name="connsiteX1098" fmla="*/ 9922361 w 18982931"/>
              <a:gd name="connsiteY1098" fmla="*/ 2226770 h 4449429"/>
              <a:gd name="connsiteX1099" fmla="*/ 10189906 w 18982931"/>
              <a:gd name="connsiteY1099" fmla="*/ 2226770 h 4449429"/>
              <a:gd name="connsiteX1100" fmla="*/ 10189906 w 18982931"/>
              <a:gd name="connsiteY1100" fmla="*/ 1864559 h 4449429"/>
              <a:gd name="connsiteX1101" fmla="*/ 10251644 w 18982931"/>
              <a:gd name="connsiteY1101" fmla="*/ 1852213 h 4449429"/>
              <a:gd name="connsiteX1102" fmla="*/ 10251644 w 18982931"/>
              <a:gd name="connsiteY1102" fmla="*/ 1465306 h 4449429"/>
              <a:gd name="connsiteX1103" fmla="*/ 10198137 w 18982931"/>
              <a:gd name="connsiteY1103" fmla="*/ 1461188 h 4449429"/>
              <a:gd name="connsiteX1104" fmla="*/ 10198137 w 18982931"/>
              <a:gd name="connsiteY1104" fmla="*/ 1317129 h 4449429"/>
              <a:gd name="connsiteX1105" fmla="*/ 10572694 w 18982931"/>
              <a:gd name="connsiteY1105" fmla="*/ 1317129 h 4449429"/>
              <a:gd name="connsiteX1106" fmla="*/ 10572694 w 18982931"/>
              <a:gd name="connsiteY1106" fmla="*/ 2140336 h 4449429"/>
              <a:gd name="connsiteX1107" fmla="*/ 10642669 w 18982931"/>
              <a:gd name="connsiteY1107" fmla="*/ 2144449 h 4449429"/>
              <a:gd name="connsiteX1108" fmla="*/ 10642669 w 18982931"/>
              <a:gd name="connsiteY1108" fmla="*/ 2477849 h 4449429"/>
              <a:gd name="connsiteX1109" fmla="*/ 10885512 w 18982931"/>
              <a:gd name="connsiteY1109" fmla="*/ 2477849 h 4449429"/>
              <a:gd name="connsiteX1110" fmla="*/ 10885512 w 18982931"/>
              <a:gd name="connsiteY1110" fmla="*/ 2292626 h 4449429"/>
              <a:gd name="connsiteX1111" fmla="*/ 10959601 w 18982931"/>
              <a:gd name="connsiteY1111" fmla="*/ 2292626 h 4449429"/>
              <a:gd name="connsiteX1112" fmla="*/ 10959601 w 18982931"/>
              <a:gd name="connsiteY1112" fmla="*/ 2477849 h 4449429"/>
              <a:gd name="connsiteX1113" fmla="*/ 11066618 w 18982931"/>
              <a:gd name="connsiteY1113" fmla="*/ 2477849 h 4449429"/>
              <a:gd name="connsiteX1114" fmla="*/ 11107778 w 18982931"/>
              <a:gd name="connsiteY1114" fmla="*/ 2284395 h 4449429"/>
              <a:gd name="connsiteX1115" fmla="*/ 11136593 w 18982931"/>
              <a:gd name="connsiteY1115" fmla="*/ 2053897 h 4449429"/>
              <a:gd name="connsiteX1116" fmla="*/ 11136593 w 18982931"/>
              <a:gd name="connsiteY1116" fmla="*/ 1061936 h 4449429"/>
              <a:gd name="connsiteX1117" fmla="*/ 11148938 w 18982931"/>
              <a:gd name="connsiteY1117" fmla="*/ 938454 h 4449429"/>
              <a:gd name="connsiteX1118" fmla="*/ 11161288 w 18982931"/>
              <a:gd name="connsiteY1118" fmla="*/ 938454 h 4449429"/>
              <a:gd name="connsiteX1119" fmla="*/ 11177753 w 18982931"/>
              <a:gd name="connsiteY1119" fmla="*/ 983729 h 4449429"/>
              <a:gd name="connsiteX1120" fmla="*/ 11231258 w 18982931"/>
              <a:gd name="connsiteY1120" fmla="*/ 572126 h 4449429"/>
              <a:gd name="connsiteX1121" fmla="*/ 11243610 w 18982931"/>
              <a:gd name="connsiteY1121" fmla="*/ 572126 h 4449429"/>
              <a:gd name="connsiteX1122" fmla="*/ 11284770 w 18982931"/>
              <a:gd name="connsiteY1122" fmla="*/ 946687 h 4449429"/>
              <a:gd name="connsiteX1123" fmla="*/ 11325929 w 18982931"/>
              <a:gd name="connsiteY1123" fmla="*/ 934337 h 4449429"/>
              <a:gd name="connsiteX1124" fmla="*/ 11342394 w 18982931"/>
              <a:gd name="connsiteY1124" fmla="*/ 1061936 h 4449429"/>
              <a:gd name="connsiteX1125" fmla="*/ 11342394 w 18982931"/>
              <a:gd name="connsiteY1125" fmla="*/ 1300666 h 4449429"/>
              <a:gd name="connsiteX1126" fmla="*/ 11358857 w 18982931"/>
              <a:gd name="connsiteY1126" fmla="*/ 2132104 h 4449429"/>
              <a:gd name="connsiteX1127" fmla="*/ 11362976 w 18982931"/>
              <a:gd name="connsiteY1127" fmla="*/ 2165031 h 4449429"/>
              <a:gd name="connsiteX1128" fmla="*/ 11453524 w 18982931"/>
              <a:gd name="connsiteY1128" fmla="*/ 2165031 h 4449429"/>
              <a:gd name="connsiteX1129" fmla="*/ 11457643 w 18982931"/>
              <a:gd name="connsiteY1129" fmla="*/ 2082711 h 4449429"/>
              <a:gd name="connsiteX1130" fmla="*/ 11535845 w 18982931"/>
              <a:gd name="connsiteY1130" fmla="*/ 2078592 h 4449429"/>
              <a:gd name="connsiteX1131" fmla="*/ 11535845 w 18982931"/>
              <a:gd name="connsiteY1131" fmla="*/ 2004505 h 4449429"/>
              <a:gd name="connsiteX1132" fmla="*/ 11548195 w 18982931"/>
              <a:gd name="connsiteY1132" fmla="*/ 1736964 h 4449429"/>
              <a:gd name="connsiteX1133" fmla="*/ 11609938 w 18982931"/>
              <a:gd name="connsiteY1133" fmla="*/ 1609365 h 4449429"/>
              <a:gd name="connsiteX1134" fmla="*/ 11688140 w 18982931"/>
              <a:gd name="connsiteY1134" fmla="*/ 1765774 h 4449429"/>
              <a:gd name="connsiteX1135" fmla="*/ 11688140 w 18982931"/>
              <a:gd name="connsiteY1135" fmla="*/ 2082711 h 4449429"/>
              <a:gd name="connsiteX1136" fmla="*/ 11910406 w 18982931"/>
              <a:gd name="connsiteY1136" fmla="*/ 2148567 h 4449429"/>
              <a:gd name="connsiteX1137" fmla="*/ 11988608 w 18982931"/>
              <a:gd name="connsiteY1137" fmla="*/ 2119754 h 4449429"/>
              <a:gd name="connsiteX1138" fmla="*/ 11991181 w 18982931"/>
              <a:gd name="connsiteY1138" fmla="*/ 2153197 h 4449429"/>
              <a:gd name="connsiteX1139" fmla="*/ 11993908 w 18982931"/>
              <a:gd name="connsiteY1139" fmla="*/ 2158900 h 4449429"/>
              <a:gd name="connsiteX1140" fmla="*/ 11993908 w 18982931"/>
              <a:gd name="connsiteY1140" fmla="*/ 2156799 h 4449429"/>
              <a:gd name="connsiteX1141" fmla="*/ 11998023 w 18982931"/>
              <a:gd name="connsiteY1141" fmla="*/ 2115639 h 4449429"/>
              <a:gd name="connsiteX1142" fmla="*/ 12010373 w 18982931"/>
              <a:gd name="connsiteY1142" fmla="*/ 2115639 h 4449429"/>
              <a:gd name="connsiteX1143" fmla="*/ 12014490 w 18982931"/>
              <a:gd name="connsiteY1143" fmla="*/ 2185614 h 4449429"/>
              <a:gd name="connsiteX1144" fmla="*/ 12055650 w 18982931"/>
              <a:gd name="connsiteY1144" fmla="*/ 2259703 h 4449429"/>
              <a:gd name="connsiteX1145" fmla="*/ 12109157 w 18982931"/>
              <a:gd name="connsiteY1145" fmla="*/ 2267933 h 4449429"/>
              <a:gd name="connsiteX1146" fmla="*/ 12137972 w 18982931"/>
              <a:gd name="connsiteY1146" fmla="*/ 2580753 h 4449429"/>
              <a:gd name="connsiteX1147" fmla="*/ 12150317 w 18982931"/>
              <a:gd name="connsiteY1147" fmla="*/ 2580753 h 4449429"/>
              <a:gd name="connsiteX1148" fmla="*/ 12179132 w 18982931"/>
              <a:gd name="connsiteY1148" fmla="*/ 2411992 h 4449429"/>
              <a:gd name="connsiteX1149" fmla="*/ 12207942 w 18982931"/>
              <a:gd name="connsiteY1149" fmla="*/ 2160917 h 4449429"/>
              <a:gd name="connsiteX1150" fmla="*/ 12216174 w 18982931"/>
              <a:gd name="connsiteY1150" fmla="*/ 2152686 h 4449429"/>
              <a:gd name="connsiteX1151" fmla="*/ 12331423 w 18982931"/>
              <a:gd name="connsiteY1151" fmla="*/ 2152686 h 4449429"/>
              <a:gd name="connsiteX1152" fmla="*/ 12331423 w 18982931"/>
              <a:gd name="connsiteY1152" fmla="*/ 2317327 h 4449429"/>
              <a:gd name="connsiteX1153" fmla="*/ 12496064 w 18982931"/>
              <a:gd name="connsiteY1153" fmla="*/ 2313208 h 4449429"/>
              <a:gd name="connsiteX1154" fmla="*/ 12557802 w 18982931"/>
              <a:gd name="connsiteY1154" fmla="*/ 2210310 h 4449429"/>
              <a:gd name="connsiteX1155" fmla="*/ 12566034 w 18982931"/>
              <a:gd name="connsiteY1155" fmla="*/ 2206191 h 4449429"/>
              <a:gd name="connsiteX1156" fmla="*/ 12598962 w 18982931"/>
              <a:gd name="connsiteY1156" fmla="*/ 2267933 h 4449429"/>
              <a:gd name="connsiteX1157" fmla="*/ 12607194 w 18982931"/>
              <a:gd name="connsiteY1157" fmla="*/ 2263816 h 4449429"/>
              <a:gd name="connsiteX1158" fmla="*/ 12607194 w 18982931"/>
              <a:gd name="connsiteY1158" fmla="*/ 1461193 h 4449429"/>
              <a:gd name="connsiteX1159" fmla="*/ 12677169 w 18982931"/>
              <a:gd name="connsiteY1159" fmla="*/ 1230695 h 4449429"/>
              <a:gd name="connsiteX1160" fmla="*/ 12920017 w 18982931"/>
              <a:gd name="connsiteY1160" fmla="*/ 1230695 h 4449429"/>
              <a:gd name="connsiteX1161" fmla="*/ 12948827 w 18982931"/>
              <a:gd name="connsiteY1161" fmla="*/ 1490003 h 4449429"/>
              <a:gd name="connsiteX1162" fmla="*/ 12948827 w 18982931"/>
              <a:gd name="connsiteY1162" fmla="*/ 1909838 h 4449429"/>
              <a:gd name="connsiteX1163" fmla="*/ 12948827 w 18982931"/>
              <a:gd name="connsiteY1163" fmla="*/ 1975695 h 4449429"/>
              <a:gd name="connsiteX1164" fmla="*/ 12969405 w 18982931"/>
              <a:gd name="connsiteY1164" fmla="*/ 1979812 h 4449429"/>
              <a:gd name="connsiteX1165" fmla="*/ 12989987 w 18982931"/>
              <a:gd name="connsiteY1165" fmla="*/ 1913955 h 4449429"/>
              <a:gd name="connsiteX1166" fmla="*/ 12989987 w 18982931"/>
              <a:gd name="connsiteY1166" fmla="*/ 1469425 h 4449429"/>
              <a:gd name="connsiteX1167" fmla="*/ 13064076 w 18982931"/>
              <a:gd name="connsiteY1167" fmla="*/ 1395336 h 4449429"/>
              <a:gd name="connsiteX1168" fmla="*/ 13146396 w 18982931"/>
              <a:gd name="connsiteY1168" fmla="*/ 1395336 h 4449429"/>
              <a:gd name="connsiteX1169" fmla="*/ 13146396 w 18982931"/>
              <a:gd name="connsiteY1169" fmla="*/ 1111328 h 4449429"/>
              <a:gd name="connsiteX1170" fmla="*/ 13216366 w 18982931"/>
              <a:gd name="connsiteY1170" fmla="*/ 1103096 h 4449429"/>
              <a:gd name="connsiteX1171" fmla="*/ 13228716 w 18982931"/>
              <a:gd name="connsiteY1171" fmla="*/ 1041358 h 4449429"/>
              <a:gd name="connsiteX1172" fmla="*/ 13368662 w 18982931"/>
              <a:gd name="connsiteY1172" fmla="*/ 1041358 h 4449429"/>
              <a:gd name="connsiteX1173" fmla="*/ 13368662 w 18982931"/>
              <a:gd name="connsiteY1173" fmla="*/ 687379 h 4449429"/>
              <a:gd name="connsiteX1174" fmla="*/ 13483911 w 18982931"/>
              <a:gd name="connsiteY1174" fmla="*/ 687379 h 4449429"/>
              <a:gd name="connsiteX1175" fmla="*/ 13483911 w 18982931"/>
              <a:gd name="connsiteY1175" fmla="*/ 617404 h 4449429"/>
              <a:gd name="connsiteX1176" fmla="*/ 13483911 w 18982931"/>
              <a:gd name="connsiteY1176" fmla="*/ 131714 h 4449429"/>
              <a:gd name="connsiteX1177" fmla="*/ 13541534 w 18982931"/>
              <a:gd name="connsiteY1177" fmla="*/ 74089 h 4449429"/>
              <a:gd name="connsiteX1178" fmla="*/ 13685593 w 18982931"/>
              <a:gd name="connsiteY1178" fmla="*/ 74089 h 4449429"/>
              <a:gd name="connsiteX1179" fmla="*/ 13730872 w 18982931"/>
              <a:gd name="connsiteY1179" fmla="*/ 49392 h 4449429"/>
              <a:gd name="connsiteX1180" fmla="*/ 13739104 w 18982931"/>
              <a:gd name="connsiteY1180"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276969 w 18982931"/>
              <a:gd name="connsiteY865" fmla="*/ 1387099 h 4449429"/>
              <a:gd name="connsiteX866" fmla="*/ 1289312 w 18982931"/>
              <a:gd name="connsiteY866" fmla="*/ 1395331 h 4449429"/>
              <a:gd name="connsiteX867" fmla="*/ 1322242 w 18982931"/>
              <a:gd name="connsiteY867" fmla="*/ 1559973 h 4449429"/>
              <a:gd name="connsiteX868" fmla="*/ 1318126 w 18982931"/>
              <a:gd name="connsiteY868" fmla="*/ 1576437 h 4449429"/>
              <a:gd name="connsiteX869" fmla="*/ 1326360 w 18982931"/>
              <a:gd name="connsiteY869" fmla="*/ 1621715 h 4449429"/>
              <a:gd name="connsiteX870" fmla="*/ 1359290 w 18982931"/>
              <a:gd name="connsiteY870" fmla="*/ 1597020 h 4449429"/>
              <a:gd name="connsiteX871" fmla="*/ 1375751 w 18982931"/>
              <a:gd name="connsiteY871" fmla="*/ 1588787 h 4449429"/>
              <a:gd name="connsiteX872" fmla="*/ 1486884 w 18982931"/>
              <a:gd name="connsiteY872" fmla="*/ 1588787 h 4449429"/>
              <a:gd name="connsiteX873" fmla="*/ 1507466 w 18982931"/>
              <a:gd name="connsiteY873" fmla="*/ 2337905 h 4449429"/>
              <a:gd name="connsiteX874" fmla="*/ 1523929 w 18982931"/>
              <a:gd name="connsiteY874" fmla="*/ 2337905 h 4449429"/>
              <a:gd name="connsiteX875" fmla="*/ 1523929 w 18982931"/>
              <a:gd name="connsiteY875" fmla="*/ 2169146 h 4449429"/>
              <a:gd name="connsiteX876" fmla="*/ 1692685 w 18982931"/>
              <a:gd name="connsiteY876" fmla="*/ 2169146 h 4449429"/>
              <a:gd name="connsiteX877" fmla="*/ 1692685 w 18982931"/>
              <a:gd name="connsiteY877" fmla="*/ 2020968 h 4449429"/>
              <a:gd name="connsiteX878" fmla="*/ 1766772 w 18982931"/>
              <a:gd name="connsiteY878" fmla="*/ 1922183 h 4449429"/>
              <a:gd name="connsiteX879" fmla="*/ 1766772 w 18982931"/>
              <a:gd name="connsiteY879" fmla="*/ 1757542 h 4449429"/>
              <a:gd name="connsiteX880" fmla="*/ 1849095 w 18982931"/>
              <a:gd name="connsiteY880" fmla="*/ 1757542 h 4449429"/>
              <a:gd name="connsiteX881" fmla="*/ 1849095 w 18982931"/>
              <a:gd name="connsiteY881" fmla="*/ 2156799 h 4449429"/>
              <a:gd name="connsiteX882" fmla="*/ 1919070 w 18982931"/>
              <a:gd name="connsiteY882" fmla="*/ 2156799 h 4449429"/>
              <a:gd name="connsiteX883" fmla="*/ 1919070 w 18982931"/>
              <a:gd name="connsiteY883" fmla="*/ 1864559 h 4449429"/>
              <a:gd name="connsiteX884" fmla="*/ 1919070 w 18982931"/>
              <a:gd name="connsiteY884" fmla="*/ 695608 h 4449429"/>
              <a:gd name="connsiteX885" fmla="*/ 2005504 w 18982931"/>
              <a:gd name="connsiteY885" fmla="*/ 609173 h 4449429"/>
              <a:gd name="connsiteX886" fmla="*/ 2026085 w 18982931"/>
              <a:gd name="connsiteY886" fmla="*/ 605054 h 4449429"/>
              <a:gd name="connsiteX887" fmla="*/ 2100174 w 18982931"/>
              <a:gd name="connsiteY887" fmla="*/ 448645 h 4449429"/>
              <a:gd name="connsiteX888" fmla="*/ 2137215 w 18982931"/>
              <a:gd name="connsiteY888" fmla="*/ 407485 h 4449429"/>
              <a:gd name="connsiteX889" fmla="*/ 2194840 w 18982931"/>
              <a:gd name="connsiteY889" fmla="*/ 337515 h 4449429"/>
              <a:gd name="connsiteX890" fmla="*/ 2198958 w 18982931"/>
              <a:gd name="connsiteY890" fmla="*/ 292236 h 4449429"/>
              <a:gd name="connsiteX891" fmla="*/ 2240121 w 18982931"/>
              <a:gd name="connsiteY891" fmla="*/ 358093 h 4449429"/>
              <a:gd name="connsiteX892" fmla="*/ 2273047 w 18982931"/>
              <a:gd name="connsiteY892" fmla="*/ 444532 h 4449429"/>
              <a:gd name="connsiteX893" fmla="*/ 2330670 w 18982931"/>
              <a:gd name="connsiteY893" fmla="*/ 563894 h 4449429"/>
              <a:gd name="connsiteX894" fmla="*/ 2351248 w 18982931"/>
              <a:gd name="connsiteY894" fmla="*/ 613286 h 4449429"/>
              <a:gd name="connsiteX895" fmla="*/ 2429455 w 18982931"/>
              <a:gd name="connsiteY895" fmla="*/ 675029 h 4449429"/>
              <a:gd name="connsiteX896" fmla="*/ 2470614 w 18982931"/>
              <a:gd name="connsiteY896" fmla="*/ 757350 h 4449429"/>
              <a:gd name="connsiteX897" fmla="*/ 2470614 w 18982931"/>
              <a:gd name="connsiteY897" fmla="*/ 1086631 h 4449429"/>
              <a:gd name="connsiteX898" fmla="*/ 2470614 w 18982931"/>
              <a:gd name="connsiteY898" fmla="*/ 2008622 h 4449429"/>
              <a:gd name="connsiteX899" fmla="*/ 2487080 w 18982931"/>
              <a:gd name="connsiteY899" fmla="*/ 2053897 h 4449429"/>
              <a:gd name="connsiteX900" fmla="*/ 2499426 w 18982931"/>
              <a:gd name="connsiteY900" fmla="*/ 1897488 h 4449429"/>
              <a:gd name="connsiteX901" fmla="*/ 2602322 w 18982931"/>
              <a:gd name="connsiteY901" fmla="*/ 1798703 h 4449429"/>
              <a:gd name="connsiteX902" fmla="*/ 2836935 w 18982931"/>
              <a:gd name="connsiteY902" fmla="*/ 1798703 h 4449429"/>
              <a:gd name="connsiteX903" fmla="*/ 2836935 w 18982931"/>
              <a:gd name="connsiteY903" fmla="*/ 1860446 h 4449429"/>
              <a:gd name="connsiteX904" fmla="*/ 2836935 w 18982931"/>
              <a:gd name="connsiteY904" fmla="*/ 2263816 h 4449429"/>
              <a:gd name="connsiteX905" fmla="*/ 2845169 w 18982931"/>
              <a:gd name="connsiteY905" fmla="*/ 2304976 h 4449429"/>
              <a:gd name="connsiteX906" fmla="*/ 2861629 w 18982931"/>
              <a:gd name="connsiteY906" fmla="*/ 2300858 h 4449429"/>
              <a:gd name="connsiteX907" fmla="*/ 2861629 w 18982931"/>
              <a:gd name="connsiteY907" fmla="*/ 2247351 h 4449429"/>
              <a:gd name="connsiteX908" fmla="*/ 2869861 w 18982931"/>
              <a:gd name="connsiteY908" fmla="*/ 1996272 h 4449429"/>
              <a:gd name="connsiteX909" fmla="*/ 2923374 w 18982931"/>
              <a:gd name="connsiteY909" fmla="*/ 1967462 h 4449429"/>
              <a:gd name="connsiteX910" fmla="*/ 2939836 w 18982931"/>
              <a:gd name="connsiteY910" fmla="*/ 2300858 h 4449429"/>
              <a:gd name="connsiteX911" fmla="*/ 2956300 w 18982931"/>
              <a:gd name="connsiteY911" fmla="*/ 2300858 h 4449429"/>
              <a:gd name="connsiteX912" fmla="*/ 2989230 w 18982931"/>
              <a:gd name="connsiteY912" fmla="*/ 2111521 h 4449429"/>
              <a:gd name="connsiteX913" fmla="*/ 3018038 w 18982931"/>
              <a:gd name="connsiteY913" fmla="*/ 2058015 h 4449429"/>
              <a:gd name="connsiteX914" fmla="*/ 3034502 w 18982931"/>
              <a:gd name="connsiteY914" fmla="*/ 2123871 h 4449429"/>
              <a:gd name="connsiteX915" fmla="*/ 3038620 w 18982931"/>
              <a:gd name="connsiteY915" fmla="*/ 2132104 h 4449429"/>
              <a:gd name="connsiteX916" fmla="*/ 3088018 w 18982931"/>
              <a:gd name="connsiteY916" fmla="*/ 2140336 h 4449429"/>
              <a:gd name="connsiteX917" fmla="*/ 3095320 w 18982931"/>
              <a:gd name="connsiteY917" fmla="*/ 2275334 h 4449429"/>
              <a:gd name="connsiteX918" fmla="*/ 3162101 w 18982931"/>
              <a:gd name="connsiteY918" fmla="*/ 2275334 h 4449429"/>
              <a:gd name="connsiteX919" fmla="*/ 3162101 w 18982931"/>
              <a:gd name="connsiteY919" fmla="*/ 1580555 h 4449429"/>
              <a:gd name="connsiteX920" fmla="*/ 3162101 w 18982931"/>
              <a:gd name="connsiteY920" fmla="*/ 1531163 h 4449429"/>
              <a:gd name="connsiteX921" fmla="*/ 3199146 w 18982931"/>
              <a:gd name="connsiteY921" fmla="*/ 1498235 h 4449429"/>
              <a:gd name="connsiteX922" fmla="*/ 3281469 w 18982931"/>
              <a:gd name="connsiteY922" fmla="*/ 1498235 h 4449429"/>
              <a:gd name="connsiteX923" fmla="*/ 3281469 w 18982931"/>
              <a:gd name="connsiteY923" fmla="*/ 1325362 h 4449429"/>
              <a:gd name="connsiteX924" fmla="*/ 3343207 w 18982931"/>
              <a:gd name="connsiteY924" fmla="*/ 1263619 h 4449429"/>
              <a:gd name="connsiteX925" fmla="*/ 3544891 w 18982931"/>
              <a:gd name="connsiteY925" fmla="*/ 1263619 h 4449429"/>
              <a:gd name="connsiteX926" fmla="*/ 3544891 w 18982931"/>
              <a:gd name="connsiteY926" fmla="*/ 712071 h 4449429"/>
              <a:gd name="connsiteX927" fmla="*/ 3561357 w 18982931"/>
              <a:gd name="connsiteY927" fmla="*/ 555662 h 4449429"/>
              <a:gd name="connsiteX928" fmla="*/ 3606633 w 18982931"/>
              <a:gd name="connsiteY928" fmla="*/ 316933 h 4449429"/>
              <a:gd name="connsiteX929" fmla="*/ 3614865 w 18982931"/>
              <a:gd name="connsiteY929" fmla="*/ 279891 h 4449429"/>
              <a:gd name="connsiteX930" fmla="*/ 3676603 w 18982931"/>
              <a:gd name="connsiteY930" fmla="*/ 341628 h 4449429"/>
              <a:gd name="connsiteX931" fmla="*/ 3684835 w 18982931"/>
              <a:gd name="connsiteY931" fmla="*/ 386907 h 4449429"/>
              <a:gd name="connsiteX932" fmla="*/ 3742460 w 18982931"/>
              <a:gd name="connsiteY932" fmla="*/ 481574 h 4449429"/>
              <a:gd name="connsiteX933" fmla="*/ 3763042 w 18982931"/>
              <a:gd name="connsiteY933" fmla="*/ 703838 h 4449429"/>
              <a:gd name="connsiteX934" fmla="*/ 3763042 w 18982931"/>
              <a:gd name="connsiteY934" fmla="*/ 1144256 h 4449429"/>
              <a:gd name="connsiteX935" fmla="*/ 3771275 w 18982931"/>
              <a:gd name="connsiteY935" fmla="*/ 1181298 h 4449429"/>
              <a:gd name="connsiteX936" fmla="*/ 3775390 w 18982931"/>
              <a:gd name="connsiteY936" fmla="*/ 1115443 h 4449429"/>
              <a:gd name="connsiteX937" fmla="*/ 3923568 w 18982931"/>
              <a:gd name="connsiteY937" fmla="*/ 996079 h 4449429"/>
              <a:gd name="connsiteX938" fmla="*/ 3940029 w 18982931"/>
              <a:gd name="connsiteY938" fmla="*/ 1020776 h 4449429"/>
              <a:gd name="connsiteX939" fmla="*/ 3960611 w 18982931"/>
              <a:gd name="connsiteY939" fmla="*/ 1321244 h 4449429"/>
              <a:gd name="connsiteX940" fmla="*/ 3960611 w 18982931"/>
              <a:gd name="connsiteY940" fmla="*/ 1584670 h 4449429"/>
              <a:gd name="connsiteX941" fmla="*/ 3977076 w 18982931"/>
              <a:gd name="connsiteY941" fmla="*/ 1625830 h 4449429"/>
              <a:gd name="connsiteX942" fmla="*/ 4010007 w 18982931"/>
              <a:gd name="connsiteY942" fmla="*/ 1666990 h 4449429"/>
              <a:gd name="connsiteX943" fmla="*/ 4055279 w 18982931"/>
              <a:gd name="connsiteY943" fmla="*/ 1819286 h 4449429"/>
              <a:gd name="connsiteX944" fmla="*/ 4104670 w 18982931"/>
              <a:gd name="connsiteY944" fmla="*/ 1819286 h 4449429"/>
              <a:gd name="connsiteX945" fmla="*/ 4108788 w 18982931"/>
              <a:gd name="connsiteY945" fmla="*/ 1741079 h 4449429"/>
              <a:gd name="connsiteX946" fmla="*/ 4211689 w 18982931"/>
              <a:gd name="connsiteY946" fmla="*/ 1741079 h 4449429"/>
              <a:gd name="connsiteX947" fmla="*/ 4252847 w 18982931"/>
              <a:gd name="connsiteY947" fmla="*/ 1559973 h 4449429"/>
              <a:gd name="connsiteX948" fmla="*/ 4265197 w 18982931"/>
              <a:gd name="connsiteY948" fmla="*/ 1559973 h 4449429"/>
              <a:gd name="connsiteX949" fmla="*/ 4277546 w 18982931"/>
              <a:gd name="connsiteY949" fmla="*/ 1592900 h 4449429"/>
              <a:gd name="connsiteX950" fmla="*/ 4302239 w 18982931"/>
              <a:gd name="connsiteY950" fmla="*/ 1708150 h 4449429"/>
              <a:gd name="connsiteX951" fmla="*/ 4368100 w 18982931"/>
              <a:gd name="connsiteY951" fmla="*/ 1741079 h 4449429"/>
              <a:gd name="connsiteX952" fmla="*/ 4363984 w 18982931"/>
              <a:gd name="connsiteY952" fmla="*/ 1634062 h 4449429"/>
              <a:gd name="connsiteX953" fmla="*/ 4372218 w 18982931"/>
              <a:gd name="connsiteY953" fmla="*/ 839670 h 4449429"/>
              <a:gd name="connsiteX954" fmla="*/ 4442184 w 18982931"/>
              <a:gd name="connsiteY954" fmla="*/ 279891 h 4449429"/>
              <a:gd name="connsiteX955" fmla="*/ 4479230 w 18982931"/>
              <a:gd name="connsiteY955" fmla="*/ 234611 h 4449429"/>
              <a:gd name="connsiteX956" fmla="*/ 4520394 w 18982931"/>
              <a:gd name="connsiteY956" fmla="*/ 284004 h 4449429"/>
              <a:gd name="connsiteX957" fmla="*/ 4549200 w 18982931"/>
              <a:gd name="connsiteY957" fmla="*/ 440413 h 4449429"/>
              <a:gd name="connsiteX958" fmla="*/ 4680914 w 18982931"/>
              <a:gd name="connsiteY958" fmla="*/ 395140 h 4449429"/>
              <a:gd name="connsiteX959" fmla="*/ 4759121 w 18982931"/>
              <a:gd name="connsiteY959" fmla="*/ 460995 h 4449429"/>
              <a:gd name="connsiteX960" fmla="*/ 4771466 w 18982931"/>
              <a:gd name="connsiteY960" fmla="*/ 493924 h 4449429"/>
              <a:gd name="connsiteX961" fmla="*/ 4888657 w 18982931"/>
              <a:gd name="connsiteY961" fmla="*/ 747622 h 4449429"/>
              <a:gd name="connsiteX962" fmla="*/ 4888893 w 18982931"/>
              <a:gd name="connsiteY962" fmla="*/ 807315 h 4449429"/>
              <a:gd name="connsiteX963" fmla="*/ 4856617 w 18982931"/>
              <a:gd name="connsiteY963" fmla="*/ 807315 h 4449429"/>
              <a:gd name="connsiteX964" fmla="*/ 4856617 w 18982931"/>
              <a:gd name="connsiteY964" fmla="*/ 944475 h 4449429"/>
              <a:gd name="connsiteX965" fmla="*/ 4888332 w 18982931"/>
              <a:gd name="connsiteY965" fmla="*/ 944475 h 4449429"/>
              <a:gd name="connsiteX966" fmla="*/ 4888325 w 18982931"/>
              <a:gd name="connsiteY966" fmla="*/ 945600 h 4449429"/>
              <a:gd name="connsiteX967" fmla="*/ 4890835 w 18982931"/>
              <a:gd name="connsiteY967" fmla="*/ 1609365 h 4449429"/>
              <a:gd name="connsiteX968" fmla="*/ 4952574 w 18982931"/>
              <a:gd name="connsiteY968" fmla="*/ 1617597 h 4449429"/>
              <a:gd name="connsiteX969" fmla="*/ 4952574 w 18982931"/>
              <a:gd name="connsiteY969" fmla="*/ 1868678 h 4449429"/>
              <a:gd name="connsiteX970" fmla="*/ 4956691 w 18982931"/>
              <a:gd name="connsiteY970" fmla="*/ 1905720 h 4449429"/>
              <a:gd name="connsiteX971" fmla="*/ 4981387 w 18982931"/>
              <a:gd name="connsiteY971" fmla="*/ 1967462 h 4449429"/>
              <a:gd name="connsiteX972" fmla="*/ 4981387 w 18982931"/>
              <a:gd name="connsiteY972" fmla="*/ 2058015 h 4449429"/>
              <a:gd name="connsiteX973" fmla="*/ 5001966 w 18982931"/>
              <a:gd name="connsiteY973" fmla="*/ 2086824 h 4449429"/>
              <a:gd name="connsiteX974" fmla="*/ 5018429 w 18982931"/>
              <a:gd name="connsiteY974" fmla="*/ 2078592 h 4449429"/>
              <a:gd name="connsiteX975" fmla="*/ 5018429 w 18982931"/>
              <a:gd name="connsiteY975" fmla="*/ 1881023 h 4449429"/>
              <a:gd name="connsiteX976" fmla="*/ 5018429 w 18982931"/>
              <a:gd name="connsiteY976" fmla="*/ 1366522 h 4449429"/>
              <a:gd name="connsiteX977" fmla="*/ 5034894 w 18982931"/>
              <a:gd name="connsiteY977" fmla="*/ 864367 h 4449429"/>
              <a:gd name="connsiteX978" fmla="*/ 5067821 w 18982931"/>
              <a:gd name="connsiteY978" fmla="*/ 197569 h 4449429"/>
              <a:gd name="connsiteX979" fmla="*/ 5080173 w 18982931"/>
              <a:gd name="connsiteY979" fmla="*/ 102899 h 4449429"/>
              <a:gd name="connsiteX980" fmla="*/ 5216000 w 18982931"/>
              <a:gd name="connsiteY980" fmla="*/ 37042 h 4449429"/>
              <a:gd name="connsiteX981" fmla="*/ 5248927 w 18982931"/>
              <a:gd name="connsiteY981" fmla="*/ 69972 h 4449429"/>
              <a:gd name="connsiteX982" fmla="*/ 5372409 w 18982931"/>
              <a:gd name="connsiteY982" fmla="*/ 69972 h 4449429"/>
              <a:gd name="connsiteX983" fmla="*/ 5434151 w 18982931"/>
              <a:gd name="connsiteY983" fmla="*/ 131714 h 4449429"/>
              <a:gd name="connsiteX984" fmla="*/ 5434151 w 18982931"/>
              <a:gd name="connsiteY984" fmla="*/ 382788 h 4449429"/>
              <a:gd name="connsiteX985" fmla="*/ 5434151 w 18982931"/>
              <a:gd name="connsiteY985" fmla="*/ 683261 h 4449429"/>
              <a:gd name="connsiteX986" fmla="*/ 5545282 w 18982931"/>
              <a:gd name="connsiteY986" fmla="*/ 687375 h 4449429"/>
              <a:gd name="connsiteX987" fmla="*/ 5545282 w 18982931"/>
              <a:gd name="connsiteY987" fmla="*/ 1045471 h 4449429"/>
              <a:gd name="connsiteX988" fmla="*/ 5676994 w 18982931"/>
              <a:gd name="connsiteY988" fmla="*/ 1045471 h 4449429"/>
              <a:gd name="connsiteX989" fmla="*/ 5685227 w 18982931"/>
              <a:gd name="connsiteY989" fmla="*/ 1103096 h 4449429"/>
              <a:gd name="connsiteX990" fmla="*/ 5759314 w 18982931"/>
              <a:gd name="connsiteY990" fmla="*/ 1193648 h 4449429"/>
              <a:gd name="connsiteX991" fmla="*/ 5759314 w 18982931"/>
              <a:gd name="connsiteY991" fmla="*/ 1395331 h 4449429"/>
              <a:gd name="connsiteX992" fmla="*/ 5825171 w 18982931"/>
              <a:gd name="connsiteY992" fmla="*/ 1395331 h 4449429"/>
              <a:gd name="connsiteX993" fmla="*/ 5903378 w 18982931"/>
              <a:gd name="connsiteY993" fmla="*/ 1477653 h 4449429"/>
              <a:gd name="connsiteX994" fmla="*/ 5903378 w 18982931"/>
              <a:gd name="connsiteY994" fmla="*/ 1918070 h 4449429"/>
              <a:gd name="connsiteX995" fmla="*/ 5936306 w 18982931"/>
              <a:gd name="connsiteY995" fmla="*/ 1975695 h 4449429"/>
              <a:gd name="connsiteX996" fmla="*/ 5965115 w 18982931"/>
              <a:gd name="connsiteY996" fmla="*/ 1275969 h 4449429"/>
              <a:gd name="connsiteX997" fmla="*/ 5969235 w 18982931"/>
              <a:gd name="connsiteY997" fmla="*/ 1238922 h 4449429"/>
              <a:gd name="connsiteX998" fmla="*/ 6166804 w 18982931"/>
              <a:gd name="connsiteY998" fmla="*/ 1238922 h 4449429"/>
              <a:gd name="connsiteX999" fmla="*/ 6216196 w 18982931"/>
              <a:gd name="connsiteY999" fmla="*/ 1288315 h 4449429"/>
              <a:gd name="connsiteX1000" fmla="*/ 6236774 w 18982931"/>
              <a:gd name="connsiteY1000" fmla="*/ 1428261 h 4449429"/>
              <a:gd name="connsiteX1001" fmla="*/ 6273821 w 18982931"/>
              <a:gd name="connsiteY1001" fmla="*/ 1498235 h 4449429"/>
              <a:gd name="connsiteX1002" fmla="*/ 6273821 w 18982931"/>
              <a:gd name="connsiteY1002" fmla="*/ 2230888 h 4449429"/>
              <a:gd name="connsiteX1003" fmla="*/ 6277935 w 18982931"/>
              <a:gd name="connsiteY1003" fmla="*/ 2280280 h 4449429"/>
              <a:gd name="connsiteX1004" fmla="*/ 6319095 w 18982931"/>
              <a:gd name="connsiteY1004" fmla="*/ 2193841 h 4449429"/>
              <a:gd name="connsiteX1005" fmla="*/ 6364373 w 18982931"/>
              <a:gd name="connsiteY1005" fmla="*/ 2288513 h 4449429"/>
              <a:gd name="connsiteX1006" fmla="*/ 6389068 w 18982931"/>
              <a:gd name="connsiteY1006" fmla="*/ 2313208 h 4449429"/>
              <a:gd name="connsiteX1007" fmla="*/ 6541355 w 18982931"/>
              <a:gd name="connsiteY1007" fmla="*/ 2313208 h 4449429"/>
              <a:gd name="connsiteX1008" fmla="*/ 6541355 w 18982931"/>
              <a:gd name="connsiteY1008" fmla="*/ 2148567 h 4449429"/>
              <a:gd name="connsiteX1009" fmla="*/ 6660723 w 18982931"/>
              <a:gd name="connsiteY1009" fmla="*/ 2148567 h 4449429"/>
              <a:gd name="connsiteX1010" fmla="*/ 6660723 w 18982931"/>
              <a:gd name="connsiteY1010" fmla="*/ 2259698 h 4449429"/>
              <a:gd name="connsiteX1011" fmla="*/ 6705999 w 18982931"/>
              <a:gd name="connsiteY1011" fmla="*/ 2551938 h 4449429"/>
              <a:gd name="connsiteX1012" fmla="*/ 6714228 w 18982931"/>
              <a:gd name="connsiteY1012" fmla="*/ 2580748 h 4449429"/>
              <a:gd name="connsiteX1013" fmla="*/ 6722461 w 18982931"/>
              <a:gd name="connsiteY1013" fmla="*/ 2576634 h 4449429"/>
              <a:gd name="connsiteX1014" fmla="*/ 6751278 w 18982931"/>
              <a:gd name="connsiteY1014" fmla="*/ 2263816 h 4449429"/>
              <a:gd name="connsiteX1015" fmla="*/ 6800669 w 18982931"/>
              <a:gd name="connsiteY1015" fmla="*/ 2255583 h 4449429"/>
              <a:gd name="connsiteX1016" fmla="*/ 6837709 w 18982931"/>
              <a:gd name="connsiteY1016" fmla="*/ 2181496 h 4449429"/>
              <a:gd name="connsiteX1017" fmla="*/ 6841831 w 18982931"/>
              <a:gd name="connsiteY1017" fmla="*/ 2152681 h 4449429"/>
              <a:gd name="connsiteX1018" fmla="*/ 6845941 w 18982931"/>
              <a:gd name="connsiteY1018" fmla="*/ 2115639 h 4449429"/>
              <a:gd name="connsiteX1019" fmla="*/ 6857139 w 18982931"/>
              <a:gd name="connsiteY1019" fmla="*/ 2115639 h 4449429"/>
              <a:gd name="connsiteX1020" fmla="*/ 6899298 w 18982931"/>
              <a:gd name="connsiteY1020" fmla="*/ 2109470 h 4449429"/>
              <a:gd name="connsiteX1021" fmla="*/ 6922965 w 18982931"/>
              <a:gd name="connsiteY1021" fmla="*/ 2140339 h 4449429"/>
              <a:gd name="connsiteX1022" fmla="*/ 7009406 w 18982931"/>
              <a:gd name="connsiteY1022" fmla="*/ 2070365 h 4449429"/>
              <a:gd name="connsiteX1023" fmla="*/ 7145231 w 18982931"/>
              <a:gd name="connsiteY1023" fmla="*/ 2066247 h 4449429"/>
              <a:gd name="connsiteX1024" fmla="*/ 7145231 w 18982931"/>
              <a:gd name="connsiteY1024" fmla="*/ 1901605 h 4449429"/>
              <a:gd name="connsiteX1025" fmla="*/ 7145231 w 18982931"/>
              <a:gd name="connsiteY1025" fmla="*/ 1769896 h 4449429"/>
              <a:gd name="connsiteX1026" fmla="*/ 7215204 w 18982931"/>
              <a:gd name="connsiteY1026" fmla="*/ 1597024 h 4449429"/>
              <a:gd name="connsiteX1027" fmla="*/ 7285174 w 18982931"/>
              <a:gd name="connsiteY1027" fmla="*/ 1753433 h 4449429"/>
              <a:gd name="connsiteX1028" fmla="*/ 7297524 w 18982931"/>
              <a:gd name="connsiteY1028" fmla="*/ 2062134 h 4449429"/>
              <a:gd name="connsiteX1029" fmla="*/ 7367494 w 18982931"/>
              <a:gd name="connsiteY1029" fmla="*/ 2066247 h 4449429"/>
              <a:gd name="connsiteX1030" fmla="*/ 7371610 w 18982931"/>
              <a:gd name="connsiteY1030" fmla="*/ 2148567 h 4449429"/>
              <a:gd name="connsiteX1031" fmla="*/ 7462167 w 18982931"/>
              <a:gd name="connsiteY1031" fmla="*/ 2148567 h 4449429"/>
              <a:gd name="connsiteX1032" fmla="*/ 7462167 w 18982931"/>
              <a:gd name="connsiteY1032" fmla="*/ 2095061 h 4449429"/>
              <a:gd name="connsiteX1033" fmla="*/ 7462167 w 18982931"/>
              <a:gd name="connsiteY1033" fmla="*/ 1597024 h 4449429"/>
              <a:gd name="connsiteX1034" fmla="*/ 7482743 w 18982931"/>
              <a:gd name="connsiteY1034" fmla="*/ 1008430 h 4449429"/>
              <a:gd name="connsiteX1035" fmla="*/ 7495096 w 18982931"/>
              <a:gd name="connsiteY1035" fmla="*/ 921991 h 4449429"/>
              <a:gd name="connsiteX1036" fmla="*/ 7536254 w 18982931"/>
              <a:gd name="connsiteY1036" fmla="*/ 934341 h 4449429"/>
              <a:gd name="connsiteX1037" fmla="*/ 7577416 w 18982931"/>
              <a:gd name="connsiteY1037" fmla="*/ 563899 h 4449429"/>
              <a:gd name="connsiteX1038" fmla="*/ 7589759 w 18982931"/>
              <a:gd name="connsiteY1038" fmla="*/ 563899 h 4449429"/>
              <a:gd name="connsiteX1039" fmla="*/ 7639153 w 18982931"/>
              <a:gd name="connsiteY1039" fmla="*/ 975501 h 4449429"/>
              <a:gd name="connsiteX1040" fmla="*/ 7655614 w 18982931"/>
              <a:gd name="connsiteY1040" fmla="*/ 926109 h 4449429"/>
              <a:gd name="connsiteX1041" fmla="*/ 7667968 w 18982931"/>
              <a:gd name="connsiteY1041" fmla="*/ 926109 h 4449429"/>
              <a:gd name="connsiteX1042" fmla="*/ 7676196 w 18982931"/>
              <a:gd name="connsiteY1042" fmla="*/ 1037243 h 4449429"/>
              <a:gd name="connsiteX1043" fmla="*/ 7676196 w 18982931"/>
              <a:gd name="connsiteY1043" fmla="*/ 2049787 h 4449429"/>
              <a:gd name="connsiteX1044" fmla="*/ 7705009 w 18982931"/>
              <a:gd name="connsiteY1044" fmla="*/ 2267935 h 4449429"/>
              <a:gd name="connsiteX1045" fmla="*/ 7750287 w 18982931"/>
              <a:gd name="connsiteY1045" fmla="*/ 2469622 h 4449429"/>
              <a:gd name="connsiteX1046" fmla="*/ 7849072 w 18982931"/>
              <a:gd name="connsiteY1046" fmla="*/ 2469622 h 4449429"/>
              <a:gd name="connsiteX1047" fmla="*/ 7849072 w 18982931"/>
              <a:gd name="connsiteY1047" fmla="*/ 2284398 h 4449429"/>
              <a:gd name="connsiteX1048" fmla="*/ 7919042 w 18982931"/>
              <a:gd name="connsiteY1048" fmla="*/ 2284398 h 4449429"/>
              <a:gd name="connsiteX1049" fmla="*/ 7919042 w 18982931"/>
              <a:gd name="connsiteY1049" fmla="*/ 2473736 h 4449429"/>
              <a:gd name="connsiteX1050" fmla="*/ 8108380 w 18982931"/>
              <a:gd name="connsiteY1050" fmla="*/ 2473736 h 4449429"/>
              <a:gd name="connsiteX1051" fmla="*/ 8142338 w 18982931"/>
              <a:gd name="connsiteY1051" fmla="*/ 2481454 h 4449429"/>
              <a:gd name="connsiteX1052" fmla="*/ 8144242 w 18982931"/>
              <a:gd name="connsiteY1052" fmla="*/ 2485067 h 4449429"/>
              <a:gd name="connsiteX1053" fmla="*/ 8144242 w 18982931"/>
              <a:gd name="connsiteY1053" fmla="*/ 1280084 h 4449429"/>
              <a:gd name="connsiteX1054" fmla="*/ 8189518 w 18982931"/>
              <a:gd name="connsiteY1054" fmla="*/ 1115443 h 4449429"/>
              <a:gd name="connsiteX1055" fmla="*/ 8230679 w 18982931"/>
              <a:gd name="connsiteY1055" fmla="*/ 1090746 h 4449429"/>
              <a:gd name="connsiteX1056" fmla="*/ 8477642 w 18982931"/>
              <a:gd name="connsiteY1056" fmla="*/ 1090746 h 4449429"/>
              <a:gd name="connsiteX1057" fmla="*/ 8518799 w 18982931"/>
              <a:gd name="connsiteY1057" fmla="*/ 1111328 h 4449429"/>
              <a:gd name="connsiteX1058" fmla="*/ 8568194 w 18982931"/>
              <a:gd name="connsiteY1058" fmla="*/ 1288315 h 4449429"/>
              <a:gd name="connsiteX1059" fmla="*/ 8572304 w 18982931"/>
              <a:gd name="connsiteY1059" fmla="*/ 2152681 h 4449429"/>
              <a:gd name="connsiteX1060" fmla="*/ 8572304 w 18982931"/>
              <a:gd name="connsiteY1060" fmla="*/ 2222656 h 4449429"/>
              <a:gd name="connsiteX1061" fmla="*/ 8827499 w 18982931"/>
              <a:gd name="connsiteY1061" fmla="*/ 2222656 h 4449429"/>
              <a:gd name="connsiteX1062" fmla="*/ 8827499 w 18982931"/>
              <a:gd name="connsiteY1062" fmla="*/ 2053897 h 4449429"/>
              <a:gd name="connsiteX1063" fmla="*/ 8827499 w 18982931"/>
              <a:gd name="connsiteY1063" fmla="*/ 1996272 h 4449429"/>
              <a:gd name="connsiteX1064" fmla="*/ 8926285 w 18982931"/>
              <a:gd name="connsiteY1064" fmla="*/ 1876910 h 4449429"/>
              <a:gd name="connsiteX1065" fmla="*/ 8926285 w 18982931"/>
              <a:gd name="connsiteY1065" fmla="*/ 1757542 h 4449429"/>
              <a:gd name="connsiteX1066" fmla="*/ 8926285 w 18982931"/>
              <a:gd name="connsiteY1066" fmla="*/ 1527045 h 4449429"/>
              <a:gd name="connsiteX1067" fmla="*/ 8950980 w 18982931"/>
              <a:gd name="connsiteY1067" fmla="*/ 1432378 h 4449429"/>
              <a:gd name="connsiteX1068" fmla="*/ 8950980 w 18982931"/>
              <a:gd name="connsiteY1068" fmla="*/ 1424146 h 4449429"/>
              <a:gd name="connsiteX1069" fmla="*/ 8983911 w 18982931"/>
              <a:gd name="connsiteY1069" fmla="*/ 1107210 h 4449429"/>
              <a:gd name="connsiteX1070" fmla="*/ 8992140 w 18982931"/>
              <a:gd name="connsiteY1070" fmla="*/ 1049586 h 4449429"/>
              <a:gd name="connsiteX1071" fmla="*/ 9012723 w 18982931"/>
              <a:gd name="connsiteY1071" fmla="*/ 1049586 h 4449429"/>
              <a:gd name="connsiteX1072" fmla="*/ 9049767 w 18982931"/>
              <a:gd name="connsiteY1072" fmla="*/ 1325362 h 4449429"/>
              <a:gd name="connsiteX1073" fmla="*/ 9115624 w 18982931"/>
              <a:gd name="connsiteY1073" fmla="*/ 1329476 h 4449429"/>
              <a:gd name="connsiteX1074" fmla="*/ 9165014 w 18982931"/>
              <a:gd name="connsiteY1074" fmla="*/ 1436493 h 4449429"/>
              <a:gd name="connsiteX1075" fmla="*/ 9181479 w 18982931"/>
              <a:gd name="connsiteY1075" fmla="*/ 1494116 h 4449429"/>
              <a:gd name="connsiteX1076" fmla="*/ 9181479 w 18982931"/>
              <a:gd name="connsiteY1076" fmla="*/ 1823399 h 4449429"/>
              <a:gd name="connsiteX1077" fmla="*/ 9181479 w 18982931"/>
              <a:gd name="connsiteY1077" fmla="*/ 1881023 h 4449429"/>
              <a:gd name="connsiteX1078" fmla="*/ 9280267 w 18982931"/>
              <a:gd name="connsiteY1078" fmla="*/ 1881023 h 4449429"/>
              <a:gd name="connsiteX1079" fmla="*/ 9280267 w 18982931"/>
              <a:gd name="connsiteY1079" fmla="*/ 1815166 h 4449429"/>
              <a:gd name="connsiteX1080" fmla="*/ 9280267 w 18982931"/>
              <a:gd name="connsiteY1080" fmla="*/ 304587 h 4449429"/>
              <a:gd name="connsiteX1081" fmla="*/ 9346122 w 18982931"/>
              <a:gd name="connsiteY1081" fmla="*/ 238731 h 4449429"/>
              <a:gd name="connsiteX1082" fmla="*/ 9453137 w 18982931"/>
              <a:gd name="connsiteY1082" fmla="*/ 341628 h 4449429"/>
              <a:gd name="connsiteX1083" fmla="*/ 9453137 w 18982931"/>
              <a:gd name="connsiteY1083" fmla="*/ 1815166 h 4449429"/>
              <a:gd name="connsiteX1084" fmla="*/ 9453137 w 18982931"/>
              <a:gd name="connsiteY1084" fmla="*/ 1876910 h 4449429"/>
              <a:gd name="connsiteX1085" fmla="*/ 9551919 w 18982931"/>
              <a:gd name="connsiteY1085" fmla="*/ 1876910 h 4449429"/>
              <a:gd name="connsiteX1086" fmla="*/ 9551919 w 18982931"/>
              <a:gd name="connsiteY1086" fmla="*/ 1724614 h 4449429"/>
              <a:gd name="connsiteX1087" fmla="*/ 9551919 w 18982931"/>
              <a:gd name="connsiteY1087" fmla="*/ 1481771 h 4449429"/>
              <a:gd name="connsiteX1088" fmla="*/ 9597198 w 18982931"/>
              <a:gd name="connsiteY1088" fmla="*/ 1374754 h 4449429"/>
              <a:gd name="connsiteX1089" fmla="*/ 9613662 w 18982931"/>
              <a:gd name="connsiteY1089" fmla="*/ 1325362 h 4449429"/>
              <a:gd name="connsiteX1090" fmla="*/ 9683632 w 18982931"/>
              <a:gd name="connsiteY1090" fmla="*/ 1325362 h 4449429"/>
              <a:gd name="connsiteX1091" fmla="*/ 9683632 w 18982931"/>
              <a:gd name="connsiteY1091" fmla="*/ 1522931 h 4449429"/>
              <a:gd name="connsiteX1092" fmla="*/ 9819464 w 18982931"/>
              <a:gd name="connsiteY1092" fmla="*/ 1522931 h 4449429"/>
              <a:gd name="connsiteX1093" fmla="*/ 9819464 w 18982931"/>
              <a:gd name="connsiteY1093" fmla="*/ 1720501 h 4449429"/>
              <a:gd name="connsiteX1094" fmla="*/ 9819464 w 18982931"/>
              <a:gd name="connsiteY1094" fmla="*/ 1835749 h 4449429"/>
              <a:gd name="connsiteX1095" fmla="*/ 9868856 w 18982931"/>
              <a:gd name="connsiteY1095" fmla="*/ 1885142 h 4449429"/>
              <a:gd name="connsiteX1096" fmla="*/ 9922361 w 18982931"/>
              <a:gd name="connsiteY1096" fmla="*/ 1938648 h 4449429"/>
              <a:gd name="connsiteX1097" fmla="*/ 9922361 w 18982931"/>
              <a:gd name="connsiteY1097" fmla="*/ 2226770 h 4449429"/>
              <a:gd name="connsiteX1098" fmla="*/ 10189906 w 18982931"/>
              <a:gd name="connsiteY1098" fmla="*/ 2226770 h 4449429"/>
              <a:gd name="connsiteX1099" fmla="*/ 10189906 w 18982931"/>
              <a:gd name="connsiteY1099" fmla="*/ 1864559 h 4449429"/>
              <a:gd name="connsiteX1100" fmla="*/ 10251644 w 18982931"/>
              <a:gd name="connsiteY1100" fmla="*/ 1852213 h 4449429"/>
              <a:gd name="connsiteX1101" fmla="*/ 10251644 w 18982931"/>
              <a:gd name="connsiteY1101" fmla="*/ 1465306 h 4449429"/>
              <a:gd name="connsiteX1102" fmla="*/ 10198137 w 18982931"/>
              <a:gd name="connsiteY1102" fmla="*/ 1461188 h 4449429"/>
              <a:gd name="connsiteX1103" fmla="*/ 10198137 w 18982931"/>
              <a:gd name="connsiteY1103" fmla="*/ 1317129 h 4449429"/>
              <a:gd name="connsiteX1104" fmla="*/ 10572694 w 18982931"/>
              <a:gd name="connsiteY1104" fmla="*/ 1317129 h 4449429"/>
              <a:gd name="connsiteX1105" fmla="*/ 10572694 w 18982931"/>
              <a:gd name="connsiteY1105" fmla="*/ 2140336 h 4449429"/>
              <a:gd name="connsiteX1106" fmla="*/ 10642669 w 18982931"/>
              <a:gd name="connsiteY1106" fmla="*/ 2144449 h 4449429"/>
              <a:gd name="connsiteX1107" fmla="*/ 10642669 w 18982931"/>
              <a:gd name="connsiteY1107" fmla="*/ 2477849 h 4449429"/>
              <a:gd name="connsiteX1108" fmla="*/ 10885512 w 18982931"/>
              <a:gd name="connsiteY1108" fmla="*/ 2477849 h 4449429"/>
              <a:gd name="connsiteX1109" fmla="*/ 10885512 w 18982931"/>
              <a:gd name="connsiteY1109" fmla="*/ 2292626 h 4449429"/>
              <a:gd name="connsiteX1110" fmla="*/ 10959601 w 18982931"/>
              <a:gd name="connsiteY1110" fmla="*/ 2292626 h 4449429"/>
              <a:gd name="connsiteX1111" fmla="*/ 10959601 w 18982931"/>
              <a:gd name="connsiteY1111" fmla="*/ 2477849 h 4449429"/>
              <a:gd name="connsiteX1112" fmla="*/ 11066618 w 18982931"/>
              <a:gd name="connsiteY1112" fmla="*/ 2477849 h 4449429"/>
              <a:gd name="connsiteX1113" fmla="*/ 11107778 w 18982931"/>
              <a:gd name="connsiteY1113" fmla="*/ 2284395 h 4449429"/>
              <a:gd name="connsiteX1114" fmla="*/ 11136593 w 18982931"/>
              <a:gd name="connsiteY1114" fmla="*/ 2053897 h 4449429"/>
              <a:gd name="connsiteX1115" fmla="*/ 11136593 w 18982931"/>
              <a:gd name="connsiteY1115" fmla="*/ 1061936 h 4449429"/>
              <a:gd name="connsiteX1116" fmla="*/ 11148938 w 18982931"/>
              <a:gd name="connsiteY1116" fmla="*/ 938454 h 4449429"/>
              <a:gd name="connsiteX1117" fmla="*/ 11161288 w 18982931"/>
              <a:gd name="connsiteY1117" fmla="*/ 938454 h 4449429"/>
              <a:gd name="connsiteX1118" fmla="*/ 11177753 w 18982931"/>
              <a:gd name="connsiteY1118" fmla="*/ 983729 h 4449429"/>
              <a:gd name="connsiteX1119" fmla="*/ 11231258 w 18982931"/>
              <a:gd name="connsiteY1119" fmla="*/ 572126 h 4449429"/>
              <a:gd name="connsiteX1120" fmla="*/ 11243610 w 18982931"/>
              <a:gd name="connsiteY1120" fmla="*/ 572126 h 4449429"/>
              <a:gd name="connsiteX1121" fmla="*/ 11284770 w 18982931"/>
              <a:gd name="connsiteY1121" fmla="*/ 946687 h 4449429"/>
              <a:gd name="connsiteX1122" fmla="*/ 11325929 w 18982931"/>
              <a:gd name="connsiteY1122" fmla="*/ 934337 h 4449429"/>
              <a:gd name="connsiteX1123" fmla="*/ 11342394 w 18982931"/>
              <a:gd name="connsiteY1123" fmla="*/ 1061936 h 4449429"/>
              <a:gd name="connsiteX1124" fmla="*/ 11342394 w 18982931"/>
              <a:gd name="connsiteY1124" fmla="*/ 1300666 h 4449429"/>
              <a:gd name="connsiteX1125" fmla="*/ 11358857 w 18982931"/>
              <a:gd name="connsiteY1125" fmla="*/ 2132104 h 4449429"/>
              <a:gd name="connsiteX1126" fmla="*/ 11362976 w 18982931"/>
              <a:gd name="connsiteY1126" fmla="*/ 2165031 h 4449429"/>
              <a:gd name="connsiteX1127" fmla="*/ 11453524 w 18982931"/>
              <a:gd name="connsiteY1127" fmla="*/ 2165031 h 4449429"/>
              <a:gd name="connsiteX1128" fmla="*/ 11457643 w 18982931"/>
              <a:gd name="connsiteY1128" fmla="*/ 2082711 h 4449429"/>
              <a:gd name="connsiteX1129" fmla="*/ 11535845 w 18982931"/>
              <a:gd name="connsiteY1129" fmla="*/ 2078592 h 4449429"/>
              <a:gd name="connsiteX1130" fmla="*/ 11535845 w 18982931"/>
              <a:gd name="connsiteY1130" fmla="*/ 2004505 h 4449429"/>
              <a:gd name="connsiteX1131" fmla="*/ 11548195 w 18982931"/>
              <a:gd name="connsiteY1131" fmla="*/ 1736964 h 4449429"/>
              <a:gd name="connsiteX1132" fmla="*/ 11609938 w 18982931"/>
              <a:gd name="connsiteY1132" fmla="*/ 1609365 h 4449429"/>
              <a:gd name="connsiteX1133" fmla="*/ 11688140 w 18982931"/>
              <a:gd name="connsiteY1133" fmla="*/ 1765774 h 4449429"/>
              <a:gd name="connsiteX1134" fmla="*/ 11688140 w 18982931"/>
              <a:gd name="connsiteY1134" fmla="*/ 2082711 h 4449429"/>
              <a:gd name="connsiteX1135" fmla="*/ 11910406 w 18982931"/>
              <a:gd name="connsiteY1135" fmla="*/ 2148567 h 4449429"/>
              <a:gd name="connsiteX1136" fmla="*/ 11988608 w 18982931"/>
              <a:gd name="connsiteY1136" fmla="*/ 2119754 h 4449429"/>
              <a:gd name="connsiteX1137" fmla="*/ 11991181 w 18982931"/>
              <a:gd name="connsiteY1137" fmla="*/ 2153197 h 4449429"/>
              <a:gd name="connsiteX1138" fmla="*/ 11993908 w 18982931"/>
              <a:gd name="connsiteY1138" fmla="*/ 2158900 h 4449429"/>
              <a:gd name="connsiteX1139" fmla="*/ 11993908 w 18982931"/>
              <a:gd name="connsiteY1139" fmla="*/ 2156799 h 4449429"/>
              <a:gd name="connsiteX1140" fmla="*/ 11998023 w 18982931"/>
              <a:gd name="connsiteY1140" fmla="*/ 2115639 h 4449429"/>
              <a:gd name="connsiteX1141" fmla="*/ 12010373 w 18982931"/>
              <a:gd name="connsiteY1141" fmla="*/ 2115639 h 4449429"/>
              <a:gd name="connsiteX1142" fmla="*/ 12014490 w 18982931"/>
              <a:gd name="connsiteY1142" fmla="*/ 2185614 h 4449429"/>
              <a:gd name="connsiteX1143" fmla="*/ 12055650 w 18982931"/>
              <a:gd name="connsiteY1143" fmla="*/ 2259703 h 4449429"/>
              <a:gd name="connsiteX1144" fmla="*/ 12109157 w 18982931"/>
              <a:gd name="connsiteY1144" fmla="*/ 2267933 h 4449429"/>
              <a:gd name="connsiteX1145" fmla="*/ 12137972 w 18982931"/>
              <a:gd name="connsiteY1145" fmla="*/ 2580753 h 4449429"/>
              <a:gd name="connsiteX1146" fmla="*/ 12150317 w 18982931"/>
              <a:gd name="connsiteY1146" fmla="*/ 2580753 h 4449429"/>
              <a:gd name="connsiteX1147" fmla="*/ 12179132 w 18982931"/>
              <a:gd name="connsiteY1147" fmla="*/ 2411992 h 4449429"/>
              <a:gd name="connsiteX1148" fmla="*/ 12207942 w 18982931"/>
              <a:gd name="connsiteY1148" fmla="*/ 2160917 h 4449429"/>
              <a:gd name="connsiteX1149" fmla="*/ 12216174 w 18982931"/>
              <a:gd name="connsiteY1149" fmla="*/ 2152686 h 4449429"/>
              <a:gd name="connsiteX1150" fmla="*/ 12331423 w 18982931"/>
              <a:gd name="connsiteY1150" fmla="*/ 2152686 h 4449429"/>
              <a:gd name="connsiteX1151" fmla="*/ 12331423 w 18982931"/>
              <a:gd name="connsiteY1151" fmla="*/ 2317327 h 4449429"/>
              <a:gd name="connsiteX1152" fmla="*/ 12496064 w 18982931"/>
              <a:gd name="connsiteY1152" fmla="*/ 2313208 h 4449429"/>
              <a:gd name="connsiteX1153" fmla="*/ 12557802 w 18982931"/>
              <a:gd name="connsiteY1153" fmla="*/ 2210310 h 4449429"/>
              <a:gd name="connsiteX1154" fmla="*/ 12566034 w 18982931"/>
              <a:gd name="connsiteY1154" fmla="*/ 2206191 h 4449429"/>
              <a:gd name="connsiteX1155" fmla="*/ 12598962 w 18982931"/>
              <a:gd name="connsiteY1155" fmla="*/ 2267933 h 4449429"/>
              <a:gd name="connsiteX1156" fmla="*/ 12607194 w 18982931"/>
              <a:gd name="connsiteY1156" fmla="*/ 2263816 h 4449429"/>
              <a:gd name="connsiteX1157" fmla="*/ 12607194 w 18982931"/>
              <a:gd name="connsiteY1157" fmla="*/ 1461193 h 4449429"/>
              <a:gd name="connsiteX1158" fmla="*/ 12677169 w 18982931"/>
              <a:gd name="connsiteY1158" fmla="*/ 1230695 h 4449429"/>
              <a:gd name="connsiteX1159" fmla="*/ 12920017 w 18982931"/>
              <a:gd name="connsiteY1159" fmla="*/ 1230695 h 4449429"/>
              <a:gd name="connsiteX1160" fmla="*/ 12948827 w 18982931"/>
              <a:gd name="connsiteY1160" fmla="*/ 1490003 h 4449429"/>
              <a:gd name="connsiteX1161" fmla="*/ 12948827 w 18982931"/>
              <a:gd name="connsiteY1161" fmla="*/ 1909838 h 4449429"/>
              <a:gd name="connsiteX1162" fmla="*/ 12948827 w 18982931"/>
              <a:gd name="connsiteY1162" fmla="*/ 1975695 h 4449429"/>
              <a:gd name="connsiteX1163" fmla="*/ 12969405 w 18982931"/>
              <a:gd name="connsiteY1163" fmla="*/ 1979812 h 4449429"/>
              <a:gd name="connsiteX1164" fmla="*/ 12989987 w 18982931"/>
              <a:gd name="connsiteY1164" fmla="*/ 1913955 h 4449429"/>
              <a:gd name="connsiteX1165" fmla="*/ 12989987 w 18982931"/>
              <a:gd name="connsiteY1165" fmla="*/ 1469425 h 4449429"/>
              <a:gd name="connsiteX1166" fmla="*/ 13064076 w 18982931"/>
              <a:gd name="connsiteY1166" fmla="*/ 1395336 h 4449429"/>
              <a:gd name="connsiteX1167" fmla="*/ 13146396 w 18982931"/>
              <a:gd name="connsiteY1167" fmla="*/ 1395336 h 4449429"/>
              <a:gd name="connsiteX1168" fmla="*/ 13146396 w 18982931"/>
              <a:gd name="connsiteY1168" fmla="*/ 1111328 h 4449429"/>
              <a:gd name="connsiteX1169" fmla="*/ 13216366 w 18982931"/>
              <a:gd name="connsiteY1169" fmla="*/ 1103096 h 4449429"/>
              <a:gd name="connsiteX1170" fmla="*/ 13228716 w 18982931"/>
              <a:gd name="connsiteY1170" fmla="*/ 1041358 h 4449429"/>
              <a:gd name="connsiteX1171" fmla="*/ 13368662 w 18982931"/>
              <a:gd name="connsiteY1171" fmla="*/ 1041358 h 4449429"/>
              <a:gd name="connsiteX1172" fmla="*/ 13368662 w 18982931"/>
              <a:gd name="connsiteY1172" fmla="*/ 687379 h 4449429"/>
              <a:gd name="connsiteX1173" fmla="*/ 13483911 w 18982931"/>
              <a:gd name="connsiteY1173" fmla="*/ 687379 h 4449429"/>
              <a:gd name="connsiteX1174" fmla="*/ 13483911 w 18982931"/>
              <a:gd name="connsiteY1174" fmla="*/ 617404 h 4449429"/>
              <a:gd name="connsiteX1175" fmla="*/ 13483911 w 18982931"/>
              <a:gd name="connsiteY1175" fmla="*/ 131714 h 4449429"/>
              <a:gd name="connsiteX1176" fmla="*/ 13541534 w 18982931"/>
              <a:gd name="connsiteY1176" fmla="*/ 74089 h 4449429"/>
              <a:gd name="connsiteX1177" fmla="*/ 13685593 w 18982931"/>
              <a:gd name="connsiteY1177" fmla="*/ 74089 h 4449429"/>
              <a:gd name="connsiteX1178" fmla="*/ 13730872 w 18982931"/>
              <a:gd name="connsiteY1178" fmla="*/ 49392 h 4449429"/>
              <a:gd name="connsiteX1179" fmla="*/ 13739104 w 18982931"/>
              <a:gd name="connsiteY1179"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276969 w 18982931"/>
              <a:gd name="connsiteY865" fmla="*/ 1387099 h 4449429"/>
              <a:gd name="connsiteX866" fmla="*/ 1322242 w 18982931"/>
              <a:gd name="connsiteY866" fmla="*/ 1559973 h 4449429"/>
              <a:gd name="connsiteX867" fmla="*/ 1318126 w 18982931"/>
              <a:gd name="connsiteY867" fmla="*/ 1576437 h 4449429"/>
              <a:gd name="connsiteX868" fmla="*/ 1326360 w 18982931"/>
              <a:gd name="connsiteY868" fmla="*/ 1621715 h 4449429"/>
              <a:gd name="connsiteX869" fmla="*/ 1359290 w 18982931"/>
              <a:gd name="connsiteY869" fmla="*/ 1597020 h 4449429"/>
              <a:gd name="connsiteX870" fmla="*/ 1375751 w 18982931"/>
              <a:gd name="connsiteY870" fmla="*/ 1588787 h 4449429"/>
              <a:gd name="connsiteX871" fmla="*/ 1486884 w 18982931"/>
              <a:gd name="connsiteY871" fmla="*/ 1588787 h 4449429"/>
              <a:gd name="connsiteX872" fmla="*/ 1507466 w 18982931"/>
              <a:gd name="connsiteY872" fmla="*/ 2337905 h 4449429"/>
              <a:gd name="connsiteX873" fmla="*/ 1523929 w 18982931"/>
              <a:gd name="connsiteY873" fmla="*/ 2337905 h 4449429"/>
              <a:gd name="connsiteX874" fmla="*/ 1523929 w 18982931"/>
              <a:gd name="connsiteY874" fmla="*/ 2169146 h 4449429"/>
              <a:gd name="connsiteX875" fmla="*/ 1692685 w 18982931"/>
              <a:gd name="connsiteY875" fmla="*/ 2169146 h 4449429"/>
              <a:gd name="connsiteX876" fmla="*/ 1692685 w 18982931"/>
              <a:gd name="connsiteY876" fmla="*/ 2020968 h 4449429"/>
              <a:gd name="connsiteX877" fmla="*/ 1766772 w 18982931"/>
              <a:gd name="connsiteY877" fmla="*/ 1922183 h 4449429"/>
              <a:gd name="connsiteX878" fmla="*/ 1766772 w 18982931"/>
              <a:gd name="connsiteY878" fmla="*/ 1757542 h 4449429"/>
              <a:gd name="connsiteX879" fmla="*/ 1849095 w 18982931"/>
              <a:gd name="connsiteY879" fmla="*/ 1757542 h 4449429"/>
              <a:gd name="connsiteX880" fmla="*/ 1849095 w 18982931"/>
              <a:gd name="connsiteY880" fmla="*/ 2156799 h 4449429"/>
              <a:gd name="connsiteX881" fmla="*/ 1919070 w 18982931"/>
              <a:gd name="connsiteY881" fmla="*/ 2156799 h 4449429"/>
              <a:gd name="connsiteX882" fmla="*/ 1919070 w 18982931"/>
              <a:gd name="connsiteY882" fmla="*/ 1864559 h 4449429"/>
              <a:gd name="connsiteX883" fmla="*/ 1919070 w 18982931"/>
              <a:gd name="connsiteY883" fmla="*/ 695608 h 4449429"/>
              <a:gd name="connsiteX884" fmla="*/ 2005504 w 18982931"/>
              <a:gd name="connsiteY884" fmla="*/ 609173 h 4449429"/>
              <a:gd name="connsiteX885" fmla="*/ 2026085 w 18982931"/>
              <a:gd name="connsiteY885" fmla="*/ 605054 h 4449429"/>
              <a:gd name="connsiteX886" fmla="*/ 2100174 w 18982931"/>
              <a:gd name="connsiteY886" fmla="*/ 448645 h 4449429"/>
              <a:gd name="connsiteX887" fmla="*/ 2137215 w 18982931"/>
              <a:gd name="connsiteY887" fmla="*/ 407485 h 4449429"/>
              <a:gd name="connsiteX888" fmla="*/ 2194840 w 18982931"/>
              <a:gd name="connsiteY888" fmla="*/ 337515 h 4449429"/>
              <a:gd name="connsiteX889" fmla="*/ 2198958 w 18982931"/>
              <a:gd name="connsiteY889" fmla="*/ 292236 h 4449429"/>
              <a:gd name="connsiteX890" fmla="*/ 2240121 w 18982931"/>
              <a:gd name="connsiteY890" fmla="*/ 358093 h 4449429"/>
              <a:gd name="connsiteX891" fmla="*/ 2273047 w 18982931"/>
              <a:gd name="connsiteY891" fmla="*/ 444532 h 4449429"/>
              <a:gd name="connsiteX892" fmla="*/ 2330670 w 18982931"/>
              <a:gd name="connsiteY892" fmla="*/ 563894 h 4449429"/>
              <a:gd name="connsiteX893" fmla="*/ 2351248 w 18982931"/>
              <a:gd name="connsiteY893" fmla="*/ 613286 h 4449429"/>
              <a:gd name="connsiteX894" fmla="*/ 2429455 w 18982931"/>
              <a:gd name="connsiteY894" fmla="*/ 675029 h 4449429"/>
              <a:gd name="connsiteX895" fmla="*/ 2470614 w 18982931"/>
              <a:gd name="connsiteY895" fmla="*/ 757350 h 4449429"/>
              <a:gd name="connsiteX896" fmla="*/ 2470614 w 18982931"/>
              <a:gd name="connsiteY896" fmla="*/ 1086631 h 4449429"/>
              <a:gd name="connsiteX897" fmla="*/ 2470614 w 18982931"/>
              <a:gd name="connsiteY897" fmla="*/ 2008622 h 4449429"/>
              <a:gd name="connsiteX898" fmla="*/ 2487080 w 18982931"/>
              <a:gd name="connsiteY898" fmla="*/ 2053897 h 4449429"/>
              <a:gd name="connsiteX899" fmla="*/ 2499426 w 18982931"/>
              <a:gd name="connsiteY899" fmla="*/ 1897488 h 4449429"/>
              <a:gd name="connsiteX900" fmla="*/ 2602322 w 18982931"/>
              <a:gd name="connsiteY900" fmla="*/ 1798703 h 4449429"/>
              <a:gd name="connsiteX901" fmla="*/ 2836935 w 18982931"/>
              <a:gd name="connsiteY901" fmla="*/ 1798703 h 4449429"/>
              <a:gd name="connsiteX902" fmla="*/ 2836935 w 18982931"/>
              <a:gd name="connsiteY902" fmla="*/ 1860446 h 4449429"/>
              <a:gd name="connsiteX903" fmla="*/ 2836935 w 18982931"/>
              <a:gd name="connsiteY903" fmla="*/ 2263816 h 4449429"/>
              <a:gd name="connsiteX904" fmla="*/ 2845169 w 18982931"/>
              <a:gd name="connsiteY904" fmla="*/ 2304976 h 4449429"/>
              <a:gd name="connsiteX905" fmla="*/ 2861629 w 18982931"/>
              <a:gd name="connsiteY905" fmla="*/ 2300858 h 4449429"/>
              <a:gd name="connsiteX906" fmla="*/ 2861629 w 18982931"/>
              <a:gd name="connsiteY906" fmla="*/ 2247351 h 4449429"/>
              <a:gd name="connsiteX907" fmla="*/ 2869861 w 18982931"/>
              <a:gd name="connsiteY907" fmla="*/ 1996272 h 4449429"/>
              <a:gd name="connsiteX908" fmla="*/ 2923374 w 18982931"/>
              <a:gd name="connsiteY908" fmla="*/ 1967462 h 4449429"/>
              <a:gd name="connsiteX909" fmla="*/ 2939836 w 18982931"/>
              <a:gd name="connsiteY909" fmla="*/ 2300858 h 4449429"/>
              <a:gd name="connsiteX910" fmla="*/ 2956300 w 18982931"/>
              <a:gd name="connsiteY910" fmla="*/ 2300858 h 4449429"/>
              <a:gd name="connsiteX911" fmla="*/ 2989230 w 18982931"/>
              <a:gd name="connsiteY911" fmla="*/ 2111521 h 4449429"/>
              <a:gd name="connsiteX912" fmla="*/ 3018038 w 18982931"/>
              <a:gd name="connsiteY912" fmla="*/ 2058015 h 4449429"/>
              <a:gd name="connsiteX913" fmla="*/ 3034502 w 18982931"/>
              <a:gd name="connsiteY913" fmla="*/ 2123871 h 4449429"/>
              <a:gd name="connsiteX914" fmla="*/ 3038620 w 18982931"/>
              <a:gd name="connsiteY914" fmla="*/ 2132104 h 4449429"/>
              <a:gd name="connsiteX915" fmla="*/ 3088018 w 18982931"/>
              <a:gd name="connsiteY915" fmla="*/ 2140336 h 4449429"/>
              <a:gd name="connsiteX916" fmla="*/ 3095320 w 18982931"/>
              <a:gd name="connsiteY916" fmla="*/ 2275334 h 4449429"/>
              <a:gd name="connsiteX917" fmla="*/ 3162101 w 18982931"/>
              <a:gd name="connsiteY917" fmla="*/ 2275334 h 4449429"/>
              <a:gd name="connsiteX918" fmla="*/ 3162101 w 18982931"/>
              <a:gd name="connsiteY918" fmla="*/ 1580555 h 4449429"/>
              <a:gd name="connsiteX919" fmla="*/ 3162101 w 18982931"/>
              <a:gd name="connsiteY919" fmla="*/ 1531163 h 4449429"/>
              <a:gd name="connsiteX920" fmla="*/ 3199146 w 18982931"/>
              <a:gd name="connsiteY920" fmla="*/ 1498235 h 4449429"/>
              <a:gd name="connsiteX921" fmla="*/ 3281469 w 18982931"/>
              <a:gd name="connsiteY921" fmla="*/ 1498235 h 4449429"/>
              <a:gd name="connsiteX922" fmla="*/ 3281469 w 18982931"/>
              <a:gd name="connsiteY922" fmla="*/ 1325362 h 4449429"/>
              <a:gd name="connsiteX923" fmla="*/ 3343207 w 18982931"/>
              <a:gd name="connsiteY923" fmla="*/ 1263619 h 4449429"/>
              <a:gd name="connsiteX924" fmla="*/ 3544891 w 18982931"/>
              <a:gd name="connsiteY924" fmla="*/ 1263619 h 4449429"/>
              <a:gd name="connsiteX925" fmla="*/ 3544891 w 18982931"/>
              <a:gd name="connsiteY925" fmla="*/ 712071 h 4449429"/>
              <a:gd name="connsiteX926" fmla="*/ 3561357 w 18982931"/>
              <a:gd name="connsiteY926" fmla="*/ 555662 h 4449429"/>
              <a:gd name="connsiteX927" fmla="*/ 3606633 w 18982931"/>
              <a:gd name="connsiteY927" fmla="*/ 316933 h 4449429"/>
              <a:gd name="connsiteX928" fmla="*/ 3614865 w 18982931"/>
              <a:gd name="connsiteY928" fmla="*/ 279891 h 4449429"/>
              <a:gd name="connsiteX929" fmla="*/ 3676603 w 18982931"/>
              <a:gd name="connsiteY929" fmla="*/ 341628 h 4449429"/>
              <a:gd name="connsiteX930" fmla="*/ 3684835 w 18982931"/>
              <a:gd name="connsiteY930" fmla="*/ 386907 h 4449429"/>
              <a:gd name="connsiteX931" fmla="*/ 3742460 w 18982931"/>
              <a:gd name="connsiteY931" fmla="*/ 481574 h 4449429"/>
              <a:gd name="connsiteX932" fmla="*/ 3763042 w 18982931"/>
              <a:gd name="connsiteY932" fmla="*/ 703838 h 4449429"/>
              <a:gd name="connsiteX933" fmla="*/ 3763042 w 18982931"/>
              <a:gd name="connsiteY933" fmla="*/ 1144256 h 4449429"/>
              <a:gd name="connsiteX934" fmla="*/ 3771275 w 18982931"/>
              <a:gd name="connsiteY934" fmla="*/ 1181298 h 4449429"/>
              <a:gd name="connsiteX935" fmla="*/ 3775390 w 18982931"/>
              <a:gd name="connsiteY935" fmla="*/ 1115443 h 4449429"/>
              <a:gd name="connsiteX936" fmla="*/ 3923568 w 18982931"/>
              <a:gd name="connsiteY936" fmla="*/ 996079 h 4449429"/>
              <a:gd name="connsiteX937" fmla="*/ 3940029 w 18982931"/>
              <a:gd name="connsiteY937" fmla="*/ 1020776 h 4449429"/>
              <a:gd name="connsiteX938" fmla="*/ 3960611 w 18982931"/>
              <a:gd name="connsiteY938" fmla="*/ 1321244 h 4449429"/>
              <a:gd name="connsiteX939" fmla="*/ 3960611 w 18982931"/>
              <a:gd name="connsiteY939" fmla="*/ 1584670 h 4449429"/>
              <a:gd name="connsiteX940" fmla="*/ 3977076 w 18982931"/>
              <a:gd name="connsiteY940" fmla="*/ 1625830 h 4449429"/>
              <a:gd name="connsiteX941" fmla="*/ 4010007 w 18982931"/>
              <a:gd name="connsiteY941" fmla="*/ 1666990 h 4449429"/>
              <a:gd name="connsiteX942" fmla="*/ 4055279 w 18982931"/>
              <a:gd name="connsiteY942" fmla="*/ 1819286 h 4449429"/>
              <a:gd name="connsiteX943" fmla="*/ 4104670 w 18982931"/>
              <a:gd name="connsiteY943" fmla="*/ 1819286 h 4449429"/>
              <a:gd name="connsiteX944" fmla="*/ 4108788 w 18982931"/>
              <a:gd name="connsiteY944" fmla="*/ 1741079 h 4449429"/>
              <a:gd name="connsiteX945" fmla="*/ 4211689 w 18982931"/>
              <a:gd name="connsiteY945" fmla="*/ 1741079 h 4449429"/>
              <a:gd name="connsiteX946" fmla="*/ 4252847 w 18982931"/>
              <a:gd name="connsiteY946" fmla="*/ 1559973 h 4449429"/>
              <a:gd name="connsiteX947" fmla="*/ 4265197 w 18982931"/>
              <a:gd name="connsiteY947" fmla="*/ 1559973 h 4449429"/>
              <a:gd name="connsiteX948" fmla="*/ 4277546 w 18982931"/>
              <a:gd name="connsiteY948" fmla="*/ 1592900 h 4449429"/>
              <a:gd name="connsiteX949" fmla="*/ 4302239 w 18982931"/>
              <a:gd name="connsiteY949" fmla="*/ 1708150 h 4449429"/>
              <a:gd name="connsiteX950" fmla="*/ 4368100 w 18982931"/>
              <a:gd name="connsiteY950" fmla="*/ 1741079 h 4449429"/>
              <a:gd name="connsiteX951" fmla="*/ 4363984 w 18982931"/>
              <a:gd name="connsiteY951" fmla="*/ 1634062 h 4449429"/>
              <a:gd name="connsiteX952" fmla="*/ 4372218 w 18982931"/>
              <a:gd name="connsiteY952" fmla="*/ 839670 h 4449429"/>
              <a:gd name="connsiteX953" fmla="*/ 4442184 w 18982931"/>
              <a:gd name="connsiteY953" fmla="*/ 279891 h 4449429"/>
              <a:gd name="connsiteX954" fmla="*/ 4479230 w 18982931"/>
              <a:gd name="connsiteY954" fmla="*/ 234611 h 4449429"/>
              <a:gd name="connsiteX955" fmla="*/ 4520394 w 18982931"/>
              <a:gd name="connsiteY955" fmla="*/ 284004 h 4449429"/>
              <a:gd name="connsiteX956" fmla="*/ 4549200 w 18982931"/>
              <a:gd name="connsiteY956" fmla="*/ 440413 h 4449429"/>
              <a:gd name="connsiteX957" fmla="*/ 4680914 w 18982931"/>
              <a:gd name="connsiteY957" fmla="*/ 395140 h 4449429"/>
              <a:gd name="connsiteX958" fmla="*/ 4759121 w 18982931"/>
              <a:gd name="connsiteY958" fmla="*/ 460995 h 4449429"/>
              <a:gd name="connsiteX959" fmla="*/ 4771466 w 18982931"/>
              <a:gd name="connsiteY959" fmla="*/ 493924 h 4449429"/>
              <a:gd name="connsiteX960" fmla="*/ 4888657 w 18982931"/>
              <a:gd name="connsiteY960" fmla="*/ 747622 h 4449429"/>
              <a:gd name="connsiteX961" fmla="*/ 4888893 w 18982931"/>
              <a:gd name="connsiteY961" fmla="*/ 807315 h 4449429"/>
              <a:gd name="connsiteX962" fmla="*/ 4856617 w 18982931"/>
              <a:gd name="connsiteY962" fmla="*/ 807315 h 4449429"/>
              <a:gd name="connsiteX963" fmla="*/ 4856617 w 18982931"/>
              <a:gd name="connsiteY963" fmla="*/ 944475 h 4449429"/>
              <a:gd name="connsiteX964" fmla="*/ 4888332 w 18982931"/>
              <a:gd name="connsiteY964" fmla="*/ 944475 h 4449429"/>
              <a:gd name="connsiteX965" fmla="*/ 4888325 w 18982931"/>
              <a:gd name="connsiteY965" fmla="*/ 945600 h 4449429"/>
              <a:gd name="connsiteX966" fmla="*/ 4890835 w 18982931"/>
              <a:gd name="connsiteY966" fmla="*/ 1609365 h 4449429"/>
              <a:gd name="connsiteX967" fmla="*/ 4952574 w 18982931"/>
              <a:gd name="connsiteY967" fmla="*/ 1617597 h 4449429"/>
              <a:gd name="connsiteX968" fmla="*/ 4952574 w 18982931"/>
              <a:gd name="connsiteY968" fmla="*/ 1868678 h 4449429"/>
              <a:gd name="connsiteX969" fmla="*/ 4956691 w 18982931"/>
              <a:gd name="connsiteY969" fmla="*/ 1905720 h 4449429"/>
              <a:gd name="connsiteX970" fmla="*/ 4981387 w 18982931"/>
              <a:gd name="connsiteY970" fmla="*/ 1967462 h 4449429"/>
              <a:gd name="connsiteX971" fmla="*/ 4981387 w 18982931"/>
              <a:gd name="connsiteY971" fmla="*/ 2058015 h 4449429"/>
              <a:gd name="connsiteX972" fmla="*/ 5001966 w 18982931"/>
              <a:gd name="connsiteY972" fmla="*/ 2086824 h 4449429"/>
              <a:gd name="connsiteX973" fmla="*/ 5018429 w 18982931"/>
              <a:gd name="connsiteY973" fmla="*/ 2078592 h 4449429"/>
              <a:gd name="connsiteX974" fmla="*/ 5018429 w 18982931"/>
              <a:gd name="connsiteY974" fmla="*/ 1881023 h 4449429"/>
              <a:gd name="connsiteX975" fmla="*/ 5018429 w 18982931"/>
              <a:gd name="connsiteY975" fmla="*/ 1366522 h 4449429"/>
              <a:gd name="connsiteX976" fmla="*/ 5034894 w 18982931"/>
              <a:gd name="connsiteY976" fmla="*/ 864367 h 4449429"/>
              <a:gd name="connsiteX977" fmla="*/ 5067821 w 18982931"/>
              <a:gd name="connsiteY977" fmla="*/ 197569 h 4449429"/>
              <a:gd name="connsiteX978" fmla="*/ 5080173 w 18982931"/>
              <a:gd name="connsiteY978" fmla="*/ 102899 h 4449429"/>
              <a:gd name="connsiteX979" fmla="*/ 5216000 w 18982931"/>
              <a:gd name="connsiteY979" fmla="*/ 37042 h 4449429"/>
              <a:gd name="connsiteX980" fmla="*/ 5248927 w 18982931"/>
              <a:gd name="connsiteY980" fmla="*/ 69972 h 4449429"/>
              <a:gd name="connsiteX981" fmla="*/ 5372409 w 18982931"/>
              <a:gd name="connsiteY981" fmla="*/ 69972 h 4449429"/>
              <a:gd name="connsiteX982" fmla="*/ 5434151 w 18982931"/>
              <a:gd name="connsiteY982" fmla="*/ 131714 h 4449429"/>
              <a:gd name="connsiteX983" fmla="*/ 5434151 w 18982931"/>
              <a:gd name="connsiteY983" fmla="*/ 382788 h 4449429"/>
              <a:gd name="connsiteX984" fmla="*/ 5434151 w 18982931"/>
              <a:gd name="connsiteY984" fmla="*/ 683261 h 4449429"/>
              <a:gd name="connsiteX985" fmla="*/ 5545282 w 18982931"/>
              <a:gd name="connsiteY985" fmla="*/ 687375 h 4449429"/>
              <a:gd name="connsiteX986" fmla="*/ 5545282 w 18982931"/>
              <a:gd name="connsiteY986" fmla="*/ 1045471 h 4449429"/>
              <a:gd name="connsiteX987" fmla="*/ 5676994 w 18982931"/>
              <a:gd name="connsiteY987" fmla="*/ 1045471 h 4449429"/>
              <a:gd name="connsiteX988" fmla="*/ 5685227 w 18982931"/>
              <a:gd name="connsiteY988" fmla="*/ 1103096 h 4449429"/>
              <a:gd name="connsiteX989" fmla="*/ 5759314 w 18982931"/>
              <a:gd name="connsiteY989" fmla="*/ 1193648 h 4449429"/>
              <a:gd name="connsiteX990" fmla="*/ 5759314 w 18982931"/>
              <a:gd name="connsiteY990" fmla="*/ 1395331 h 4449429"/>
              <a:gd name="connsiteX991" fmla="*/ 5825171 w 18982931"/>
              <a:gd name="connsiteY991" fmla="*/ 1395331 h 4449429"/>
              <a:gd name="connsiteX992" fmla="*/ 5903378 w 18982931"/>
              <a:gd name="connsiteY992" fmla="*/ 1477653 h 4449429"/>
              <a:gd name="connsiteX993" fmla="*/ 5903378 w 18982931"/>
              <a:gd name="connsiteY993" fmla="*/ 1918070 h 4449429"/>
              <a:gd name="connsiteX994" fmla="*/ 5936306 w 18982931"/>
              <a:gd name="connsiteY994" fmla="*/ 1975695 h 4449429"/>
              <a:gd name="connsiteX995" fmla="*/ 5965115 w 18982931"/>
              <a:gd name="connsiteY995" fmla="*/ 1275969 h 4449429"/>
              <a:gd name="connsiteX996" fmla="*/ 5969235 w 18982931"/>
              <a:gd name="connsiteY996" fmla="*/ 1238922 h 4449429"/>
              <a:gd name="connsiteX997" fmla="*/ 6166804 w 18982931"/>
              <a:gd name="connsiteY997" fmla="*/ 1238922 h 4449429"/>
              <a:gd name="connsiteX998" fmla="*/ 6216196 w 18982931"/>
              <a:gd name="connsiteY998" fmla="*/ 1288315 h 4449429"/>
              <a:gd name="connsiteX999" fmla="*/ 6236774 w 18982931"/>
              <a:gd name="connsiteY999" fmla="*/ 1428261 h 4449429"/>
              <a:gd name="connsiteX1000" fmla="*/ 6273821 w 18982931"/>
              <a:gd name="connsiteY1000" fmla="*/ 1498235 h 4449429"/>
              <a:gd name="connsiteX1001" fmla="*/ 6273821 w 18982931"/>
              <a:gd name="connsiteY1001" fmla="*/ 2230888 h 4449429"/>
              <a:gd name="connsiteX1002" fmla="*/ 6277935 w 18982931"/>
              <a:gd name="connsiteY1002" fmla="*/ 2280280 h 4449429"/>
              <a:gd name="connsiteX1003" fmla="*/ 6319095 w 18982931"/>
              <a:gd name="connsiteY1003" fmla="*/ 2193841 h 4449429"/>
              <a:gd name="connsiteX1004" fmla="*/ 6364373 w 18982931"/>
              <a:gd name="connsiteY1004" fmla="*/ 2288513 h 4449429"/>
              <a:gd name="connsiteX1005" fmla="*/ 6389068 w 18982931"/>
              <a:gd name="connsiteY1005" fmla="*/ 2313208 h 4449429"/>
              <a:gd name="connsiteX1006" fmla="*/ 6541355 w 18982931"/>
              <a:gd name="connsiteY1006" fmla="*/ 2313208 h 4449429"/>
              <a:gd name="connsiteX1007" fmla="*/ 6541355 w 18982931"/>
              <a:gd name="connsiteY1007" fmla="*/ 2148567 h 4449429"/>
              <a:gd name="connsiteX1008" fmla="*/ 6660723 w 18982931"/>
              <a:gd name="connsiteY1008" fmla="*/ 2148567 h 4449429"/>
              <a:gd name="connsiteX1009" fmla="*/ 6660723 w 18982931"/>
              <a:gd name="connsiteY1009" fmla="*/ 2259698 h 4449429"/>
              <a:gd name="connsiteX1010" fmla="*/ 6705999 w 18982931"/>
              <a:gd name="connsiteY1010" fmla="*/ 2551938 h 4449429"/>
              <a:gd name="connsiteX1011" fmla="*/ 6714228 w 18982931"/>
              <a:gd name="connsiteY1011" fmla="*/ 2580748 h 4449429"/>
              <a:gd name="connsiteX1012" fmla="*/ 6722461 w 18982931"/>
              <a:gd name="connsiteY1012" fmla="*/ 2576634 h 4449429"/>
              <a:gd name="connsiteX1013" fmla="*/ 6751278 w 18982931"/>
              <a:gd name="connsiteY1013" fmla="*/ 2263816 h 4449429"/>
              <a:gd name="connsiteX1014" fmla="*/ 6800669 w 18982931"/>
              <a:gd name="connsiteY1014" fmla="*/ 2255583 h 4449429"/>
              <a:gd name="connsiteX1015" fmla="*/ 6837709 w 18982931"/>
              <a:gd name="connsiteY1015" fmla="*/ 2181496 h 4449429"/>
              <a:gd name="connsiteX1016" fmla="*/ 6841831 w 18982931"/>
              <a:gd name="connsiteY1016" fmla="*/ 2152681 h 4449429"/>
              <a:gd name="connsiteX1017" fmla="*/ 6845941 w 18982931"/>
              <a:gd name="connsiteY1017" fmla="*/ 2115639 h 4449429"/>
              <a:gd name="connsiteX1018" fmla="*/ 6857139 w 18982931"/>
              <a:gd name="connsiteY1018" fmla="*/ 2115639 h 4449429"/>
              <a:gd name="connsiteX1019" fmla="*/ 6899298 w 18982931"/>
              <a:gd name="connsiteY1019" fmla="*/ 2109470 h 4449429"/>
              <a:gd name="connsiteX1020" fmla="*/ 6922965 w 18982931"/>
              <a:gd name="connsiteY1020" fmla="*/ 2140339 h 4449429"/>
              <a:gd name="connsiteX1021" fmla="*/ 7009406 w 18982931"/>
              <a:gd name="connsiteY1021" fmla="*/ 2070365 h 4449429"/>
              <a:gd name="connsiteX1022" fmla="*/ 7145231 w 18982931"/>
              <a:gd name="connsiteY1022" fmla="*/ 2066247 h 4449429"/>
              <a:gd name="connsiteX1023" fmla="*/ 7145231 w 18982931"/>
              <a:gd name="connsiteY1023" fmla="*/ 1901605 h 4449429"/>
              <a:gd name="connsiteX1024" fmla="*/ 7145231 w 18982931"/>
              <a:gd name="connsiteY1024" fmla="*/ 1769896 h 4449429"/>
              <a:gd name="connsiteX1025" fmla="*/ 7215204 w 18982931"/>
              <a:gd name="connsiteY1025" fmla="*/ 1597024 h 4449429"/>
              <a:gd name="connsiteX1026" fmla="*/ 7285174 w 18982931"/>
              <a:gd name="connsiteY1026" fmla="*/ 1753433 h 4449429"/>
              <a:gd name="connsiteX1027" fmla="*/ 7297524 w 18982931"/>
              <a:gd name="connsiteY1027" fmla="*/ 2062134 h 4449429"/>
              <a:gd name="connsiteX1028" fmla="*/ 7367494 w 18982931"/>
              <a:gd name="connsiteY1028" fmla="*/ 2066247 h 4449429"/>
              <a:gd name="connsiteX1029" fmla="*/ 7371610 w 18982931"/>
              <a:gd name="connsiteY1029" fmla="*/ 2148567 h 4449429"/>
              <a:gd name="connsiteX1030" fmla="*/ 7462167 w 18982931"/>
              <a:gd name="connsiteY1030" fmla="*/ 2148567 h 4449429"/>
              <a:gd name="connsiteX1031" fmla="*/ 7462167 w 18982931"/>
              <a:gd name="connsiteY1031" fmla="*/ 2095061 h 4449429"/>
              <a:gd name="connsiteX1032" fmla="*/ 7462167 w 18982931"/>
              <a:gd name="connsiteY1032" fmla="*/ 1597024 h 4449429"/>
              <a:gd name="connsiteX1033" fmla="*/ 7482743 w 18982931"/>
              <a:gd name="connsiteY1033" fmla="*/ 1008430 h 4449429"/>
              <a:gd name="connsiteX1034" fmla="*/ 7495096 w 18982931"/>
              <a:gd name="connsiteY1034" fmla="*/ 921991 h 4449429"/>
              <a:gd name="connsiteX1035" fmla="*/ 7536254 w 18982931"/>
              <a:gd name="connsiteY1035" fmla="*/ 934341 h 4449429"/>
              <a:gd name="connsiteX1036" fmla="*/ 7577416 w 18982931"/>
              <a:gd name="connsiteY1036" fmla="*/ 563899 h 4449429"/>
              <a:gd name="connsiteX1037" fmla="*/ 7589759 w 18982931"/>
              <a:gd name="connsiteY1037" fmla="*/ 563899 h 4449429"/>
              <a:gd name="connsiteX1038" fmla="*/ 7639153 w 18982931"/>
              <a:gd name="connsiteY1038" fmla="*/ 975501 h 4449429"/>
              <a:gd name="connsiteX1039" fmla="*/ 7655614 w 18982931"/>
              <a:gd name="connsiteY1039" fmla="*/ 926109 h 4449429"/>
              <a:gd name="connsiteX1040" fmla="*/ 7667968 w 18982931"/>
              <a:gd name="connsiteY1040" fmla="*/ 926109 h 4449429"/>
              <a:gd name="connsiteX1041" fmla="*/ 7676196 w 18982931"/>
              <a:gd name="connsiteY1041" fmla="*/ 1037243 h 4449429"/>
              <a:gd name="connsiteX1042" fmla="*/ 7676196 w 18982931"/>
              <a:gd name="connsiteY1042" fmla="*/ 2049787 h 4449429"/>
              <a:gd name="connsiteX1043" fmla="*/ 7705009 w 18982931"/>
              <a:gd name="connsiteY1043" fmla="*/ 2267935 h 4449429"/>
              <a:gd name="connsiteX1044" fmla="*/ 7750287 w 18982931"/>
              <a:gd name="connsiteY1044" fmla="*/ 2469622 h 4449429"/>
              <a:gd name="connsiteX1045" fmla="*/ 7849072 w 18982931"/>
              <a:gd name="connsiteY1045" fmla="*/ 2469622 h 4449429"/>
              <a:gd name="connsiteX1046" fmla="*/ 7849072 w 18982931"/>
              <a:gd name="connsiteY1046" fmla="*/ 2284398 h 4449429"/>
              <a:gd name="connsiteX1047" fmla="*/ 7919042 w 18982931"/>
              <a:gd name="connsiteY1047" fmla="*/ 2284398 h 4449429"/>
              <a:gd name="connsiteX1048" fmla="*/ 7919042 w 18982931"/>
              <a:gd name="connsiteY1048" fmla="*/ 2473736 h 4449429"/>
              <a:gd name="connsiteX1049" fmla="*/ 8108380 w 18982931"/>
              <a:gd name="connsiteY1049" fmla="*/ 2473736 h 4449429"/>
              <a:gd name="connsiteX1050" fmla="*/ 8142338 w 18982931"/>
              <a:gd name="connsiteY1050" fmla="*/ 2481454 h 4449429"/>
              <a:gd name="connsiteX1051" fmla="*/ 8144242 w 18982931"/>
              <a:gd name="connsiteY1051" fmla="*/ 2485067 h 4449429"/>
              <a:gd name="connsiteX1052" fmla="*/ 8144242 w 18982931"/>
              <a:gd name="connsiteY1052" fmla="*/ 1280084 h 4449429"/>
              <a:gd name="connsiteX1053" fmla="*/ 8189518 w 18982931"/>
              <a:gd name="connsiteY1053" fmla="*/ 1115443 h 4449429"/>
              <a:gd name="connsiteX1054" fmla="*/ 8230679 w 18982931"/>
              <a:gd name="connsiteY1054" fmla="*/ 1090746 h 4449429"/>
              <a:gd name="connsiteX1055" fmla="*/ 8477642 w 18982931"/>
              <a:gd name="connsiteY1055" fmla="*/ 1090746 h 4449429"/>
              <a:gd name="connsiteX1056" fmla="*/ 8518799 w 18982931"/>
              <a:gd name="connsiteY1056" fmla="*/ 1111328 h 4449429"/>
              <a:gd name="connsiteX1057" fmla="*/ 8568194 w 18982931"/>
              <a:gd name="connsiteY1057" fmla="*/ 1288315 h 4449429"/>
              <a:gd name="connsiteX1058" fmla="*/ 8572304 w 18982931"/>
              <a:gd name="connsiteY1058" fmla="*/ 2152681 h 4449429"/>
              <a:gd name="connsiteX1059" fmla="*/ 8572304 w 18982931"/>
              <a:gd name="connsiteY1059" fmla="*/ 2222656 h 4449429"/>
              <a:gd name="connsiteX1060" fmla="*/ 8827499 w 18982931"/>
              <a:gd name="connsiteY1060" fmla="*/ 2222656 h 4449429"/>
              <a:gd name="connsiteX1061" fmla="*/ 8827499 w 18982931"/>
              <a:gd name="connsiteY1061" fmla="*/ 2053897 h 4449429"/>
              <a:gd name="connsiteX1062" fmla="*/ 8827499 w 18982931"/>
              <a:gd name="connsiteY1062" fmla="*/ 1996272 h 4449429"/>
              <a:gd name="connsiteX1063" fmla="*/ 8926285 w 18982931"/>
              <a:gd name="connsiteY1063" fmla="*/ 1876910 h 4449429"/>
              <a:gd name="connsiteX1064" fmla="*/ 8926285 w 18982931"/>
              <a:gd name="connsiteY1064" fmla="*/ 1757542 h 4449429"/>
              <a:gd name="connsiteX1065" fmla="*/ 8926285 w 18982931"/>
              <a:gd name="connsiteY1065" fmla="*/ 1527045 h 4449429"/>
              <a:gd name="connsiteX1066" fmla="*/ 8950980 w 18982931"/>
              <a:gd name="connsiteY1066" fmla="*/ 1432378 h 4449429"/>
              <a:gd name="connsiteX1067" fmla="*/ 8950980 w 18982931"/>
              <a:gd name="connsiteY1067" fmla="*/ 1424146 h 4449429"/>
              <a:gd name="connsiteX1068" fmla="*/ 8983911 w 18982931"/>
              <a:gd name="connsiteY1068" fmla="*/ 1107210 h 4449429"/>
              <a:gd name="connsiteX1069" fmla="*/ 8992140 w 18982931"/>
              <a:gd name="connsiteY1069" fmla="*/ 1049586 h 4449429"/>
              <a:gd name="connsiteX1070" fmla="*/ 9012723 w 18982931"/>
              <a:gd name="connsiteY1070" fmla="*/ 1049586 h 4449429"/>
              <a:gd name="connsiteX1071" fmla="*/ 9049767 w 18982931"/>
              <a:gd name="connsiteY1071" fmla="*/ 1325362 h 4449429"/>
              <a:gd name="connsiteX1072" fmla="*/ 9115624 w 18982931"/>
              <a:gd name="connsiteY1072" fmla="*/ 1329476 h 4449429"/>
              <a:gd name="connsiteX1073" fmla="*/ 9165014 w 18982931"/>
              <a:gd name="connsiteY1073" fmla="*/ 1436493 h 4449429"/>
              <a:gd name="connsiteX1074" fmla="*/ 9181479 w 18982931"/>
              <a:gd name="connsiteY1074" fmla="*/ 1494116 h 4449429"/>
              <a:gd name="connsiteX1075" fmla="*/ 9181479 w 18982931"/>
              <a:gd name="connsiteY1075" fmla="*/ 1823399 h 4449429"/>
              <a:gd name="connsiteX1076" fmla="*/ 9181479 w 18982931"/>
              <a:gd name="connsiteY1076" fmla="*/ 1881023 h 4449429"/>
              <a:gd name="connsiteX1077" fmla="*/ 9280267 w 18982931"/>
              <a:gd name="connsiteY1077" fmla="*/ 1881023 h 4449429"/>
              <a:gd name="connsiteX1078" fmla="*/ 9280267 w 18982931"/>
              <a:gd name="connsiteY1078" fmla="*/ 1815166 h 4449429"/>
              <a:gd name="connsiteX1079" fmla="*/ 9280267 w 18982931"/>
              <a:gd name="connsiteY1079" fmla="*/ 304587 h 4449429"/>
              <a:gd name="connsiteX1080" fmla="*/ 9346122 w 18982931"/>
              <a:gd name="connsiteY1080" fmla="*/ 238731 h 4449429"/>
              <a:gd name="connsiteX1081" fmla="*/ 9453137 w 18982931"/>
              <a:gd name="connsiteY1081" fmla="*/ 341628 h 4449429"/>
              <a:gd name="connsiteX1082" fmla="*/ 9453137 w 18982931"/>
              <a:gd name="connsiteY1082" fmla="*/ 1815166 h 4449429"/>
              <a:gd name="connsiteX1083" fmla="*/ 9453137 w 18982931"/>
              <a:gd name="connsiteY1083" fmla="*/ 1876910 h 4449429"/>
              <a:gd name="connsiteX1084" fmla="*/ 9551919 w 18982931"/>
              <a:gd name="connsiteY1084" fmla="*/ 1876910 h 4449429"/>
              <a:gd name="connsiteX1085" fmla="*/ 9551919 w 18982931"/>
              <a:gd name="connsiteY1085" fmla="*/ 1724614 h 4449429"/>
              <a:gd name="connsiteX1086" fmla="*/ 9551919 w 18982931"/>
              <a:gd name="connsiteY1086" fmla="*/ 1481771 h 4449429"/>
              <a:gd name="connsiteX1087" fmla="*/ 9597198 w 18982931"/>
              <a:gd name="connsiteY1087" fmla="*/ 1374754 h 4449429"/>
              <a:gd name="connsiteX1088" fmla="*/ 9613662 w 18982931"/>
              <a:gd name="connsiteY1088" fmla="*/ 1325362 h 4449429"/>
              <a:gd name="connsiteX1089" fmla="*/ 9683632 w 18982931"/>
              <a:gd name="connsiteY1089" fmla="*/ 1325362 h 4449429"/>
              <a:gd name="connsiteX1090" fmla="*/ 9683632 w 18982931"/>
              <a:gd name="connsiteY1090" fmla="*/ 1522931 h 4449429"/>
              <a:gd name="connsiteX1091" fmla="*/ 9819464 w 18982931"/>
              <a:gd name="connsiteY1091" fmla="*/ 1522931 h 4449429"/>
              <a:gd name="connsiteX1092" fmla="*/ 9819464 w 18982931"/>
              <a:gd name="connsiteY1092" fmla="*/ 1720501 h 4449429"/>
              <a:gd name="connsiteX1093" fmla="*/ 9819464 w 18982931"/>
              <a:gd name="connsiteY1093" fmla="*/ 1835749 h 4449429"/>
              <a:gd name="connsiteX1094" fmla="*/ 9868856 w 18982931"/>
              <a:gd name="connsiteY1094" fmla="*/ 1885142 h 4449429"/>
              <a:gd name="connsiteX1095" fmla="*/ 9922361 w 18982931"/>
              <a:gd name="connsiteY1095" fmla="*/ 1938648 h 4449429"/>
              <a:gd name="connsiteX1096" fmla="*/ 9922361 w 18982931"/>
              <a:gd name="connsiteY1096" fmla="*/ 2226770 h 4449429"/>
              <a:gd name="connsiteX1097" fmla="*/ 10189906 w 18982931"/>
              <a:gd name="connsiteY1097" fmla="*/ 2226770 h 4449429"/>
              <a:gd name="connsiteX1098" fmla="*/ 10189906 w 18982931"/>
              <a:gd name="connsiteY1098" fmla="*/ 1864559 h 4449429"/>
              <a:gd name="connsiteX1099" fmla="*/ 10251644 w 18982931"/>
              <a:gd name="connsiteY1099" fmla="*/ 1852213 h 4449429"/>
              <a:gd name="connsiteX1100" fmla="*/ 10251644 w 18982931"/>
              <a:gd name="connsiteY1100" fmla="*/ 1465306 h 4449429"/>
              <a:gd name="connsiteX1101" fmla="*/ 10198137 w 18982931"/>
              <a:gd name="connsiteY1101" fmla="*/ 1461188 h 4449429"/>
              <a:gd name="connsiteX1102" fmla="*/ 10198137 w 18982931"/>
              <a:gd name="connsiteY1102" fmla="*/ 1317129 h 4449429"/>
              <a:gd name="connsiteX1103" fmla="*/ 10572694 w 18982931"/>
              <a:gd name="connsiteY1103" fmla="*/ 1317129 h 4449429"/>
              <a:gd name="connsiteX1104" fmla="*/ 10572694 w 18982931"/>
              <a:gd name="connsiteY1104" fmla="*/ 2140336 h 4449429"/>
              <a:gd name="connsiteX1105" fmla="*/ 10642669 w 18982931"/>
              <a:gd name="connsiteY1105" fmla="*/ 2144449 h 4449429"/>
              <a:gd name="connsiteX1106" fmla="*/ 10642669 w 18982931"/>
              <a:gd name="connsiteY1106" fmla="*/ 2477849 h 4449429"/>
              <a:gd name="connsiteX1107" fmla="*/ 10885512 w 18982931"/>
              <a:gd name="connsiteY1107" fmla="*/ 2477849 h 4449429"/>
              <a:gd name="connsiteX1108" fmla="*/ 10885512 w 18982931"/>
              <a:gd name="connsiteY1108" fmla="*/ 2292626 h 4449429"/>
              <a:gd name="connsiteX1109" fmla="*/ 10959601 w 18982931"/>
              <a:gd name="connsiteY1109" fmla="*/ 2292626 h 4449429"/>
              <a:gd name="connsiteX1110" fmla="*/ 10959601 w 18982931"/>
              <a:gd name="connsiteY1110" fmla="*/ 2477849 h 4449429"/>
              <a:gd name="connsiteX1111" fmla="*/ 11066618 w 18982931"/>
              <a:gd name="connsiteY1111" fmla="*/ 2477849 h 4449429"/>
              <a:gd name="connsiteX1112" fmla="*/ 11107778 w 18982931"/>
              <a:gd name="connsiteY1112" fmla="*/ 2284395 h 4449429"/>
              <a:gd name="connsiteX1113" fmla="*/ 11136593 w 18982931"/>
              <a:gd name="connsiteY1113" fmla="*/ 2053897 h 4449429"/>
              <a:gd name="connsiteX1114" fmla="*/ 11136593 w 18982931"/>
              <a:gd name="connsiteY1114" fmla="*/ 1061936 h 4449429"/>
              <a:gd name="connsiteX1115" fmla="*/ 11148938 w 18982931"/>
              <a:gd name="connsiteY1115" fmla="*/ 938454 h 4449429"/>
              <a:gd name="connsiteX1116" fmla="*/ 11161288 w 18982931"/>
              <a:gd name="connsiteY1116" fmla="*/ 938454 h 4449429"/>
              <a:gd name="connsiteX1117" fmla="*/ 11177753 w 18982931"/>
              <a:gd name="connsiteY1117" fmla="*/ 983729 h 4449429"/>
              <a:gd name="connsiteX1118" fmla="*/ 11231258 w 18982931"/>
              <a:gd name="connsiteY1118" fmla="*/ 572126 h 4449429"/>
              <a:gd name="connsiteX1119" fmla="*/ 11243610 w 18982931"/>
              <a:gd name="connsiteY1119" fmla="*/ 572126 h 4449429"/>
              <a:gd name="connsiteX1120" fmla="*/ 11284770 w 18982931"/>
              <a:gd name="connsiteY1120" fmla="*/ 946687 h 4449429"/>
              <a:gd name="connsiteX1121" fmla="*/ 11325929 w 18982931"/>
              <a:gd name="connsiteY1121" fmla="*/ 934337 h 4449429"/>
              <a:gd name="connsiteX1122" fmla="*/ 11342394 w 18982931"/>
              <a:gd name="connsiteY1122" fmla="*/ 1061936 h 4449429"/>
              <a:gd name="connsiteX1123" fmla="*/ 11342394 w 18982931"/>
              <a:gd name="connsiteY1123" fmla="*/ 1300666 h 4449429"/>
              <a:gd name="connsiteX1124" fmla="*/ 11358857 w 18982931"/>
              <a:gd name="connsiteY1124" fmla="*/ 2132104 h 4449429"/>
              <a:gd name="connsiteX1125" fmla="*/ 11362976 w 18982931"/>
              <a:gd name="connsiteY1125" fmla="*/ 2165031 h 4449429"/>
              <a:gd name="connsiteX1126" fmla="*/ 11453524 w 18982931"/>
              <a:gd name="connsiteY1126" fmla="*/ 2165031 h 4449429"/>
              <a:gd name="connsiteX1127" fmla="*/ 11457643 w 18982931"/>
              <a:gd name="connsiteY1127" fmla="*/ 2082711 h 4449429"/>
              <a:gd name="connsiteX1128" fmla="*/ 11535845 w 18982931"/>
              <a:gd name="connsiteY1128" fmla="*/ 2078592 h 4449429"/>
              <a:gd name="connsiteX1129" fmla="*/ 11535845 w 18982931"/>
              <a:gd name="connsiteY1129" fmla="*/ 2004505 h 4449429"/>
              <a:gd name="connsiteX1130" fmla="*/ 11548195 w 18982931"/>
              <a:gd name="connsiteY1130" fmla="*/ 1736964 h 4449429"/>
              <a:gd name="connsiteX1131" fmla="*/ 11609938 w 18982931"/>
              <a:gd name="connsiteY1131" fmla="*/ 1609365 h 4449429"/>
              <a:gd name="connsiteX1132" fmla="*/ 11688140 w 18982931"/>
              <a:gd name="connsiteY1132" fmla="*/ 1765774 h 4449429"/>
              <a:gd name="connsiteX1133" fmla="*/ 11688140 w 18982931"/>
              <a:gd name="connsiteY1133" fmla="*/ 2082711 h 4449429"/>
              <a:gd name="connsiteX1134" fmla="*/ 11910406 w 18982931"/>
              <a:gd name="connsiteY1134" fmla="*/ 2148567 h 4449429"/>
              <a:gd name="connsiteX1135" fmla="*/ 11988608 w 18982931"/>
              <a:gd name="connsiteY1135" fmla="*/ 2119754 h 4449429"/>
              <a:gd name="connsiteX1136" fmla="*/ 11991181 w 18982931"/>
              <a:gd name="connsiteY1136" fmla="*/ 2153197 h 4449429"/>
              <a:gd name="connsiteX1137" fmla="*/ 11993908 w 18982931"/>
              <a:gd name="connsiteY1137" fmla="*/ 2158900 h 4449429"/>
              <a:gd name="connsiteX1138" fmla="*/ 11993908 w 18982931"/>
              <a:gd name="connsiteY1138" fmla="*/ 2156799 h 4449429"/>
              <a:gd name="connsiteX1139" fmla="*/ 11998023 w 18982931"/>
              <a:gd name="connsiteY1139" fmla="*/ 2115639 h 4449429"/>
              <a:gd name="connsiteX1140" fmla="*/ 12010373 w 18982931"/>
              <a:gd name="connsiteY1140" fmla="*/ 2115639 h 4449429"/>
              <a:gd name="connsiteX1141" fmla="*/ 12014490 w 18982931"/>
              <a:gd name="connsiteY1141" fmla="*/ 2185614 h 4449429"/>
              <a:gd name="connsiteX1142" fmla="*/ 12055650 w 18982931"/>
              <a:gd name="connsiteY1142" fmla="*/ 2259703 h 4449429"/>
              <a:gd name="connsiteX1143" fmla="*/ 12109157 w 18982931"/>
              <a:gd name="connsiteY1143" fmla="*/ 2267933 h 4449429"/>
              <a:gd name="connsiteX1144" fmla="*/ 12137972 w 18982931"/>
              <a:gd name="connsiteY1144" fmla="*/ 2580753 h 4449429"/>
              <a:gd name="connsiteX1145" fmla="*/ 12150317 w 18982931"/>
              <a:gd name="connsiteY1145" fmla="*/ 2580753 h 4449429"/>
              <a:gd name="connsiteX1146" fmla="*/ 12179132 w 18982931"/>
              <a:gd name="connsiteY1146" fmla="*/ 2411992 h 4449429"/>
              <a:gd name="connsiteX1147" fmla="*/ 12207942 w 18982931"/>
              <a:gd name="connsiteY1147" fmla="*/ 2160917 h 4449429"/>
              <a:gd name="connsiteX1148" fmla="*/ 12216174 w 18982931"/>
              <a:gd name="connsiteY1148" fmla="*/ 2152686 h 4449429"/>
              <a:gd name="connsiteX1149" fmla="*/ 12331423 w 18982931"/>
              <a:gd name="connsiteY1149" fmla="*/ 2152686 h 4449429"/>
              <a:gd name="connsiteX1150" fmla="*/ 12331423 w 18982931"/>
              <a:gd name="connsiteY1150" fmla="*/ 2317327 h 4449429"/>
              <a:gd name="connsiteX1151" fmla="*/ 12496064 w 18982931"/>
              <a:gd name="connsiteY1151" fmla="*/ 2313208 h 4449429"/>
              <a:gd name="connsiteX1152" fmla="*/ 12557802 w 18982931"/>
              <a:gd name="connsiteY1152" fmla="*/ 2210310 h 4449429"/>
              <a:gd name="connsiteX1153" fmla="*/ 12566034 w 18982931"/>
              <a:gd name="connsiteY1153" fmla="*/ 2206191 h 4449429"/>
              <a:gd name="connsiteX1154" fmla="*/ 12598962 w 18982931"/>
              <a:gd name="connsiteY1154" fmla="*/ 2267933 h 4449429"/>
              <a:gd name="connsiteX1155" fmla="*/ 12607194 w 18982931"/>
              <a:gd name="connsiteY1155" fmla="*/ 2263816 h 4449429"/>
              <a:gd name="connsiteX1156" fmla="*/ 12607194 w 18982931"/>
              <a:gd name="connsiteY1156" fmla="*/ 1461193 h 4449429"/>
              <a:gd name="connsiteX1157" fmla="*/ 12677169 w 18982931"/>
              <a:gd name="connsiteY1157" fmla="*/ 1230695 h 4449429"/>
              <a:gd name="connsiteX1158" fmla="*/ 12920017 w 18982931"/>
              <a:gd name="connsiteY1158" fmla="*/ 1230695 h 4449429"/>
              <a:gd name="connsiteX1159" fmla="*/ 12948827 w 18982931"/>
              <a:gd name="connsiteY1159" fmla="*/ 1490003 h 4449429"/>
              <a:gd name="connsiteX1160" fmla="*/ 12948827 w 18982931"/>
              <a:gd name="connsiteY1160" fmla="*/ 1909838 h 4449429"/>
              <a:gd name="connsiteX1161" fmla="*/ 12948827 w 18982931"/>
              <a:gd name="connsiteY1161" fmla="*/ 1975695 h 4449429"/>
              <a:gd name="connsiteX1162" fmla="*/ 12969405 w 18982931"/>
              <a:gd name="connsiteY1162" fmla="*/ 1979812 h 4449429"/>
              <a:gd name="connsiteX1163" fmla="*/ 12989987 w 18982931"/>
              <a:gd name="connsiteY1163" fmla="*/ 1913955 h 4449429"/>
              <a:gd name="connsiteX1164" fmla="*/ 12989987 w 18982931"/>
              <a:gd name="connsiteY1164" fmla="*/ 1469425 h 4449429"/>
              <a:gd name="connsiteX1165" fmla="*/ 13064076 w 18982931"/>
              <a:gd name="connsiteY1165" fmla="*/ 1395336 h 4449429"/>
              <a:gd name="connsiteX1166" fmla="*/ 13146396 w 18982931"/>
              <a:gd name="connsiteY1166" fmla="*/ 1395336 h 4449429"/>
              <a:gd name="connsiteX1167" fmla="*/ 13146396 w 18982931"/>
              <a:gd name="connsiteY1167" fmla="*/ 1111328 h 4449429"/>
              <a:gd name="connsiteX1168" fmla="*/ 13216366 w 18982931"/>
              <a:gd name="connsiteY1168" fmla="*/ 1103096 h 4449429"/>
              <a:gd name="connsiteX1169" fmla="*/ 13228716 w 18982931"/>
              <a:gd name="connsiteY1169" fmla="*/ 1041358 h 4449429"/>
              <a:gd name="connsiteX1170" fmla="*/ 13368662 w 18982931"/>
              <a:gd name="connsiteY1170" fmla="*/ 1041358 h 4449429"/>
              <a:gd name="connsiteX1171" fmla="*/ 13368662 w 18982931"/>
              <a:gd name="connsiteY1171" fmla="*/ 687379 h 4449429"/>
              <a:gd name="connsiteX1172" fmla="*/ 13483911 w 18982931"/>
              <a:gd name="connsiteY1172" fmla="*/ 687379 h 4449429"/>
              <a:gd name="connsiteX1173" fmla="*/ 13483911 w 18982931"/>
              <a:gd name="connsiteY1173" fmla="*/ 617404 h 4449429"/>
              <a:gd name="connsiteX1174" fmla="*/ 13483911 w 18982931"/>
              <a:gd name="connsiteY1174" fmla="*/ 131714 h 4449429"/>
              <a:gd name="connsiteX1175" fmla="*/ 13541534 w 18982931"/>
              <a:gd name="connsiteY1175" fmla="*/ 74089 h 4449429"/>
              <a:gd name="connsiteX1176" fmla="*/ 13685593 w 18982931"/>
              <a:gd name="connsiteY1176" fmla="*/ 74089 h 4449429"/>
              <a:gd name="connsiteX1177" fmla="*/ 13730872 w 18982931"/>
              <a:gd name="connsiteY1177" fmla="*/ 49392 h 4449429"/>
              <a:gd name="connsiteX1178" fmla="*/ 13739104 w 18982931"/>
              <a:gd name="connsiteY1178"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287822 w 18982931"/>
              <a:gd name="connsiteY865" fmla="*/ 1414233 h 4449429"/>
              <a:gd name="connsiteX866" fmla="*/ 1322242 w 18982931"/>
              <a:gd name="connsiteY866" fmla="*/ 1559973 h 4449429"/>
              <a:gd name="connsiteX867" fmla="*/ 1318126 w 18982931"/>
              <a:gd name="connsiteY867" fmla="*/ 1576437 h 4449429"/>
              <a:gd name="connsiteX868" fmla="*/ 1326360 w 18982931"/>
              <a:gd name="connsiteY868" fmla="*/ 1621715 h 4449429"/>
              <a:gd name="connsiteX869" fmla="*/ 1359290 w 18982931"/>
              <a:gd name="connsiteY869" fmla="*/ 1597020 h 4449429"/>
              <a:gd name="connsiteX870" fmla="*/ 1375751 w 18982931"/>
              <a:gd name="connsiteY870" fmla="*/ 1588787 h 4449429"/>
              <a:gd name="connsiteX871" fmla="*/ 1486884 w 18982931"/>
              <a:gd name="connsiteY871" fmla="*/ 1588787 h 4449429"/>
              <a:gd name="connsiteX872" fmla="*/ 1507466 w 18982931"/>
              <a:gd name="connsiteY872" fmla="*/ 2337905 h 4449429"/>
              <a:gd name="connsiteX873" fmla="*/ 1523929 w 18982931"/>
              <a:gd name="connsiteY873" fmla="*/ 2337905 h 4449429"/>
              <a:gd name="connsiteX874" fmla="*/ 1523929 w 18982931"/>
              <a:gd name="connsiteY874" fmla="*/ 2169146 h 4449429"/>
              <a:gd name="connsiteX875" fmla="*/ 1692685 w 18982931"/>
              <a:gd name="connsiteY875" fmla="*/ 2169146 h 4449429"/>
              <a:gd name="connsiteX876" fmla="*/ 1692685 w 18982931"/>
              <a:gd name="connsiteY876" fmla="*/ 2020968 h 4449429"/>
              <a:gd name="connsiteX877" fmla="*/ 1766772 w 18982931"/>
              <a:gd name="connsiteY877" fmla="*/ 1922183 h 4449429"/>
              <a:gd name="connsiteX878" fmla="*/ 1766772 w 18982931"/>
              <a:gd name="connsiteY878" fmla="*/ 1757542 h 4449429"/>
              <a:gd name="connsiteX879" fmla="*/ 1849095 w 18982931"/>
              <a:gd name="connsiteY879" fmla="*/ 1757542 h 4449429"/>
              <a:gd name="connsiteX880" fmla="*/ 1849095 w 18982931"/>
              <a:gd name="connsiteY880" fmla="*/ 2156799 h 4449429"/>
              <a:gd name="connsiteX881" fmla="*/ 1919070 w 18982931"/>
              <a:gd name="connsiteY881" fmla="*/ 2156799 h 4449429"/>
              <a:gd name="connsiteX882" fmla="*/ 1919070 w 18982931"/>
              <a:gd name="connsiteY882" fmla="*/ 1864559 h 4449429"/>
              <a:gd name="connsiteX883" fmla="*/ 1919070 w 18982931"/>
              <a:gd name="connsiteY883" fmla="*/ 695608 h 4449429"/>
              <a:gd name="connsiteX884" fmla="*/ 2005504 w 18982931"/>
              <a:gd name="connsiteY884" fmla="*/ 609173 h 4449429"/>
              <a:gd name="connsiteX885" fmla="*/ 2026085 w 18982931"/>
              <a:gd name="connsiteY885" fmla="*/ 605054 h 4449429"/>
              <a:gd name="connsiteX886" fmla="*/ 2100174 w 18982931"/>
              <a:gd name="connsiteY886" fmla="*/ 448645 h 4449429"/>
              <a:gd name="connsiteX887" fmla="*/ 2137215 w 18982931"/>
              <a:gd name="connsiteY887" fmla="*/ 407485 h 4449429"/>
              <a:gd name="connsiteX888" fmla="*/ 2194840 w 18982931"/>
              <a:gd name="connsiteY888" fmla="*/ 337515 h 4449429"/>
              <a:gd name="connsiteX889" fmla="*/ 2198958 w 18982931"/>
              <a:gd name="connsiteY889" fmla="*/ 292236 h 4449429"/>
              <a:gd name="connsiteX890" fmla="*/ 2240121 w 18982931"/>
              <a:gd name="connsiteY890" fmla="*/ 358093 h 4449429"/>
              <a:gd name="connsiteX891" fmla="*/ 2273047 w 18982931"/>
              <a:gd name="connsiteY891" fmla="*/ 444532 h 4449429"/>
              <a:gd name="connsiteX892" fmla="*/ 2330670 w 18982931"/>
              <a:gd name="connsiteY892" fmla="*/ 563894 h 4449429"/>
              <a:gd name="connsiteX893" fmla="*/ 2351248 w 18982931"/>
              <a:gd name="connsiteY893" fmla="*/ 613286 h 4449429"/>
              <a:gd name="connsiteX894" fmla="*/ 2429455 w 18982931"/>
              <a:gd name="connsiteY894" fmla="*/ 675029 h 4449429"/>
              <a:gd name="connsiteX895" fmla="*/ 2470614 w 18982931"/>
              <a:gd name="connsiteY895" fmla="*/ 757350 h 4449429"/>
              <a:gd name="connsiteX896" fmla="*/ 2470614 w 18982931"/>
              <a:gd name="connsiteY896" fmla="*/ 1086631 h 4449429"/>
              <a:gd name="connsiteX897" fmla="*/ 2470614 w 18982931"/>
              <a:gd name="connsiteY897" fmla="*/ 2008622 h 4449429"/>
              <a:gd name="connsiteX898" fmla="*/ 2487080 w 18982931"/>
              <a:gd name="connsiteY898" fmla="*/ 2053897 h 4449429"/>
              <a:gd name="connsiteX899" fmla="*/ 2499426 w 18982931"/>
              <a:gd name="connsiteY899" fmla="*/ 1897488 h 4449429"/>
              <a:gd name="connsiteX900" fmla="*/ 2602322 w 18982931"/>
              <a:gd name="connsiteY900" fmla="*/ 1798703 h 4449429"/>
              <a:gd name="connsiteX901" fmla="*/ 2836935 w 18982931"/>
              <a:gd name="connsiteY901" fmla="*/ 1798703 h 4449429"/>
              <a:gd name="connsiteX902" fmla="*/ 2836935 w 18982931"/>
              <a:gd name="connsiteY902" fmla="*/ 1860446 h 4449429"/>
              <a:gd name="connsiteX903" fmla="*/ 2836935 w 18982931"/>
              <a:gd name="connsiteY903" fmla="*/ 2263816 h 4449429"/>
              <a:gd name="connsiteX904" fmla="*/ 2845169 w 18982931"/>
              <a:gd name="connsiteY904" fmla="*/ 2304976 h 4449429"/>
              <a:gd name="connsiteX905" fmla="*/ 2861629 w 18982931"/>
              <a:gd name="connsiteY905" fmla="*/ 2300858 h 4449429"/>
              <a:gd name="connsiteX906" fmla="*/ 2861629 w 18982931"/>
              <a:gd name="connsiteY906" fmla="*/ 2247351 h 4449429"/>
              <a:gd name="connsiteX907" fmla="*/ 2869861 w 18982931"/>
              <a:gd name="connsiteY907" fmla="*/ 1996272 h 4449429"/>
              <a:gd name="connsiteX908" fmla="*/ 2923374 w 18982931"/>
              <a:gd name="connsiteY908" fmla="*/ 1967462 h 4449429"/>
              <a:gd name="connsiteX909" fmla="*/ 2939836 w 18982931"/>
              <a:gd name="connsiteY909" fmla="*/ 2300858 h 4449429"/>
              <a:gd name="connsiteX910" fmla="*/ 2956300 w 18982931"/>
              <a:gd name="connsiteY910" fmla="*/ 2300858 h 4449429"/>
              <a:gd name="connsiteX911" fmla="*/ 2989230 w 18982931"/>
              <a:gd name="connsiteY911" fmla="*/ 2111521 h 4449429"/>
              <a:gd name="connsiteX912" fmla="*/ 3018038 w 18982931"/>
              <a:gd name="connsiteY912" fmla="*/ 2058015 h 4449429"/>
              <a:gd name="connsiteX913" fmla="*/ 3034502 w 18982931"/>
              <a:gd name="connsiteY913" fmla="*/ 2123871 h 4449429"/>
              <a:gd name="connsiteX914" fmla="*/ 3038620 w 18982931"/>
              <a:gd name="connsiteY914" fmla="*/ 2132104 h 4449429"/>
              <a:gd name="connsiteX915" fmla="*/ 3088018 w 18982931"/>
              <a:gd name="connsiteY915" fmla="*/ 2140336 h 4449429"/>
              <a:gd name="connsiteX916" fmla="*/ 3095320 w 18982931"/>
              <a:gd name="connsiteY916" fmla="*/ 2275334 h 4449429"/>
              <a:gd name="connsiteX917" fmla="*/ 3162101 w 18982931"/>
              <a:gd name="connsiteY917" fmla="*/ 2275334 h 4449429"/>
              <a:gd name="connsiteX918" fmla="*/ 3162101 w 18982931"/>
              <a:gd name="connsiteY918" fmla="*/ 1580555 h 4449429"/>
              <a:gd name="connsiteX919" fmla="*/ 3162101 w 18982931"/>
              <a:gd name="connsiteY919" fmla="*/ 1531163 h 4449429"/>
              <a:gd name="connsiteX920" fmla="*/ 3199146 w 18982931"/>
              <a:gd name="connsiteY920" fmla="*/ 1498235 h 4449429"/>
              <a:gd name="connsiteX921" fmla="*/ 3281469 w 18982931"/>
              <a:gd name="connsiteY921" fmla="*/ 1498235 h 4449429"/>
              <a:gd name="connsiteX922" fmla="*/ 3281469 w 18982931"/>
              <a:gd name="connsiteY922" fmla="*/ 1325362 h 4449429"/>
              <a:gd name="connsiteX923" fmla="*/ 3343207 w 18982931"/>
              <a:gd name="connsiteY923" fmla="*/ 1263619 h 4449429"/>
              <a:gd name="connsiteX924" fmla="*/ 3544891 w 18982931"/>
              <a:gd name="connsiteY924" fmla="*/ 1263619 h 4449429"/>
              <a:gd name="connsiteX925" fmla="*/ 3544891 w 18982931"/>
              <a:gd name="connsiteY925" fmla="*/ 712071 h 4449429"/>
              <a:gd name="connsiteX926" fmla="*/ 3561357 w 18982931"/>
              <a:gd name="connsiteY926" fmla="*/ 555662 h 4449429"/>
              <a:gd name="connsiteX927" fmla="*/ 3606633 w 18982931"/>
              <a:gd name="connsiteY927" fmla="*/ 316933 h 4449429"/>
              <a:gd name="connsiteX928" fmla="*/ 3614865 w 18982931"/>
              <a:gd name="connsiteY928" fmla="*/ 279891 h 4449429"/>
              <a:gd name="connsiteX929" fmla="*/ 3676603 w 18982931"/>
              <a:gd name="connsiteY929" fmla="*/ 341628 h 4449429"/>
              <a:gd name="connsiteX930" fmla="*/ 3684835 w 18982931"/>
              <a:gd name="connsiteY930" fmla="*/ 386907 h 4449429"/>
              <a:gd name="connsiteX931" fmla="*/ 3742460 w 18982931"/>
              <a:gd name="connsiteY931" fmla="*/ 481574 h 4449429"/>
              <a:gd name="connsiteX932" fmla="*/ 3763042 w 18982931"/>
              <a:gd name="connsiteY932" fmla="*/ 703838 h 4449429"/>
              <a:gd name="connsiteX933" fmla="*/ 3763042 w 18982931"/>
              <a:gd name="connsiteY933" fmla="*/ 1144256 h 4449429"/>
              <a:gd name="connsiteX934" fmla="*/ 3771275 w 18982931"/>
              <a:gd name="connsiteY934" fmla="*/ 1181298 h 4449429"/>
              <a:gd name="connsiteX935" fmla="*/ 3775390 w 18982931"/>
              <a:gd name="connsiteY935" fmla="*/ 1115443 h 4449429"/>
              <a:gd name="connsiteX936" fmla="*/ 3923568 w 18982931"/>
              <a:gd name="connsiteY936" fmla="*/ 996079 h 4449429"/>
              <a:gd name="connsiteX937" fmla="*/ 3940029 w 18982931"/>
              <a:gd name="connsiteY937" fmla="*/ 1020776 h 4449429"/>
              <a:gd name="connsiteX938" fmla="*/ 3960611 w 18982931"/>
              <a:gd name="connsiteY938" fmla="*/ 1321244 h 4449429"/>
              <a:gd name="connsiteX939" fmla="*/ 3960611 w 18982931"/>
              <a:gd name="connsiteY939" fmla="*/ 1584670 h 4449429"/>
              <a:gd name="connsiteX940" fmla="*/ 3977076 w 18982931"/>
              <a:gd name="connsiteY940" fmla="*/ 1625830 h 4449429"/>
              <a:gd name="connsiteX941" fmla="*/ 4010007 w 18982931"/>
              <a:gd name="connsiteY941" fmla="*/ 1666990 h 4449429"/>
              <a:gd name="connsiteX942" fmla="*/ 4055279 w 18982931"/>
              <a:gd name="connsiteY942" fmla="*/ 1819286 h 4449429"/>
              <a:gd name="connsiteX943" fmla="*/ 4104670 w 18982931"/>
              <a:gd name="connsiteY943" fmla="*/ 1819286 h 4449429"/>
              <a:gd name="connsiteX944" fmla="*/ 4108788 w 18982931"/>
              <a:gd name="connsiteY944" fmla="*/ 1741079 h 4449429"/>
              <a:gd name="connsiteX945" fmla="*/ 4211689 w 18982931"/>
              <a:gd name="connsiteY945" fmla="*/ 1741079 h 4449429"/>
              <a:gd name="connsiteX946" fmla="*/ 4252847 w 18982931"/>
              <a:gd name="connsiteY946" fmla="*/ 1559973 h 4449429"/>
              <a:gd name="connsiteX947" fmla="*/ 4265197 w 18982931"/>
              <a:gd name="connsiteY947" fmla="*/ 1559973 h 4449429"/>
              <a:gd name="connsiteX948" fmla="*/ 4277546 w 18982931"/>
              <a:gd name="connsiteY948" fmla="*/ 1592900 h 4449429"/>
              <a:gd name="connsiteX949" fmla="*/ 4302239 w 18982931"/>
              <a:gd name="connsiteY949" fmla="*/ 1708150 h 4449429"/>
              <a:gd name="connsiteX950" fmla="*/ 4368100 w 18982931"/>
              <a:gd name="connsiteY950" fmla="*/ 1741079 h 4449429"/>
              <a:gd name="connsiteX951" fmla="*/ 4363984 w 18982931"/>
              <a:gd name="connsiteY951" fmla="*/ 1634062 h 4449429"/>
              <a:gd name="connsiteX952" fmla="*/ 4372218 w 18982931"/>
              <a:gd name="connsiteY952" fmla="*/ 839670 h 4449429"/>
              <a:gd name="connsiteX953" fmla="*/ 4442184 w 18982931"/>
              <a:gd name="connsiteY953" fmla="*/ 279891 h 4449429"/>
              <a:gd name="connsiteX954" fmla="*/ 4479230 w 18982931"/>
              <a:gd name="connsiteY954" fmla="*/ 234611 h 4449429"/>
              <a:gd name="connsiteX955" fmla="*/ 4520394 w 18982931"/>
              <a:gd name="connsiteY955" fmla="*/ 284004 h 4449429"/>
              <a:gd name="connsiteX956" fmla="*/ 4549200 w 18982931"/>
              <a:gd name="connsiteY956" fmla="*/ 440413 h 4449429"/>
              <a:gd name="connsiteX957" fmla="*/ 4680914 w 18982931"/>
              <a:gd name="connsiteY957" fmla="*/ 395140 h 4449429"/>
              <a:gd name="connsiteX958" fmla="*/ 4759121 w 18982931"/>
              <a:gd name="connsiteY958" fmla="*/ 460995 h 4449429"/>
              <a:gd name="connsiteX959" fmla="*/ 4771466 w 18982931"/>
              <a:gd name="connsiteY959" fmla="*/ 493924 h 4449429"/>
              <a:gd name="connsiteX960" fmla="*/ 4888657 w 18982931"/>
              <a:gd name="connsiteY960" fmla="*/ 747622 h 4449429"/>
              <a:gd name="connsiteX961" fmla="*/ 4888893 w 18982931"/>
              <a:gd name="connsiteY961" fmla="*/ 807315 h 4449429"/>
              <a:gd name="connsiteX962" fmla="*/ 4856617 w 18982931"/>
              <a:gd name="connsiteY962" fmla="*/ 807315 h 4449429"/>
              <a:gd name="connsiteX963" fmla="*/ 4856617 w 18982931"/>
              <a:gd name="connsiteY963" fmla="*/ 944475 h 4449429"/>
              <a:gd name="connsiteX964" fmla="*/ 4888332 w 18982931"/>
              <a:gd name="connsiteY964" fmla="*/ 944475 h 4449429"/>
              <a:gd name="connsiteX965" fmla="*/ 4888325 w 18982931"/>
              <a:gd name="connsiteY965" fmla="*/ 945600 h 4449429"/>
              <a:gd name="connsiteX966" fmla="*/ 4890835 w 18982931"/>
              <a:gd name="connsiteY966" fmla="*/ 1609365 h 4449429"/>
              <a:gd name="connsiteX967" fmla="*/ 4952574 w 18982931"/>
              <a:gd name="connsiteY967" fmla="*/ 1617597 h 4449429"/>
              <a:gd name="connsiteX968" fmla="*/ 4952574 w 18982931"/>
              <a:gd name="connsiteY968" fmla="*/ 1868678 h 4449429"/>
              <a:gd name="connsiteX969" fmla="*/ 4956691 w 18982931"/>
              <a:gd name="connsiteY969" fmla="*/ 1905720 h 4449429"/>
              <a:gd name="connsiteX970" fmla="*/ 4981387 w 18982931"/>
              <a:gd name="connsiteY970" fmla="*/ 1967462 h 4449429"/>
              <a:gd name="connsiteX971" fmla="*/ 4981387 w 18982931"/>
              <a:gd name="connsiteY971" fmla="*/ 2058015 h 4449429"/>
              <a:gd name="connsiteX972" fmla="*/ 5001966 w 18982931"/>
              <a:gd name="connsiteY972" fmla="*/ 2086824 h 4449429"/>
              <a:gd name="connsiteX973" fmla="*/ 5018429 w 18982931"/>
              <a:gd name="connsiteY973" fmla="*/ 2078592 h 4449429"/>
              <a:gd name="connsiteX974" fmla="*/ 5018429 w 18982931"/>
              <a:gd name="connsiteY974" fmla="*/ 1881023 h 4449429"/>
              <a:gd name="connsiteX975" fmla="*/ 5018429 w 18982931"/>
              <a:gd name="connsiteY975" fmla="*/ 1366522 h 4449429"/>
              <a:gd name="connsiteX976" fmla="*/ 5034894 w 18982931"/>
              <a:gd name="connsiteY976" fmla="*/ 864367 h 4449429"/>
              <a:gd name="connsiteX977" fmla="*/ 5067821 w 18982931"/>
              <a:gd name="connsiteY977" fmla="*/ 197569 h 4449429"/>
              <a:gd name="connsiteX978" fmla="*/ 5080173 w 18982931"/>
              <a:gd name="connsiteY978" fmla="*/ 102899 h 4449429"/>
              <a:gd name="connsiteX979" fmla="*/ 5216000 w 18982931"/>
              <a:gd name="connsiteY979" fmla="*/ 37042 h 4449429"/>
              <a:gd name="connsiteX980" fmla="*/ 5248927 w 18982931"/>
              <a:gd name="connsiteY980" fmla="*/ 69972 h 4449429"/>
              <a:gd name="connsiteX981" fmla="*/ 5372409 w 18982931"/>
              <a:gd name="connsiteY981" fmla="*/ 69972 h 4449429"/>
              <a:gd name="connsiteX982" fmla="*/ 5434151 w 18982931"/>
              <a:gd name="connsiteY982" fmla="*/ 131714 h 4449429"/>
              <a:gd name="connsiteX983" fmla="*/ 5434151 w 18982931"/>
              <a:gd name="connsiteY983" fmla="*/ 382788 h 4449429"/>
              <a:gd name="connsiteX984" fmla="*/ 5434151 w 18982931"/>
              <a:gd name="connsiteY984" fmla="*/ 683261 h 4449429"/>
              <a:gd name="connsiteX985" fmla="*/ 5545282 w 18982931"/>
              <a:gd name="connsiteY985" fmla="*/ 687375 h 4449429"/>
              <a:gd name="connsiteX986" fmla="*/ 5545282 w 18982931"/>
              <a:gd name="connsiteY986" fmla="*/ 1045471 h 4449429"/>
              <a:gd name="connsiteX987" fmla="*/ 5676994 w 18982931"/>
              <a:gd name="connsiteY987" fmla="*/ 1045471 h 4449429"/>
              <a:gd name="connsiteX988" fmla="*/ 5685227 w 18982931"/>
              <a:gd name="connsiteY988" fmla="*/ 1103096 h 4449429"/>
              <a:gd name="connsiteX989" fmla="*/ 5759314 w 18982931"/>
              <a:gd name="connsiteY989" fmla="*/ 1193648 h 4449429"/>
              <a:gd name="connsiteX990" fmla="*/ 5759314 w 18982931"/>
              <a:gd name="connsiteY990" fmla="*/ 1395331 h 4449429"/>
              <a:gd name="connsiteX991" fmla="*/ 5825171 w 18982931"/>
              <a:gd name="connsiteY991" fmla="*/ 1395331 h 4449429"/>
              <a:gd name="connsiteX992" fmla="*/ 5903378 w 18982931"/>
              <a:gd name="connsiteY992" fmla="*/ 1477653 h 4449429"/>
              <a:gd name="connsiteX993" fmla="*/ 5903378 w 18982931"/>
              <a:gd name="connsiteY993" fmla="*/ 1918070 h 4449429"/>
              <a:gd name="connsiteX994" fmla="*/ 5936306 w 18982931"/>
              <a:gd name="connsiteY994" fmla="*/ 1975695 h 4449429"/>
              <a:gd name="connsiteX995" fmla="*/ 5965115 w 18982931"/>
              <a:gd name="connsiteY995" fmla="*/ 1275969 h 4449429"/>
              <a:gd name="connsiteX996" fmla="*/ 5969235 w 18982931"/>
              <a:gd name="connsiteY996" fmla="*/ 1238922 h 4449429"/>
              <a:gd name="connsiteX997" fmla="*/ 6166804 w 18982931"/>
              <a:gd name="connsiteY997" fmla="*/ 1238922 h 4449429"/>
              <a:gd name="connsiteX998" fmla="*/ 6216196 w 18982931"/>
              <a:gd name="connsiteY998" fmla="*/ 1288315 h 4449429"/>
              <a:gd name="connsiteX999" fmla="*/ 6236774 w 18982931"/>
              <a:gd name="connsiteY999" fmla="*/ 1428261 h 4449429"/>
              <a:gd name="connsiteX1000" fmla="*/ 6273821 w 18982931"/>
              <a:gd name="connsiteY1000" fmla="*/ 1498235 h 4449429"/>
              <a:gd name="connsiteX1001" fmla="*/ 6273821 w 18982931"/>
              <a:gd name="connsiteY1001" fmla="*/ 2230888 h 4449429"/>
              <a:gd name="connsiteX1002" fmla="*/ 6277935 w 18982931"/>
              <a:gd name="connsiteY1002" fmla="*/ 2280280 h 4449429"/>
              <a:gd name="connsiteX1003" fmla="*/ 6319095 w 18982931"/>
              <a:gd name="connsiteY1003" fmla="*/ 2193841 h 4449429"/>
              <a:gd name="connsiteX1004" fmla="*/ 6364373 w 18982931"/>
              <a:gd name="connsiteY1004" fmla="*/ 2288513 h 4449429"/>
              <a:gd name="connsiteX1005" fmla="*/ 6389068 w 18982931"/>
              <a:gd name="connsiteY1005" fmla="*/ 2313208 h 4449429"/>
              <a:gd name="connsiteX1006" fmla="*/ 6541355 w 18982931"/>
              <a:gd name="connsiteY1006" fmla="*/ 2313208 h 4449429"/>
              <a:gd name="connsiteX1007" fmla="*/ 6541355 w 18982931"/>
              <a:gd name="connsiteY1007" fmla="*/ 2148567 h 4449429"/>
              <a:gd name="connsiteX1008" fmla="*/ 6660723 w 18982931"/>
              <a:gd name="connsiteY1008" fmla="*/ 2148567 h 4449429"/>
              <a:gd name="connsiteX1009" fmla="*/ 6660723 w 18982931"/>
              <a:gd name="connsiteY1009" fmla="*/ 2259698 h 4449429"/>
              <a:gd name="connsiteX1010" fmla="*/ 6705999 w 18982931"/>
              <a:gd name="connsiteY1010" fmla="*/ 2551938 h 4449429"/>
              <a:gd name="connsiteX1011" fmla="*/ 6714228 w 18982931"/>
              <a:gd name="connsiteY1011" fmla="*/ 2580748 h 4449429"/>
              <a:gd name="connsiteX1012" fmla="*/ 6722461 w 18982931"/>
              <a:gd name="connsiteY1012" fmla="*/ 2576634 h 4449429"/>
              <a:gd name="connsiteX1013" fmla="*/ 6751278 w 18982931"/>
              <a:gd name="connsiteY1013" fmla="*/ 2263816 h 4449429"/>
              <a:gd name="connsiteX1014" fmla="*/ 6800669 w 18982931"/>
              <a:gd name="connsiteY1014" fmla="*/ 2255583 h 4449429"/>
              <a:gd name="connsiteX1015" fmla="*/ 6837709 w 18982931"/>
              <a:gd name="connsiteY1015" fmla="*/ 2181496 h 4449429"/>
              <a:gd name="connsiteX1016" fmla="*/ 6841831 w 18982931"/>
              <a:gd name="connsiteY1016" fmla="*/ 2152681 h 4449429"/>
              <a:gd name="connsiteX1017" fmla="*/ 6845941 w 18982931"/>
              <a:gd name="connsiteY1017" fmla="*/ 2115639 h 4449429"/>
              <a:gd name="connsiteX1018" fmla="*/ 6857139 w 18982931"/>
              <a:gd name="connsiteY1018" fmla="*/ 2115639 h 4449429"/>
              <a:gd name="connsiteX1019" fmla="*/ 6899298 w 18982931"/>
              <a:gd name="connsiteY1019" fmla="*/ 2109470 h 4449429"/>
              <a:gd name="connsiteX1020" fmla="*/ 6922965 w 18982931"/>
              <a:gd name="connsiteY1020" fmla="*/ 2140339 h 4449429"/>
              <a:gd name="connsiteX1021" fmla="*/ 7009406 w 18982931"/>
              <a:gd name="connsiteY1021" fmla="*/ 2070365 h 4449429"/>
              <a:gd name="connsiteX1022" fmla="*/ 7145231 w 18982931"/>
              <a:gd name="connsiteY1022" fmla="*/ 2066247 h 4449429"/>
              <a:gd name="connsiteX1023" fmla="*/ 7145231 w 18982931"/>
              <a:gd name="connsiteY1023" fmla="*/ 1901605 h 4449429"/>
              <a:gd name="connsiteX1024" fmla="*/ 7145231 w 18982931"/>
              <a:gd name="connsiteY1024" fmla="*/ 1769896 h 4449429"/>
              <a:gd name="connsiteX1025" fmla="*/ 7215204 w 18982931"/>
              <a:gd name="connsiteY1025" fmla="*/ 1597024 h 4449429"/>
              <a:gd name="connsiteX1026" fmla="*/ 7285174 w 18982931"/>
              <a:gd name="connsiteY1026" fmla="*/ 1753433 h 4449429"/>
              <a:gd name="connsiteX1027" fmla="*/ 7297524 w 18982931"/>
              <a:gd name="connsiteY1027" fmla="*/ 2062134 h 4449429"/>
              <a:gd name="connsiteX1028" fmla="*/ 7367494 w 18982931"/>
              <a:gd name="connsiteY1028" fmla="*/ 2066247 h 4449429"/>
              <a:gd name="connsiteX1029" fmla="*/ 7371610 w 18982931"/>
              <a:gd name="connsiteY1029" fmla="*/ 2148567 h 4449429"/>
              <a:gd name="connsiteX1030" fmla="*/ 7462167 w 18982931"/>
              <a:gd name="connsiteY1030" fmla="*/ 2148567 h 4449429"/>
              <a:gd name="connsiteX1031" fmla="*/ 7462167 w 18982931"/>
              <a:gd name="connsiteY1031" fmla="*/ 2095061 h 4449429"/>
              <a:gd name="connsiteX1032" fmla="*/ 7462167 w 18982931"/>
              <a:gd name="connsiteY1032" fmla="*/ 1597024 h 4449429"/>
              <a:gd name="connsiteX1033" fmla="*/ 7482743 w 18982931"/>
              <a:gd name="connsiteY1033" fmla="*/ 1008430 h 4449429"/>
              <a:gd name="connsiteX1034" fmla="*/ 7495096 w 18982931"/>
              <a:gd name="connsiteY1034" fmla="*/ 921991 h 4449429"/>
              <a:gd name="connsiteX1035" fmla="*/ 7536254 w 18982931"/>
              <a:gd name="connsiteY1035" fmla="*/ 934341 h 4449429"/>
              <a:gd name="connsiteX1036" fmla="*/ 7577416 w 18982931"/>
              <a:gd name="connsiteY1036" fmla="*/ 563899 h 4449429"/>
              <a:gd name="connsiteX1037" fmla="*/ 7589759 w 18982931"/>
              <a:gd name="connsiteY1037" fmla="*/ 563899 h 4449429"/>
              <a:gd name="connsiteX1038" fmla="*/ 7639153 w 18982931"/>
              <a:gd name="connsiteY1038" fmla="*/ 975501 h 4449429"/>
              <a:gd name="connsiteX1039" fmla="*/ 7655614 w 18982931"/>
              <a:gd name="connsiteY1039" fmla="*/ 926109 h 4449429"/>
              <a:gd name="connsiteX1040" fmla="*/ 7667968 w 18982931"/>
              <a:gd name="connsiteY1040" fmla="*/ 926109 h 4449429"/>
              <a:gd name="connsiteX1041" fmla="*/ 7676196 w 18982931"/>
              <a:gd name="connsiteY1041" fmla="*/ 1037243 h 4449429"/>
              <a:gd name="connsiteX1042" fmla="*/ 7676196 w 18982931"/>
              <a:gd name="connsiteY1042" fmla="*/ 2049787 h 4449429"/>
              <a:gd name="connsiteX1043" fmla="*/ 7705009 w 18982931"/>
              <a:gd name="connsiteY1043" fmla="*/ 2267935 h 4449429"/>
              <a:gd name="connsiteX1044" fmla="*/ 7750287 w 18982931"/>
              <a:gd name="connsiteY1044" fmla="*/ 2469622 h 4449429"/>
              <a:gd name="connsiteX1045" fmla="*/ 7849072 w 18982931"/>
              <a:gd name="connsiteY1045" fmla="*/ 2469622 h 4449429"/>
              <a:gd name="connsiteX1046" fmla="*/ 7849072 w 18982931"/>
              <a:gd name="connsiteY1046" fmla="*/ 2284398 h 4449429"/>
              <a:gd name="connsiteX1047" fmla="*/ 7919042 w 18982931"/>
              <a:gd name="connsiteY1047" fmla="*/ 2284398 h 4449429"/>
              <a:gd name="connsiteX1048" fmla="*/ 7919042 w 18982931"/>
              <a:gd name="connsiteY1048" fmla="*/ 2473736 h 4449429"/>
              <a:gd name="connsiteX1049" fmla="*/ 8108380 w 18982931"/>
              <a:gd name="connsiteY1049" fmla="*/ 2473736 h 4449429"/>
              <a:gd name="connsiteX1050" fmla="*/ 8142338 w 18982931"/>
              <a:gd name="connsiteY1050" fmla="*/ 2481454 h 4449429"/>
              <a:gd name="connsiteX1051" fmla="*/ 8144242 w 18982931"/>
              <a:gd name="connsiteY1051" fmla="*/ 2485067 h 4449429"/>
              <a:gd name="connsiteX1052" fmla="*/ 8144242 w 18982931"/>
              <a:gd name="connsiteY1052" fmla="*/ 1280084 h 4449429"/>
              <a:gd name="connsiteX1053" fmla="*/ 8189518 w 18982931"/>
              <a:gd name="connsiteY1053" fmla="*/ 1115443 h 4449429"/>
              <a:gd name="connsiteX1054" fmla="*/ 8230679 w 18982931"/>
              <a:gd name="connsiteY1054" fmla="*/ 1090746 h 4449429"/>
              <a:gd name="connsiteX1055" fmla="*/ 8477642 w 18982931"/>
              <a:gd name="connsiteY1055" fmla="*/ 1090746 h 4449429"/>
              <a:gd name="connsiteX1056" fmla="*/ 8518799 w 18982931"/>
              <a:gd name="connsiteY1056" fmla="*/ 1111328 h 4449429"/>
              <a:gd name="connsiteX1057" fmla="*/ 8568194 w 18982931"/>
              <a:gd name="connsiteY1057" fmla="*/ 1288315 h 4449429"/>
              <a:gd name="connsiteX1058" fmla="*/ 8572304 w 18982931"/>
              <a:gd name="connsiteY1058" fmla="*/ 2152681 h 4449429"/>
              <a:gd name="connsiteX1059" fmla="*/ 8572304 w 18982931"/>
              <a:gd name="connsiteY1059" fmla="*/ 2222656 h 4449429"/>
              <a:gd name="connsiteX1060" fmla="*/ 8827499 w 18982931"/>
              <a:gd name="connsiteY1060" fmla="*/ 2222656 h 4449429"/>
              <a:gd name="connsiteX1061" fmla="*/ 8827499 w 18982931"/>
              <a:gd name="connsiteY1061" fmla="*/ 2053897 h 4449429"/>
              <a:gd name="connsiteX1062" fmla="*/ 8827499 w 18982931"/>
              <a:gd name="connsiteY1062" fmla="*/ 1996272 h 4449429"/>
              <a:gd name="connsiteX1063" fmla="*/ 8926285 w 18982931"/>
              <a:gd name="connsiteY1063" fmla="*/ 1876910 h 4449429"/>
              <a:gd name="connsiteX1064" fmla="*/ 8926285 w 18982931"/>
              <a:gd name="connsiteY1064" fmla="*/ 1757542 h 4449429"/>
              <a:gd name="connsiteX1065" fmla="*/ 8926285 w 18982931"/>
              <a:gd name="connsiteY1065" fmla="*/ 1527045 h 4449429"/>
              <a:gd name="connsiteX1066" fmla="*/ 8950980 w 18982931"/>
              <a:gd name="connsiteY1066" fmla="*/ 1432378 h 4449429"/>
              <a:gd name="connsiteX1067" fmla="*/ 8950980 w 18982931"/>
              <a:gd name="connsiteY1067" fmla="*/ 1424146 h 4449429"/>
              <a:gd name="connsiteX1068" fmla="*/ 8983911 w 18982931"/>
              <a:gd name="connsiteY1068" fmla="*/ 1107210 h 4449429"/>
              <a:gd name="connsiteX1069" fmla="*/ 8992140 w 18982931"/>
              <a:gd name="connsiteY1069" fmla="*/ 1049586 h 4449429"/>
              <a:gd name="connsiteX1070" fmla="*/ 9012723 w 18982931"/>
              <a:gd name="connsiteY1070" fmla="*/ 1049586 h 4449429"/>
              <a:gd name="connsiteX1071" fmla="*/ 9049767 w 18982931"/>
              <a:gd name="connsiteY1071" fmla="*/ 1325362 h 4449429"/>
              <a:gd name="connsiteX1072" fmla="*/ 9115624 w 18982931"/>
              <a:gd name="connsiteY1072" fmla="*/ 1329476 h 4449429"/>
              <a:gd name="connsiteX1073" fmla="*/ 9165014 w 18982931"/>
              <a:gd name="connsiteY1073" fmla="*/ 1436493 h 4449429"/>
              <a:gd name="connsiteX1074" fmla="*/ 9181479 w 18982931"/>
              <a:gd name="connsiteY1074" fmla="*/ 1494116 h 4449429"/>
              <a:gd name="connsiteX1075" fmla="*/ 9181479 w 18982931"/>
              <a:gd name="connsiteY1075" fmla="*/ 1823399 h 4449429"/>
              <a:gd name="connsiteX1076" fmla="*/ 9181479 w 18982931"/>
              <a:gd name="connsiteY1076" fmla="*/ 1881023 h 4449429"/>
              <a:gd name="connsiteX1077" fmla="*/ 9280267 w 18982931"/>
              <a:gd name="connsiteY1077" fmla="*/ 1881023 h 4449429"/>
              <a:gd name="connsiteX1078" fmla="*/ 9280267 w 18982931"/>
              <a:gd name="connsiteY1078" fmla="*/ 1815166 h 4449429"/>
              <a:gd name="connsiteX1079" fmla="*/ 9280267 w 18982931"/>
              <a:gd name="connsiteY1079" fmla="*/ 304587 h 4449429"/>
              <a:gd name="connsiteX1080" fmla="*/ 9346122 w 18982931"/>
              <a:gd name="connsiteY1080" fmla="*/ 238731 h 4449429"/>
              <a:gd name="connsiteX1081" fmla="*/ 9453137 w 18982931"/>
              <a:gd name="connsiteY1081" fmla="*/ 341628 h 4449429"/>
              <a:gd name="connsiteX1082" fmla="*/ 9453137 w 18982931"/>
              <a:gd name="connsiteY1082" fmla="*/ 1815166 h 4449429"/>
              <a:gd name="connsiteX1083" fmla="*/ 9453137 w 18982931"/>
              <a:gd name="connsiteY1083" fmla="*/ 1876910 h 4449429"/>
              <a:gd name="connsiteX1084" fmla="*/ 9551919 w 18982931"/>
              <a:gd name="connsiteY1084" fmla="*/ 1876910 h 4449429"/>
              <a:gd name="connsiteX1085" fmla="*/ 9551919 w 18982931"/>
              <a:gd name="connsiteY1085" fmla="*/ 1724614 h 4449429"/>
              <a:gd name="connsiteX1086" fmla="*/ 9551919 w 18982931"/>
              <a:gd name="connsiteY1086" fmla="*/ 1481771 h 4449429"/>
              <a:gd name="connsiteX1087" fmla="*/ 9597198 w 18982931"/>
              <a:gd name="connsiteY1087" fmla="*/ 1374754 h 4449429"/>
              <a:gd name="connsiteX1088" fmla="*/ 9613662 w 18982931"/>
              <a:gd name="connsiteY1088" fmla="*/ 1325362 h 4449429"/>
              <a:gd name="connsiteX1089" fmla="*/ 9683632 w 18982931"/>
              <a:gd name="connsiteY1089" fmla="*/ 1325362 h 4449429"/>
              <a:gd name="connsiteX1090" fmla="*/ 9683632 w 18982931"/>
              <a:gd name="connsiteY1090" fmla="*/ 1522931 h 4449429"/>
              <a:gd name="connsiteX1091" fmla="*/ 9819464 w 18982931"/>
              <a:gd name="connsiteY1091" fmla="*/ 1522931 h 4449429"/>
              <a:gd name="connsiteX1092" fmla="*/ 9819464 w 18982931"/>
              <a:gd name="connsiteY1092" fmla="*/ 1720501 h 4449429"/>
              <a:gd name="connsiteX1093" fmla="*/ 9819464 w 18982931"/>
              <a:gd name="connsiteY1093" fmla="*/ 1835749 h 4449429"/>
              <a:gd name="connsiteX1094" fmla="*/ 9868856 w 18982931"/>
              <a:gd name="connsiteY1094" fmla="*/ 1885142 h 4449429"/>
              <a:gd name="connsiteX1095" fmla="*/ 9922361 w 18982931"/>
              <a:gd name="connsiteY1095" fmla="*/ 1938648 h 4449429"/>
              <a:gd name="connsiteX1096" fmla="*/ 9922361 w 18982931"/>
              <a:gd name="connsiteY1096" fmla="*/ 2226770 h 4449429"/>
              <a:gd name="connsiteX1097" fmla="*/ 10189906 w 18982931"/>
              <a:gd name="connsiteY1097" fmla="*/ 2226770 h 4449429"/>
              <a:gd name="connsiteX1098" fmla="*/ 10189906 w 18982931"/>
              <a:gd name="connsiteY1098" fmla="*/ 1864559 h 4449429"/>
              <a:gd name="connsiteX1099" fmla="*/ 10251644 w 18982931"/>
              <a:gd name="connsiteY1099" fmla="*/ 1852213 h 4449429"/>
              <a:gd name="connsiteX1100" fmla="*/ 10251644 w 18982931"/>
              <a:gd name="connsiteY1100" fmla="*/ 1465306 h 4449429"/>
              <a:gd name="connsiteX1101" fmla="*/ 10198137 w 18982931"/>
              <a:gd name="connsiteY1101" fmla="*/ 1461188 h 4449429"/>
              <a:gd name="connsiteX1102" fmla="*/ 10198137 w 18982931"/>
              <a:gd name="connsiteY1102" fmla="*/ 1317129 h 4449429"/>
              <a:gd name="connsiteX1103" fmla="*/ 10572694 w 18982931"/>
              <a:gd name="connsiteY1103" fmla="*/ 1317129 h 4449429"/>
              <a:gd name="connsiteX1104" fmla="*/ 10572694 w 18982931"/>
              <a:gd name="connsiteY1104" fmla="*/ 2140336 h 4449429"/>
              <a:gd name="connsiteX1105" fmla="*/ 10642669 w 18982931"/>
              <a:gd name="connsiteY1105" fmla="*/ 2144449 h 4449429"/>
              <a:gd name="connsiteX1106" fmla="*/ 10642669 w 18982931"/>
              <a:gd name="connsiteY1106" fmla="*/ 2477849 h 4449429"/>
              <a:gd name="connsiteX1107" fmla="*/ 10885512 w 18982931"/>
              <a:gd name="connsiteY1107" fmla="*/ 2477849 h 4449429"/>
              <a:gd name="connsiteX1108" fmla="*/ 10885512 w 18982931"/>
              <a:gd name="connsiteY1108" fmla="*/ 2292626 h 4449429"/>
              <a:gd name="connsiteX1109" fmla="*/ 10959601 w 18982931"/>
              <a:gd name="connsiteY1109" fmla="*/ 2292626 h 4449429"/>
              <a:gd name="connsiteX1110" fmla="*/ 10959601 w 18982931"/>
              <a:gd name="connsiteY1110" fmla="*/ 2477849 h 4449429"/>
              <a:gd name="connsiteX1111" fmla="*/ 11066618 w 18982931"/>
              <a:gd name="connsiteY1111" fmla="*/ 2477849 h 4449429"/>
              <a:gd name="connsiteX1112" fmla="*/ 11107778 w 18982931"/>
              <a:gd name="connsiteY1112" fmla="*/ 2284395 h 4449429"/>
              <a:gd name="connsiteX1113" fmla="*/ 11136593 w 18982931"/>
              <a:gd name="connsiteY1113" fmla="*/ 2053897 h 4449429"/>
              <a:gd name="connsiteX1114" fmla="*/ 11136593 w 18982931"/>
              <a:gd name="connsiteY1114" fmla="*/ 1061936 h 4449429"/>
              <a:gd name="connsiteX1115" fmla="*/ 11148938 w 18982931"/>
              <a:gd name="connsiteY1115" fmla="*/ 938454 h 4449429"/>
              <a:gd name="connsiteX1116" fmla="*/ 11161288 w 18982931"/>
              <a:gd name="connsiteY1116" fmla="*/ 938454 h 4449429"/>
              <a:gd name="connsiteX1117" fmla="*/ 11177753 w 18982931"/>
              <a:gd name="connsiteY1117" fmla="*/ 983729 h 4449429"/>
              <a:gd name="connsiteX1118" fmla="*/ 11231258 w 18982931"/>
              <a:gd name="connsiteY1118" fmla="*/ 572126 h 4449429"/>
              <a:gd name="connsiteX1119" fmla="*/ 11243610 w 18982931"/>
              <a:gd name="connsiteY1119" fmla="*/ 572126 h 4449429"/>
              <a:gd name="connsiteX1120" fmla="*/ 11284770 w 18982931"/>
              <a:gd name="connsiteY1120" fmla="*/ 946687 h 4449429"/>
              <a:gd name="connsiteX1121" fmla="*/ 11325929 w 18982931"/>
              <a:gd name="connsiteY1121" fmla="*/ 934337 h 4449429"/>
              <a:gd name="connsiteX1122" fmla="*/ 11342394 w 18982931"/>
              <a:gd name="connsiteY1122" fmla="*/ 1061936 h 4449429"/>
              <a:gd name="connsiteX1123" fmla="*/ 11342394 w 18982931"/>
              <a:gd name="connsiteY1123" fmla="*/ 1300666 h 4449429"/>
              <a:gd name="connsiteX1124" fmla="*/ 11358857 w 18982931"/>
              <a:gd name="connsiteY1124" fmla="*/ 2132104 h 4449429"/>
              <a:gd name="connsiteX1125" fmla="*/ 11362976 w 18982931"/>
              <a:gd name="connsiteY1125" fmla="*/ 2165031 h 4449429"/>
              <a:gd name="connsiteX1126" fmla="*/ 11453524 w 18982931"/>
              <a:gd name="connsiteY1126" fmla="*/ 2165031 h 4449429"/>
              <a:gd name="connsiteX1127" fmla="*/ 11457643 w 18982931"/>
              <a:gd name="connsiteY1127" fmla="*/ 2082711 h 4449429"/>
              <a:gd name="connsiteX1128" fmla="*/ 11535845 w 18982931"/>
              <a:gd name="connsiteY1128" fmla="*/ 2078592 h 4449429"/>
              <a:gd name="connsiteX1129" fmla="*/ 11535845 w 18982931"/>
              <a:gd name="connsiteY1129" fmla="*/ 2004505 h 4449429"/>
              <a:gd name="connsiteX1130" fmla="*/ 11548195 w 18982931"/>
              <a:gd name="connsiteY1130" fmla="*/ 1736964 h 4449429"/>
              <a:gd name="connsiteX1131" fmla="*/ 11609938 w 18982931"/>
              <a:gd name="connsiteY1131" fmla="*/ 1609365 h 4449429"/>
              <a:gd name="connsiteX1132" fmla="*/ 11688140 w 18982931"/>
              <a:gd name="connsiteY1132" fmla="*/ 1765774 h 4449429"/>
              <a:gd name="connsiteX1133" fmla="*/ 11688140 w 18982931"/>
              <a:gd name="connsiteY1133" fmla="*/ 2082711 h 4449429"/>
              <a:gd name="connsiteX1134" fmla="*/ 11910406 w 18982931"/>
              <a:gd name="connsiteY1134" fmla="*/ 2148567 h 4449429"/>
              <a:gd name="connsiteX1135" fmla="*/ 11988608 w 18982931"/>
              <a:gd name="connsiteY1135" fmla="*/ 2119754 h 4449429"/>
              <a:gd name="connsiteX1136" fmla="*/ 11991181 w 18982931"/>
              <a:gd name="connsiteY1136" fmla="*/ 2153197 h 4449429"/>
              <a:gd name="connsiteX1137" fmla="*/ 11993908 w 18982931"/>
              <a:gd name="connsiteY1137" fmla="*/ 2158900 h 4449429"/>
              <a:gd name="connsiteX1138" fmla="*/ 11993908 w 18982931"/>
              <a:gd name="connsiteY1138" fmla="*/ 2156799 h 4449429"/>
              <a:gd name="connsiteX1139" fmla="*/ 11998023 w 18982931"/>
              <a:gd name="connsiteY1139" fmla="*/ 2115639 h 4449429"/>
              <a:gd name="connsiteX1140" fmla="*/ 12010373 w 18982931"/>
              <a:gd name="connsiteY1140" fmla="*/ 2115639 h 4449429"/>
              <a:gd name="connsiteX1141" fmla="*/ 12014490 w 18982931"/>
              <a:gd name="connsiteY1141" fmla="*/ 2185614 h 4449429"/>
              <a:gd name="connsiteX1142" fmla="*/ 12055650 w 18982931"/>
              <a:gd name="connsiteY1142" fmla="*/ 2259703 h 4449429"/>
              <a:gd name="connsiteX1143" fmla="*/ 12109157 w 18982931"/>
              <a:gd name="connsiteY1143" fmla="*/ 2267933 h 4449429"/>
              <a:gd name="connsiteX1144" fmla="*/ 12137972 w 18982931"/>
              <a:gd name="connsiteY1144" fmla="*/ 2580753 h 4449429"/>
              <a:gd name="connsiteX1145" fmla="*/ 12150317 w 18982931"/>
              <a:gd name="connsiteY1145" fmla="*/ 2580753 h 4449429"/>
              <a:gd name="connsiteX1146" fmla="*/ 12179132 w 18982931"/>
              <a:gd name="connsiteY1146" fmla="*/ 2411992 h 4449429"/>
              <a:gd name="connsiteX1147" fmla="*/ 12207942 w 18982931"/>
              <a:gd name="connsiteY1147" fmla="*/ 2160917 h 4449429"/>
              <a:gd name="connsiteX1148" fmla="*/ 12216174 w 18982931"/>
              <a:gd name="connsiteY1148" fmla="*/ 2152686 h 4449429"/>
              <a:gd name="connsiteX1149" fmla="*/ 12331423 w 18982931"/>
              <a:gd name="connsiteY1149" fmla="*/ 2152686 h 4449429"/>
              <a:gd name="connsiteX1150" fmla="*/ 12331423 w 18982931"/>
              <a:gd name="connsiteY1150" fmla="*/ 2317327 h 4449429"/>
              <a:gd name="connsiteX1151" fmla="*/ 12496064 w 18982931"/>
              <a:gd name="connsiteY1151" fmla="*/ 2313208 h 4449429"/>
              <a:gd name="connsiteX1152" fmla="*/ 12557802 w 18982931"/>
              <a:gd name="connsiteY1152" fmla="*/ 2210310 h 4449429"/>
              <a:gd name="connsiteX1153" fmla="*/ 12566034 w 18982931"/>
              <a:gd name="connsiteY1153" fmla="*/ 2206191 h 4449429"/>
              <a:gd name="connsiteX1154" fmla="*/ 12598962 w 18982931"/>
              <a:gd name="connsiteY1154" fmla="*/ 2267933 h 4449429"/>
              <a:gd name="connsiteX1155" fmla="*/ 12607194 w 18982931"/>
              <a:gd name="connsiteY1155" fmla="*/ 2263816 h 4449429"/>
              <a:gd name="connsiteX1156" fmla="*/ 12607194 w 18982931"/>
              <a:gd name="connsiteY1156" fmla="*/ 1461193 h 4449429"/>
              <a:gd name="connsiteX1157" fmla="*/ 12677169 w 18982931"/>
              <a:gd name="connsiteY1157" fmla="*/ 1230695 h 4449429"/>
              <a:gd name="connsiteX1158" fmla="*/ 12920017 w 18982931"/>
              <a:gd name="connsiteY1158" fmla="*/ 1230695 h 4449429"/>
              <a:gd name="connsiteX1159" fmla="*/ 12948827 w 18982931"/>
              <a:gd name="connsiteY1159" fmla="*/ 1490003 h 4449429"/>
              <a:gd name="connsiteX1160" fmla="*/ 12948827 w 18982931"/>
              <a:gd name="connsiteY1160" fmla="*/ 1909838 h 4449429"/>
              <a:gd name="connsiteX1161" fmla="*/ 12948827 w 18982931"/>
              <a:gd name="connsiteY1161" fmla="*/ 1975695 h 4449429"/>
              <a:gd name="connsiteX1162" fmla="*/ 12969405 w 18982931"/>
              <a:gd name="connsiteY1162" fmla="*/ 1979812 h 4449429"/>
              <a:gd name="connsiteX1163" fmla="*/ 12989987 w 18982931"/>
              <a:gd name="connsiteY1163" fmla="*/ 1913955 h 4449429"/>
              <a:gd name="connsiteX1164" fmla="*/ 12989987 w 18982931"/>
              <a:gd name="connsiteY1164" fmla="*/ 1469425 h 4449429"/>
              <a:gd name="connsiteX1165" fmla="*/ 13064076 w 18982931"/>
              <a:gd name="connsiteY1165" fmla="*/ 1395336 h 4449429"/>
              <a:gd name="connsiteX1166" fmla="*/ 13146396 w 18982931"/>
              <a:gd name="connsiteY1166" fmla="*/ 1395336 h 4449429"/>
              <a:gd name="connsiteX1167" fmla="*/ 13146396 w 18982931"/>
              <a:gd name="connsiteY1167" fmla="*/ 1111328 h 4449429"/>
              <a:gd name="connsiteX1168" fmla="*/ 13216366 w 18982931"/>
              <a:gd name="connsiteY1168" fmla="*/ 1103096 h 4449429"/>
              <a:gd name="connsiteX1169" fmla="*/ 13228716 w 18982931"/>
              <a:gd name="connsiteY1169" fmla="*/ 1041358 h 4449429"/>
              <a:gd name="connsiteX1170" fmla="*/ 13368662 w 18982931"/>
              <a:gd name="connsiteY1170" fmla="*/ 1041358 h 4449429"/>
              <a:gd name="connsiteX1171" fmla="*/ 13368662 w 18982931"/>
              <a:gd name="connsiteY1171" fmla="*/ 687379 h 4449429"/>
              <a:gd name="connsiteX1172" fmla="*/ 13483911 w 18982931"/>
              <a:gd name="connsiteY1172" fmla="*/ 687379 h 4449429"/>
              <a:gd name="connsiteX1173" fmla="*/ 13483911 w 18982931"/>
              <a:gd name="connsiteY1173" fmla="*/ 617404 h 4449429"/>
              <a:gd name="connsiteX1174" fmla="*/ 13483911 w 18982931"/>
              <a:gd name="connsiteY1174" fmla="*/ 131714 h 4449429"/>
              <a:gd name="connsiteX1175" fmla="*/ 13541534 w 18982931"/>
              <a:gd name="connsiteY1175" fmla="*/ 74089 h 4449429"/>
              <a:gd name="connsiteX1176" fmla="*/ 13685593 w 18982931"/>
              <a:gd name="connsiteY1176" fmla="*/ 74089 h 4449429"/>
              <a:gd name="connsiteX1177" fmla="*/ 13730872 w 18982931"/>
              <a:gd name="connsiteY1177" fmla="*/ 49392 h 4449429"/>
              <a:gd name="connsiteX1178" fmla="*/ 13739104 w 18982931"/>
              <a:gd name="connsiteY1178"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287822 w 18982931"/>
              <a:gd name="connsiteY865" fmla="*/ 1414233 h 4449429"/>
              <a:gd name="connsiteX866" fmla="*/ 1322242 w 18982931"/>
              <a:gd name="connsiteY866" fmla="*/ 1559973 h 4449429"/>
              <a:gd name="connsiteX867" fmla="*/ 1318126 w 18982931"/>
              <a:gd name="connsiteY867" fmla="*/ 1576437 h 4449429"/>
              <a:gd name="connsiteX868" fmla="*/ 1326360 w 18982931"/>
              <a:gd name="connsiteY868" fmla="*/ 1621715 h 4449429"/>
              <a:gd name="connsiteX869" fmla="*/ 1359290 w 18982931"/>
              <a:gd name="connsiteY869" fmla="*/ 1597020 h 4449429"/>
              <a:gd name="connsiteX870" fmla="*/ 1375751 w 18982931"/>
              <a:gd name="connsiteY870" fmla="*/ 1588787 h 4449429"/>
              <a:gd name="connsiteX871" fmla="*/ 1486884 w 18982931"/>
              <a:gd name="connsiteY871" fmla="*/ 1588787 h 4449429"/>
              <a:gd name="connsiteX872" fmla="*/ 1507466 w 18982931"/>
              <a:gd name="connsiteY872" fmla="*/ 2337905 h 4449429"/>
              <a:gd name="connsiteX873" fmla="*/ 1523929 w 18982931"/>
              <a:gd name="connsiteY873" fmla="*/ 2337905 h 4449429"/>
              <a:gd name="connsiteX874" fmla="*/ 1523929 w 18982931"/>
              <a:gd name="connsiteY874" fmla="*/ 2169146 h 4449429"/>
              <a:gd name="connsiteX875" fmla="*/ 1692685 w 18982931"/>
              <a:gd name="connsiteY875" fmla="*/ 2169146 h 4449429"/>
              <a:gd name="connsiteX876" fmla="*/ 1692685 w 18982931"/>
              <a:gd name="connsiteY876" fmla="*/ 2020968 h 4449429"/>
              <a:gd name="connsiteX877" fmla="*/ 1766772 w 18982931"/>
              <a:gd name="connsiteY877" fmla="*/ 1922183 h 4449429"/>
              <a:gd name="connsiteX878" fmla="*/ 1766772 w 18982931"/>
              <a:gd name="connsiteY878" fmla="*/ 1757542 h 4449429"/>
              <a:gd name="connsiteX879" fmla="*/ 1849095 w 18982931"/>
              <a:gd name="connsiteY879" fmla="*/ 1757542 h 4449429"/>
              <a:gd name="connsiteX880" fmla="*/ 1849095 w 18982931"/>
              <a:gd name="connsiteY880" fmla="*/ 2156799 h 4449429"/>
              <a:gd name="connsiteX881" fmla="*/ 1919070 w 18982931"/>
              <a:gd name="connsiteY881" fmla="*/ 2156799 h 4449429"/>
              <a:gd name="connsiteX882" fmla="*/ 1919070 w 18982931"/>
              <a:gd name="connsiteY882" fmla="*/ 1864559 h 4449429"/>
              <a:gd name="connsiteX883" fmla="*/ 1919070 w 18982931"/>
              <a:gd name="connsiteY883" fmla="*/ 695608 h 4449429"/>
              <a:gd name="connsiteX884" fmla="*/ 2005504 w 18982931"/>
              <a:gd name="connsiteY884" fmla="*/ 609173 h 4449429"/>
              <a:gd name="connsiteX885" fmla="*/ 2026085 w 18982931"/>
              <a:gd name="connsiteY885" fmla="*/ 605054 h 4449429"/>
              <a:gd name="connsiteX886" fmla="*/ 2100174 w 18982931"/>
              <a:gd name="connsiteY886" fmla="*/ 448645 h 4449429"/>
              <a:gd name="connsiteX887" fmla="*/ 2137215 w 18982931"/>
              <a:gd name="connsiteY887" fmla="*/ 407485 h 4449429"/>
              <a:gd name="connsiteX888" fmla="*/ 2194840 w 18982931"/>
              <a:gd name="connsiteY888" fmla="*/ 337515 h 4449429"/>
              <a:gd name="connsiteX889" fmla="*/ 2198958 w 18982931"/>
              <a:gd name="connsiteY889" fmla="*/ 292236 h 4449429"/>
              <a:gd name="connsiteX890" fmla="*/ 2240121 w 18982931"/>
              <a:gd name="connsiteY890" fmla="*/ 358093 h 4449429"/>
              <a:gd name="connsiteX891" fmla="*/ 2273047 w 18982931"/>
              <a:gd name="connsiteY891" fmla="*/ 444532 h 4449429"/>
              <a:gd name="connsiteX892" fmla="*/ 2330670 w 18982931"/>
              <a:gd name="connsiteY892" fmla="*/ 563894 h 4449429"/>
              <a:gd name="connsiteX893" fmla="*/ 2351248 w 18982931"/>
              <a:gd name="connsiteY893" fmla="*/ 613286 h 4449429"/>
              <a:gd name="connsiteX894" fmla="*/ 2429455 w 18982931"/>
              <a:gd name="connsiteY894" fmla="*/ 675029 h 4449429"/>
              <a:gd name="connsiteX895" fmla="*/ 2470614 w 18982931"/>
              <a:gd name="connsiteY895" fmla="*/ 757350 h 4449429"/>
              <a:gd name="connsiteX896" fmla="*/ 2470614 w 18982931"/>
              <a:gd name="connsiteY896" fmla="*/ 1086631 h 4449429"/>
              <a:gd name="connsiteX897" fmla="*/ 2470614 w 18982931"/>
              <a:gd name="connsiteY897" fmla="*/ 2008622 h 4449429"/>
              <a:gd name="connsiteX898" fmla="*/ 2487080 w 18982931"/>
              <a:gd name="connsiteY898" fmla="*/ 2053897 h 4449429"/>
              <a:gd name="connsiteX899" fmla="*/ 2499426 w 18982931"/>
              <a:gd name="connsiteY899" fmla="*/ 1897488 h 4449429"/>
              <a:gd name="connsiteX900" fmla="*/ 2602322 w 18982931"/>
              <a:gd name="connsiteY900" fmla="*/ 1798703 h 4449429"/>
              <a:gd name="connsiteX901" fmla="*/ 2836935 w 18982931"/>
              <a:gd name="connsiteY901" fmla="*/ 1798703 h 4449429"/>
              <a:gd name="connsiteX902" fmla="*/ 2836935 w 18982931"/>
              <a:gd name="connsiteY902" fmla="*/ 1860446 h 4449429"/>
              <a:gd name="connsiteX903" fmla="*/ 2836935 w 18982931"/>
              <a:gd name="connsiteY903" fmla="*/ 2263816 h 4449429"/>
              <a:gd name="connsiteX904" fmla="*/ 2845169 w 18982931"/>
              <a:gd name="connsiteY904" fmla="*/ 2304976 h 4449429"/>
              <a:gd name="connsiteX905" fmla="*/ 2861629 w 18982931"/>
              <a:gd name="connsiteY905" fmla="*/ 2300858 h 4449429"/>
              <a:gd name="connsiteX906" fmla="*/ 2861629 w 18982931"/>
              <a:gd name="connsiteY906" fmla="*/ 2247351 h 4449429"/>
              <a:gd name="connsiteX907" fmla="*/ 2869861 w 18982931"/>
              <a:gd name="connsiteY907" fmla="*/ 1996272 h 4449429"/>
              <a:gd name="connsiteX908" fmla="*/ 2923374 w 18982931"/>
              <a:gd name="connsiteY908" fmla="*/ 1967462 h 4449429"/>
              <a:gd name="connsiteX909" fmla="*/ 2939836 w 18982931"/>
              <a:gd name="connsiteY909" fmla="*/ 2300858 h 4449429"/>
              <a:gd name="connsiteX910" fmla="*/ 2956300 w 18982931"/>
              <a:gd name="connsiteY910" fmla="*/ 2300858 h 4449429"/>
              <a:gd name="connsiteX911" fmla="*/ 2989230 w 18982931"/>
              <a:gd name="connsiteY911" fmla="*/ 2111521 h 4449429"/>
              <a:gd name="connsiteX912" fmla="*/ 3018038 w 18982931"/>
              <a:gd name="connsiteY912" fmla="*/ 2058015 h 4449429"/>
              <a:gd name="connsiteX913" fmla="*/ 3034502 w 18982931"/>
              <a:gd name="connsiteY913" fmla="*/ 2123871 h 4449429"/>
              <a:gd name="connsiteX914" fmla="*/ 3038620 w 18982931"/>
              <a:gd name="connsiteY914" fmla="*/ 2132104 h 4449429"/>
              <a:gd name="connsiteX915" fmla="*/ 3088018 w 18982931"/>
              <a:gd name="connsiteY915" fmla="*/ 2140336 h 4449429"/>
              <a:gd name="connsiteX916" fmla="*/ 3095320 w 18982931"/>
              <a:gd name="connsiteY916" fmla="*/ 2275334 h 4449429"/>
              <a:gd name="connsiteX917" fmla="*/ 3162101 w 18982931"/>
              <a:gd name="connsiteY917" fmla="*/ 2275334 h 4449429"/>
              <a:gd name="connsiteX918" fmla="*/ 3162101 w 18982931"/>
              <a:gd name="connsiteY918" fmla="*/ 1580555 h 4449429"/>
              <a:gd name="connsiteX919" fmla="*/ 3162101 w 18982931"/>
              <a:gd name="connsiteY919" fmla="*/ 1531163 h 4449429"/>
              <a:gd name="connsiteX920" fmla="*/ 3199146 w 18982931"/>
              <a:gd name="connsiteY920" fmla="*/ 1498235 h 4449429"/>
              <a:gd name="connsiteX921" fmla="*/ 3281469 w 18982931"/>
              <a:gd name="connsiteY921" fmla="*/ 1498235 h 4449429"/>
              <a:gd name="connsiteX922" fmla="*/ 3281469 w 18982931"/>
              <a:gd name="connsiteY922" fmla="*/ 1325362 h 4449429"/>
              <a:gd name="connsiteX923" fmla="*/ 3343207 w 18982931"/>
              <a:gd name="connsiteY923" fmla="*/ 1263619 h 4449429"/>
              <a:gd name="connsiteX924" fmla="*/ 3544891 w 18982931"/>
              <a:gd name="connsiteY924" fmla="*/ 1263619 h 4449429"/>
              <a:gd name="connsiteX925" fmla="*/ 3544891 w 18982931"/>
              <a:gd name="connsiteY925" fmla="*/ 712071 h 4449429"/>
              <a:gd name="connsiteX926" fmla="*/ 3561357 w 18982931"/>
              <a:gd name="connsiteY926" fmla="*/ 555662 h 4449429"/>
              <a:gd name="connsiteX927" fmla="*/ 3606633 w 18982931"/>
              <a:gd name="connsiteY927" fmla="*/ 316933 h 4449429"/>
              <a:gd name="connsiteX928" fmla="*/ 3614865 w 18982931"/>
              <a:gd name="connsiteY928" fmla="*/ 279891 h 4449429"/>
              <a:gd name="connsiteX929" fmla="*/ 3676603 w 18982931"/>
              <a:gd name="connsiteY929" fmla="*/ 341628 h 4449429"/>
              <a:gd name="connsiteX930" fmla="*/ 3684835 w 18982931"/>
              <a:gd name="connsiteY930" fmla="*/ 386907 h 4449429"/>
              <a:gd name="connsiteX931" fmla="*/ 3742460 w 18982931"/>
              <a:gd name="connsiteY931" fmla="*/ 481574 h 4449429"/>
              <a:gd name="connsiteX932" fmla="*/ 3763042 w 18982931"/>
              <a:gd name="connsiteY932" fmla="*/ 703838 h 4449429"/>
              <a:gd name="connsiteX933" fmla="*/ 3763042 w 18982931"/>
              <a:gd name="connsiteY933" fmla="*/ 1144256 h 4449429"/>
              <a:gd name="connsiteX934" fmla="*/ 3771275 w 18982931"/>
              <a:gd name="connsiteY934" fmla="*/ 1181298 h 4449429"/>
              <a:gd name="connsiteX935" fmla="*/ 3775390 w 18982931"/>
              <a:gd name="connsiteY935" fmla="*/ 1115443 h 4449429"/>
              <a:gd name="connsiteX936" fmla="*/ 3923568 w 18982931"/>
              <a:gd name="connsiteY936" fmla="*/ 996079 h 4449429"/>
              <a:gd name="connsiteX937" fmla="*/ 3940029 w 18982931"/>
              <a:gd name="connsiteY937" fmla="*/ 1020776 h 4449429"/>
              <a:gd name="connsiteX938" fmla="*/ 3960611 w 18982931"/>
              <a:gd name="connsiteY938" fmla="*/ 1321244 h 4449429"/>
              <a:gd name="connsiteX939" fmla="*/ 3960611 w 18982931"/>
              <a:gd name="connsiteY939" fmla="*/ 1584670 h 4449429"/>
              <a:gd name="connsiteX940" fmla="*/ 3977076 w 18982931"/>
              <a:gd name="connsiteY940" fmla="*/ 1625830 h 4449429"/>
              <a:gd name="connsiteX941" fmla="*/ 4010007 w 18982931"/>
              <a:gd name="connsiteY941" fmla="*/ 1666990 h 4449429"/>
              <a:gd name="connsiteX942" fmla="*/ 4055279 w 18982931"/>
              <a:gd name="connsiteY942" fmla="*/ 1819286 h 4449429"/>
              <a:gd name="connsiteX943" fmla="*/ 4104670 w 18982931"/>
              <a:gd name="connsiteY943" fmla="*/ 1819286 h 4449429"/>
              <a:gd name="connsiteX944" fmla="*/ 4108788 w 18982931"/>
              <a:gd name="connsiteY944" fmla="*/ 1741079 h 4449429"/>
              <a:gd name="connsiteX945" fmla="*/ 4211689 w 18982931"/>
              <a:gd name="connsiteY945" fmla="*/ 1741079 h 4449429"/>
              <a:gd name="connsiteX946" fmla="*/ 4252847 w 18982931"/>
              <a:gd name="connsiteY946" fmla="*/ 1559973 h 4449429"/>
              <a:gd name="connsiteX947" fmla="*/ 4265197 w 18982931"/>
              <a:gd name="connsiteY947" fmla="*/ 1559973 h 4449429"/>
              <a:gd name="connsiteX948" fmla="*/ 4277546 w 18982931"/>
              <a:gd name="connsiteY948" fmla="*/ 1592900 h 4449429"/>
              <a:gd name="connsiteX949" fmla="*/ 4302239 w 18982931"/>
              <a:gd name="connsiteY949" fmla="*/ 1708150 h 4449429"/>
              <a:gd name="connsiteX950" fmla="*/ 4368100 w 18982931"/>
              <a:gd name="connsiteY950" fmla="*/ 1741079 h 4449429"/>
              <a:gd name="connsiteX951" fmla="*/ 4363984 w 18982931"/>
              <a:gd name="connsiteY951" fmla="*/ 1634062 h 4449429"/>
              <a:gd name="connsiteX952" fmla="*/ 4372218 w 18982931"/>
              <a:gd name="connsiteY952" fmla="*/ 839670 h 4449429"/>
              <a:gd name="connsiteX953" fmla="*/ 4442184 w 18982931"/>
              <a:gd name="connsiteY953" fmla="*/ 279891 h 4449429"/>
              <a:gd name="connsiteX954" fmla="*/ 4479230 w 18982931"/>
              <a:gd name="connsiteY954" fmla="*/ 234611 h 4449429"/>
              <a:gd name="connsiteX955" fmla="*/ 4520394 w 18982931"/>
              <a:gd name="connsiteY955" fmla="*/ 284004 h 4449429"/>
              <a:gd name="connsiteX956" fmla="*/ 4549200 w 18982931"/>
              <a:gd name="connsiteY956" fmla="*/ 440413 h 4449429"/>
              <a:gd name="connsiteX957" fmla="*/ 4680914 w 18982931"/>
              <a:gd name="connsiteY957" fmla="*/ 395140 h 4449429"/>
              <a:gd name="connsiteX958" fmla="*/ 4759121 w 18982931"/>
              <a:gd name="connsiteY958" fmla="*/ 460995 h 4449429"/>
              <a:gd name="connsiteX959" fmla="*/ 4771466 w 18982931"/>
              <a:gd name="connsiteY959" fmla="*/ 493924 h 4449429"/>
              <a:gd name="connsiteX960" fmla="*/ 4888657 w 18982931"/>
              <a:gd name="connsiteY960" fmla="*/ 747622 h 4449429"/>
              <a:gd name="connsiteX961" fmla="*/ 4888893 w 18982931"/>
              <a:gd name="connsiteY961" fmla="*/ 807315 h 4449429"/>
              <a:gd name="connsiteX962" fmla="*/ 4856617 w 18982931"/>
              <a:gd name="connsiteY962" fmla="*/ 807315 h 4449429"/>
              <a:gd name="connsiteX963" fmla="*/ 4856617 w 18982931"/>
              <a:gd name="connsiteY963" fmla="*/ 944475 h 4449429"/>
              <a:gd name="connsiteX964" fmla="*/ 4888332 w 18982931"/>
              <a:gd name="connsiteY964" fmla="*/ 944475 h 4449429"/>
              <a:gd name="connsiteX965" fmla="*/ 4888325 w 18982931"/>
              <a:gd name="connsiteY965" fmla="*/ 945600 h 4449429"/>
              <a:gd name="connsiteX966" fmla="*/ 4890835 w 18982931"/>
              <a:gd name="connsiteY966" fmla="*/ 1609365 h 4449429"/>
              <a:gd name="connsiteX967" fmla="*/ 4952574 w 18982931"/>
              <a:gd name="connsiteY967" fmla="*/ 1617597 h 4449429"/>
              <a:gd name="connsiteX968" fmla="*/ 4952574 w 18982931"/>
              <a:gd name="connsiteY968" fmla="*/ 1868678 h 4449429"/>
              <a:gd name="connsiteX969" fmla="*/ 4956691 w 18982931"/>
              <a:gd name="connsiteY969" fmla="*/ 1905720 h 4449429"/>
              <a:gd name="connsiteX970" fmla="*/ 4981387 w 18982931"/>
              <a:gd name="connsiteY970" fmla="*/ 1967462 h 4449429"/>
              <a:gd name="connsiteX971" fmla="*/ 4981387 w 18982931"/>
              <a:gd name="connsiteY971" fmla="*/ 2058015 h 4449429"/>
              <a:gd name="connsiteX972" fmla="*/ 5001966 w 18982931"/>
              <a:gd name="connsiteY972" fmla="*/ 2086824 h 4449429"/>
              <a:gd name="connsiteX973" fmla="*/ 5018429 w 18982931"/>
              <a:gd name="connsiteY973" fmla="*/ 2078592 h 4449429"/>
              <a:gd name="connsiteX974" fmla="*/ 5018429 w 18982931"/>
              <a:gd name="connsiteY974" fmla="*/ 1881023 h 4449429"/>
              <a:gd name="connsiteX975" fmla="*/ 5018429 w 18982931"/>
              <a:gd name="connsiteY975" fmla="*/ 1366522 h 4449429"/>
              <a:gd name="connsiteX976" fmla="*/ 5034894 w 18982931"/>
              <a:gd name="connsiteY976" fmla="*/ 864367 h 4449429"/>
              <a:gd name="connsiteX977" fmla="*/ 5067821 w 18982931"/>
              <a:gd name="connsiteY977" fmla="*/ 197569 h 4449429"/>
              <a:gd name="connsiteX978" fmla="*/ 5080173 w 18982931"/>
              <a:gd name="connsiteY978" fmla="*/ 102899 h 4449429"/>
              <a:gd name="connsiteX979" fmla="*/ 5216000 w 18982931"/>
              <a:gd name="connsiteY979" fmla="*/ 37042 h 4449429"/>
              <a:gd name="connsiteX980" fmla="*/ 5248927 w 18982931"/>
              <a:gd name="connsiteY980" fmla="*/ 69972 h 4449429"/>
              <a:gd name="connsiteX981" fmla="*/ 5372409 w 18982931"/>
              <a:gd name="connsiteY981" fmla="*/ 69972 h 4449429"/>
              <a:gd name="connsiteX982" fmla="*/ 5434151 w 18982931"/>
              <a:gd name="connsiteY982" fmla="*/ 131714 h 4449429"/>
              <a:gd name="connsiteX983" fmla="*/ 5434151 w 18982931"/>
              <a:gd name="connsiteY983" fmla="*/ 382788 h 4449429"/>
              <a:gd name="connsiteX984" fmla="*/ 5434151 w 18982931"/>
              <a:gd name="connsiteY984" fmla="*/ 683261 h 4449429"/>
              <a:gd name="connsiteX985" fmla="*/ 5545282 w 18982931"/>
              <a:gd name="connsiteY985" fmla="*/ 687375 h 4449429"/>
              <a:gd name="connsiteX986" fmla="*/ 5545282 w 18982931"/>
              <a:gd name="connsiteY986" fmla="*/ 1045471 h 4449429"/>
              <a:gd name="connsiteX987" fmla="*/ 5676994 w 18982931"/>
              <a:gd name="connsiteY987" fmla="*/ 1045471 h 4449429"/>
              <a:gd name="connsiteX988" fmla="*/ 5685227 w 18982931"/>
              <a:gd name="connsiteY988" fmla="*/ 1103096 h 4449429"/>
              <a:gd name="connsiteX989" fmla="*/ 5759314 w 18982931"/>
              <a:gd name="connsiteY989" fmla="*/ 1193648 h 4449429"/>
              <a:gd name="connsiteX990" fmla="*/ 5759314 w 18982931"/>
              <a:gd name="connsiteY990" fmla="*/ 1395331 h 4449429"/>
              <a:gd name="connsiteX991" fmla="*/ 5825171 w 18982931"/>
              <a:gd name="connsiteY991" fmla="*/ 1395331 h 4449429"/>
              <a:gd name="connsiteX992" fmla="*/ 5903378 w 18982931"/>
              <a:gd name="connsiteY992" fmla="*/ 1477653 h 4449429"/>
              <a:gd name="connsiteX993" fmla="*/ 5903378 w 18982931"/>
              <a:gd name="connsiteY993" fmla="*/ 1918070 h 4449429"/>
              <a:gd name="connsiteX994" fmla="*/ 5936306 w 18982931"/>
              <a:gd name="connsiteY994" fmla="*/ 1975695 h 4449429"/>
              <a:gd name="connsiteX995" fmla="*/ 5965115 w 18982931"/>
              <a:gd name="connsiteY995" fmla="*/ 1275969 h 4449429"/>
              <a:gd name="connsiteX996" fmla="*/ 5969235 w 18982931"/>
              <a:gd name="connsiteY996" fmla="*/ 1238922 h 4449429"/>
              <a:gd name="connsiteX997" fmla="*/ 6166804 w 18982931"/>
              <a:gd name="connsiteY997" fmla="*/ 1238922 h 4449429"/>
              <a:gd name="connsiteX998" fmla="*/ 6216196 w 18982931"/>
              <a:gd name="connsiteY998" fmla="*/ 1288315 h 4449429"/>
              <a:gd name="connsiteX999" fmla="*/ 6236774 w 18982931"/>
              <a:gd name="connsiteY999" fmla="*/ 1428261 h 4449429"/>
              <a:gd name="connsiteX1000" fmla="*/ 6273821 w 18982931"/>
              <a:gd name="connsiteY1000" fmla="*/ 1498235 h 4449429"/>
              <a:gd name="connsiteX1001" fmla="*/ 6273821 w 18982931"/>
              <a:gd name="connsiteY1001" fmla="*/ 2230888 h 4449429"/>
              <a:gd name="connsiteX1002" fmla="*/ 6277935 w 18982931"/>
              <a:gd name="connsiteY1002" fmla="*/ 2280280 h 4449429"/>
              <a:gd name="connsiteX1003" fmla="*/ 6319095 w 18982931"/>
              <a:gd name="connsiteY1003" fmla="*/ 2193841 h 4449429"/>
              <a:gd name="connsiteX1004" fmla="*/ 6364373 w 18982931"/>
              <a:gd name="connsiteY1004" fmla="*/ 2288513 h 4449429"/>
              <a:gd name="connsiteX1005" fmla="*/ 6389068 w 18982931"/>
              <a:gd name="connsiteY1005" fmla="*/ 2313208 h 4449429"/>
              <a:gd name="connsiteX1006" fmla="*/ 6541355 w 18982931"/>
              <a:gd name="connsiteY1006" fmla="*/ 2313208 h 4449429"/>
              <a:gd name="connsiteX1007" fmla="*/ 6541355 w 18982931"/>
              <a:gd name="connsiteY1007" fmla="*/ 2148567 h 4449429"/>
              <a:gd name="connsiteX1008" fmla="*/ 6660723 w 18982931"/>
              <a:gd name="connsiteY1008" fmla="*/ 2148567 h 4449429"/>
              <a:gd name="connsiteX1009" fmla="*/ 6660723 w 18982931"/>
              <a:gd name="connsiteY1009" fmla="*/ 2259698 h 4449429"/>
              <a:gd name="connsiteX1010" fmla="*/ 6705999 w 18982931"/>
              <a:gd name="connsiteY1010" fmla="*/ 2551938 h 4449429"/>
              <a:gd name="connsiteX1011" fmla="*/ 6714228 w 18982931"/>
              <a:gd name="connsiteY1011" fmla="*/ 2580748 h 4449429"/>
              <a:gd name="connsiteX1012" fmla="*/ 6722461 w 18982931"/>
              <a:gd name="connsiteY1012" fmla="*/ 2576634 h 4449429"/>
              <a:gd name="connsiteX1013" fmla="*/ 6751278 w 18982931"/>
              <a:gd name="connsiteY1013" fmla="*/ 2263816 h 4449429"/>
              <a:gd name="connsiteX1014" fmla="*/ 6800669 w 18982931"/>
              <a:gd name="connsiteY1014" fmla="*/ 2255583 h 4449429"/>
              <a:gd name="connsiteX1015" fmla="*/ 6837709 w 18982931"/>
              <a:gd name="connsiteY1015" fmla="*/ 2181496 h 4449429"/>
              <a:gd name="connsiteX1016" fmla="*/ 6841831 w 18982931"/>
              <a:gd name="connsiteY1016" fmla="*/ 2152681 h 4449429"/>
              <a:gd name="connsiteX1017" fmla="*/ 6845941 w 18982931"/>
              <a:gd name="connsiteY1017" fmla="*/ 2115639 h 4449429"/>
              <a:gd name="connsiteX1018" fmla="*/ 6857139 w 18982931"/>
              <a:gd name="connsiteY1018" fmla="*/ 2115639 h 4449429"/>
              <a:gd name="connsiteX1019" fmla="*/ 6899298 w 18982931"/>
              <a:gd name="connsiteY1019" fmla="*/ 2109470 h 4449429"/>
              <a:gd name="connsiteX1020" fmla="*/ 6922965 w 18982931"/>
              <a:gd name="connsiteY1020" fmla="*/ 2140339 h 4449429"/>
              <a:gd name="connsiteX1021" fmla="*/ 7009406 w 18982931"/>
              <a:gd name="connsiteY1021" fmla="*/ 2070365 h 4449429"/>
              <a:gd name="connsiteX1022" fmla="*/ 7145231 w 18982931"/>
              <a:gd name="connsiteY1022" fmla="*/ 2066247 h 4449429"/>
              <a:gd name="connsiteX1023" fmla="*/ 7145231 w 18982931"/>
              <a:gd name="connsiteY1023" fmla="*/ 1901605 h 4449429"/>
              <a:gd name="connsiteX1024" fmla="*/ 7145231 w 18982931"/>
              <a:gd name="connsiteY1024" fmla="*/ 1769896 h 4449429"/>
              <a:gd name="connsiteX1025" fmla="*/ 7215204 w 18982931"/>
              <a:gd name="connsiteY1025" fmla="*/ 1597024 h 4449429"/>
              <a:gd name="connsiteX1026" fmla="*/ 7285174 w 18982931"/>
              <a:gd name="connsiteY1026" fmla="*/ 1753433 h 4449429"/>
              <a:gd name="connsiteX1027" fmla="*/ 7297524 w 18982931"/>
              <a:gd name="connsiteY1027" fmla="*/ 2062134 h 4449429"/>
              <a:gd name="connsiteX1028" fmla="*/ 7367494 w 18982931"/>
              <a:gd name="connsiteY1028" fmla="*/ 2066247 h 4449429"/>
              <a:gd name="connsiteX1029" fmla="*/ 7371610 w 18982931"/>
              <a:gd name="connsiteY1029" fmla="*/ 2148567 h 4449429"/>
              <a:gd name="connsiteX1030" fmla="*/ 7462167 w 18982931"/>
              <a:gd name="connsiteY1030" fmla="*/ 2148567 h 4449429"/>
              <a:gd name="connsiteX1031" fmla="*/ 7462167 w 18982931"/>
              <a:gd name="connsiteY1031" fmla="*/ 2095061 h 4449429"/>
              <a:gd name="connsiteX1032" fmla="*/ 7462167 w 18982931"/>
              <a:gd name="connsiteY1032" fmla="*/ 1597024 h 4449429"/>
              <a:gd name="connsiteX1033" fmla="*/ 7482743 w 18982931"/>
              <a:gd name="connsiteY1033" fmla="*/ 1008430 h 4449429"/>
              <a:gd name="connsiteX1034" fmla="*/ 7495096 w 18982931"/>
              <a:gd name="connsiteY1034" fmla="*/ 921991 h 4449429"/>
              <a:gd name="connsiteX1035" fmla="*/ 7536254 w 18982931"/>
              <a:gd name="connsiteY1035" fmla="*/ 934341 h 4449429"/>
              <a:gd name="connsiteX1036" fmla="*/ 7577416 w 18982931"/>
              <a:gd name="connsiteY1036" fmla="*/ 563899 h 4449429"/>
              <a:gd name="connsiteX1037" fmla="*/ 7589759 w 18982931"/>
              <a:gd name="connsiteY1037" fmla="*/ 563899 h 4449429"/>
              <a:gd name="connsiteX1038" fmla="*/ 7639153 w 18982931"/>
              <a:gd name="connsiteY1038" fmla="*/ 975501 h 4449429"/>
              <a:gd name="connsiteX1039" fmla="*/ 7655614 w 18982931"/>
              <a:gd name="connsiteY1039" fmla="*/ 926109 h 4449429"/>
              <a:gd name="connsiteX1040" fmla="*/ 7667968 w 18982931"/>
              <a:gd name="connsiteY1040" fmla="*/ 926109 h 4449429"/>
              <a:gd name="connsiteX1041" fmla="*/ 7676196 w 18982931"/>
              <a:gd name="connsiteY1041" fmla="*/ 1037243 h 4449429"/>
              <a:gd name="connsiteX1042" fmla="*/ 7676196 w 18982931"/>
              <a:gd name="connsiteY1042" fmla="*/ 2049787 h 4449429"/>
              <a:gd name="connsiteX1043" fmla="*/ 7705009 w 18982931"/>
              <a:gd name="connsiteY1043" fmla="*/ 2267935 h 4449429"/>
              <a:gd name="connsiteX1044" fmla="*/ 7750287 w 18982931"/>
              <a:gd name="connsiteY1044" fmla="*/ 2469622 h 4449429"/>
              <a:gd name="connsiteX1045" fmla="*/ 7849072 w 18982931"/>
              <a:gd name="connsiteY1045" fmla="*/ 2469622 h 4449429"/>
              <a:gd name="connsiteX1046" fmla="*/ 7849072 w 18982931"/>
              <a:gd name="connsiteY1046" fmla="*/ 2284398 h 4449429"/>
              <a:gd name="connsiteX1047" fmla="*/ 7919042 w 18982931"/>
              <a:gd name="connsiteY1047" fmla="*/ 2284398 h 4449429"/>
              <a:gd name="connsiteX1048" fmla="*/ 7919042 w 18982931"/>
              <a:gd name="connsiteY1048" fmla="*/ 2473736 h 4449429"/>
              <a:gd name="connsiteX1049" fmla="*/ 8108380 w 18982931"/>
              <a:gd name="connsiteY1049" fmla="*/ 2473736 h 4449429"/>
              <a:gd name="connsiteX1050" fmla="*/ 8142338 w 18982931"/>
              <a:gd name="connsiteY1050" fmla="*/ 2481454 h 4449429"/>
              <a:gd name="connsiteX1051" fmla="*/ 8144242 w 18982931"/>
              <a:gd name="connsiteY1051" fmla="*/ 2485067 h 4449429"/>
              <a:gd name="connsiteX1052" fmla="*/ 8144242 w 18982931"/>
              <a:gd name="connsiteY1052" fmla="*/ 1280084 h 4449429"/>
              <a:gd name="connsiteX1053" fmla="*/ 8189518 w 18982931"/>
              <a:gd name="connsiteY1053" fmla="*/ 1115443 h 4449429"/>
              <a:gd name="connsiteX1054" fmla="*/ 8230679 w 18982931"/>
              <a:gd name="connsiteY1054" fmla="*/ 1090746 h 4449429"/>
              <a:gd name="connsiteX1055" fmla="*/ 8477642 w 18982931"/>
              <a:gd name="connsiteY1055" fmla="*/ 1090746 h 4449429"/>
              <a:gd name="connsiteX1056" fmla="*/ 8518799 w 18982931"/>
              <a:gd name="connsiteY1056" fmla="*/ 1111328 h 4449429"/>
              <a:gd name="connsiteX1057" fmla="*/ 8568194 w 18982931"/>
              <a:gd name="connsiteY1057" fmla="*/ 1288315 h 4449429"/>
              <a:gd name="connsiteX1058" fmla="*/ 8572304 w 18982931"/>
              <a:gd name="connsiteY1058" fmla="*/ 2152681 h 4449429"/>
              <a:gd name="connsiteX1059" fmla="*/ 8572304 w 18982931"/>
              <a:gd name="connsiteY1059" fmla="*/ 2222656 h 4449429"/>
              <a:gd name="connsiteX1060" fmla="*/ 8827499 w 18982931"/>
              <a:gd name="connsiteY1060" fmla="*/ 2222656 h 4449429"/>
              <a:gd name="connsiteX1061" fmla="*/ 8827499 w 18982931"/>
              <a:gd name="connsiteY1061" fmla="*/ 2053897 h 4449429"/>
              <a:gd name="connsiteX1062" fmla="*/ 8827499 w 18982931"/>
              <a:gd name="connsiteY1062" fmla="*/ 1996272 h 4449429"/>
              <a:gd name="connsiteX1063" fmla="*/ 8926285 w 18982931"/>
              <a:gd name="connsiteY1063" fmla="*/ 1876910 h 4449429"/>
              <a:gd name="connsiteX1064" fmla="*/ 8926285 w 18982931"/>
              <a:gd name="connsiteY1064" fmla="*/ 1757542 h 4449429"/>
              <a:gd name="connsiteX1065" fmla="*/ 8926285 w 18982931"/>
              <a:gd name="connsiteY1065" fmla="*/ 1527045 h 4449429"/>
              <a:gd name="connsiteX1066" fmla="*/ 8950980 w 18982931"/>
              <a:gd name="connsiteY1066" fmla="*/ 1432378 h 4449429"/>
              <a:gd name="connsiteX1067" fmla="*/ 8950980 w 18982931"/>
              <a:gd name="connsiteY1067" fmla="*/ 1424146 h 4449429"/>
              <a:gd name="connsiteX1068" fmla="*/ 8983911 w 18982931"/>
              <a:gd name="connsiteY1068" fmla="*/ 1107210 h 4449429"/>
              <a:gd name="connsiteX1069" fmla="*/ 8992140 w 18982931"/>
              <a:gd name="connsiteY1069" fmla="*/ 1049586 h 4449429"/>
              <a:gd name="connsiteX1070" fmla="*/ 9012723 w 18982931"/>
              <a:gd name="connsiteY1070" fmla="*/ 1049586 h 4449429"/>
              <a:gd name="connsiteX1071" fmla="*/ 9049767 w 18982931"/>
              <a:gd name="connsiteY1071" fmla="*/ 1325362 h 4449429"/>
              <a:gd name="connsiteX1072" fmla="*/ 9115624 w 18982931"/>
              <a:gd name="connsiteY1072" fmla="*/ 1329476 h 4449429"/>
              <a:gd name="connsiteX1073" fmla="*/ 9165014 w 18982931"/>
              <a:gd name="connsiteY1073" fmla="*/ 1436493 h 4449429"/>
              <a:gd name="connsiteX1074" fmla="*/ 9181479 w 18982931"/>
              <a:gd name="connsiteY1074" fmla="*/ 1494116 h 4449429"/>
              <a:gd name="connsiteX1075" fmla="*/ 9181479 w 18982931"/>
              <a:gd name="connsiteY1075" fmla="*/ 1823399 h 4449429"/>
              <a:gd name="connsiteX1076" fmla="*/ 9181479 w 18982931"/>
              <a:gd name="connsiteY1076" fmla="*/ 1881023 h 4449429"/>
              <a:gd name="connsiteX1077" fmla="*/ 9280267 w 18982931"/>
              <a:gd name="connsiteY1077" fmla="*/ 1881023 h 4449429"/>
              <a:gd name="connsiteX1078" fmla="*/ 9280267 w 18982931"/>
              <a:gd name="connsiteY1078" fmla="*/ 1815166 h 4449429"/>
              <a:gd name="connsiteX1079" fmla="*/ 9280267 w 18982931"/>
              <a:gd name="connsiteY1079" fmla="*/ 304587 h 4449429"/>
              <a:gd name="connsiteX1080" fmla="*/ 9346122 w 18982931"/>
              <a:gd name="connsiteY1080" fmla="*/ 238731 h 4449429"/>
              <a:gd name="connsiteX1081" fmla="*/ 9453137 w 18982931"/>
              <a:gd name="connsiteY1081" fmla="*/ 341628 h 4449429"/>
              <a:gd name="connsiteX1082" fmla="*/ 9453137 w 18982931"/>
              <a:gd name="connsiteY1082" fmla="*/ 1815166 h 4449429"/>
              <a:gd name="connsiteX1083" fmla="*/ 9453137 w 18982931"/>
              <a:gd name="connsiteY1083" fmla="*/ 1876910 h 4449429"/>
              <a:gd name="connsiteX1084" fmla="*/ 9551919 w 18982931"/>
              <a:gd name="connsiteY1084" fmla="*/ 1876910 h 4449429"/>
              <a:gd name="connsiteX1085" fmla="*/ 9551919 w 18982931"/>
              <a:gd name="connsiteY1085" fmla="*/ 1724614 h 4449429"/>
              <a:gd name="connsiteX1086" fmla="*/ 9551919 w 18982931"/>
              <a:gd name="connsiteY1086" fmla="*/ 1481771 h 4449429"/>
              <a:gd name="connsiteX1087" fmla="*/ 9597198 w 18982931"/>
              <a:gd name="connsiteY1087" fmla="*/ 1374754 h 4449429"/>
              <a:gd name="connsiteX1088" fmla="*/ 9613662 w 18982931"/>
              <a:gd name="connsiteY1088" fmla="*/ 1325362 h 4449429"/>
              <a:gd name="connsiteX1089" fmla="*/ 9683632 w 18982931"/>
              <a:gd name="connsiteY1089" fmla="*/ 1325362 h 4449429"/>
              <a:gd name="connsiteX1090" fmla="*/ 9683632 w 18982931"/>
              <a:gd name="connsiteY1090" fmla="*/ 1522931 h 4449429"/>
              <a:gd name="connsiteX1091" fmla="*/ 9819464 w 18982931"/>
              <a:gd name="connsiteY1091" fmla="*/ 1522931 h 4449429"/>
              <a:gd name="connsiteX1092" fmla="*/ 9819464 w 18982931"/>
              <a:gd name="connsiteY1092" fmla="*/ 1720501 h 4449429"/>
              <a:gd name="connsiteX1093" fmla="*/ 9819464 w 18982931"/>
              <a:gd name="connsiteY1093" fmla="*/ 1835749 h 4449429"/>
              <a:gd name="connsiteX1094" fmla="*/ 9868856 w 18982931"/>
              <a:gd name="connsiteY1094" fmla="*/ 1885142 h 4449429"/>
              <a:gd name="connsiteX1095" fmla="*/ 9922361 w 18982931"/>
              <a:gd name="connsiteY1095" fmla="*/ 1938648 h 4449429"/>
              <a:gd name="connsiteX1096" fmla="*/ 9922361 w 18982931"/>
              <a:gd name="connsiteY1096" fmla="*/ 2226770 h 4449429"/>
              <a:gd name="connsiteX1097" fmla="*/ 10189906 w 18982931"/>
              <a:gd name="connsiteY1097" fmla="*/ 2226770 h 4449429"/>
              <a:gd name="connsiteX1098" fmla="*/ 10189906 w 18982931"/>
              <a:gd name="connsiteY1098" fmla="*/ 1864559 h 4449429"/>
              <a:gd name="connsiteX1099" fmla="*/ 10251644 w 18982931"/>
              <a:gd name="connsiteY1099" fmla="*/ 1852213 h 4449429"/>
              <a:gd name="connsiteX1100" fmla="*/ 10251644 w 18982931"/>
              <a:gd name="connsiteY1100" fmla="*/ 1465306 h 4449429"/>
              <a:gd name="connsiteX1101" fmla="*/ 10198137 w 18982931"/>
              <a:gd name="connsiteY1101" fmla="*/ 1461188 h 4449429"/>
              <a:gd name="connsiteX1102" fmla="*/ 10198137 w 18982931"/>
              <a:gd name="connsiteY1102" fmla="*/ 1317129 h 4449429"/>
              <a:gd name="connsiteX1103" fmla="*/ 10572694 w 18982931"/>
              <a:gd name="connsiteY1103" fmla="*/ 1317129 h 4449429"/>
              <a:gd name="connsiteX1104" fmla="*/ 10572694 w 18982931"/>
              <a:gd name="connsiteY1104" fmla="*/ 2140336 h 4449429"/>
              <a:gd name="connsiteX1105" fmla="*/ 10642669 w 18982931"/>
              <a:gd name="connsiteY1105" fmla="*/ 2144449 h 4449429"/>
              <a:gd name="connsiteX1106" fmla="*/ 10642669 w 18982931"/>
              <a:gd name="connsiteY1106" fmla="*/ 2477849 h 4449429"/>
              <a:gd name="connsiteX1107" fmla="*/ 10885512 w 18982931"/>
              <a:gd name="connsiteY1107" fmla="*/ 2477849 h 4449429"/>
              <a:gd name="connsiteX1108" fmla="*/ 10885512 w 18982931"/>
              <a:gd name="connsiteY1108" fmla="*/ 2292626 h 4449429"/>
              <a:gd name="connsiteX1109" fmla="*/ 10959601 w 18982931"/>
              <a:gd name="connsiteY1109" fmla="*/ 2292626 h 4449429"/>
              <a:gd name="connsiteX1110" fmla="*/ 10959601 w 18982931"/>
              <a:gd name="connsiteY1110" fmla="*/ 2477849 h 4449429"/>
              <a:gd name="connsiteX1111" fmla="*/ 11066618 w 18982931"/>
              <a:gd name="connsiteY1111" fmla="*/ 2477849 h 4449429"/>
              <a:gd name="connsiteX1112" fmla="*/ 11107778 w 18982931"/>
              <a:gd name="connsiteY1112" fmla="*/ 2284395 h 4449429"/>
              <a:gd name="connsiteX1113" fmla="*/ 11136593 w 18982931"/>
              <a:gd name="connsiteY1113" fmla="*/ 2053897 h 4449429"/>
              <a:gd name="connsiteX1114" fmla="*/ 11136593 w 18982931"/>
              <a:gd name="connsiteY1114" fmla="*/ 1061936 h 4449429"/>
              <a:gd name="connsiteX1115" fmla="*/ 11148938 w 18982931"/>
              <a:gd name="connsiteY1115" fmla="*/ 938454 h 4449429"/>
              <a:gd name="connsiteX1116" fmla="*/ 11161288 w 18982931"/>
              <a:gd name="connsiteY1116" fmla="*/ 938454 h 4449429"/>
              <a:gd name="connsiteX1117" fmla="*/ 11177753 w 18982931"/>
              <a:gd name="connsiteY1117" fmla="*/ 983729 h 4449429"/>
              <a:gd name="connsiteX1118" fmla="*/ 11231258 w 18982931"/>
              <a:gd name="connsiteY1118" fmla="*/ 572126 h 4449429"/>
              <a:gd name="connsiteX1119" fmla="*/ 11243610 w 18982931"/>
              <a:gd name="connsiteY1119" fmla="*/ 572126 h 4449429"/>
              <a:gd name="connsiteX1120" fmla="*/ 11284770 w 18982931"/>
              <a:gd name="connsiteY1120" fmla="*/ 946687 h 4449429"/>
              <a:gd name="connsiteX1121" fmla="*/ 11325929 w 18982931"/>
              <a:gd name="connsiteY1121" fmla="*/ 934337 h 4449429"/>
              <a:gd name="connsiteX1122" fmla="*/ 11342394 w 18982931"/>
              <a:gd name="connsiteY1122" fmla="*/ 1061936 h 4449429"/>
              <a:gd name="connsiteX1123" fmla="*/ 11342394 w 18982931"/>
              <a:gd name="connsiteY1123" fmla="*/ 1300666 h 4449429"/>
              <a:gd name="connsiteX1124" fmla="*/ 11358857 w 18982931"/>
              <a:gd name="connsiteY1124" fmla="*/ 2132104 h 4449429"/>
              <a:gd name="connsiteX1125" fmla="*/ 11362976 w 18982931"/>
              <a:gd name="connsiteY1125" fmla="*/ 2165031 h 4449429"/>
              <a:gd name="connsiteX1126" fmla="*/ 11453524 w 18982931"/>
              <a:gd name="connsiteY1126" fmla="*/ 2165031 h 4449429"/>
              <a:gd name="connsiteX1127" fmla="*/ 11457643 w 18982931"/>
              <a:gd name="connsiteY1127" fmla="*/ 2082711 h 4449429"/>
              <a:gd name="connsiteX1128" fmla="*/ 11535845 w 18982931"/>
              <a:gd name="connsiteY1128" fmla="*/ 2078592 h 4449429"/>
              <a:gd name="connsiteX1129" fmla="*/ 11535845 w 18982931"/>
              <a:gd name="connsiteY1129" fmla="*/ 2004505 h 4449429"/>
              <a:gd name="connsiteX1130" fmla="*/ 11548195 w 18982931"/>
              <a:gd name="connsiteY1130" fmla="*/ 1736964 h 4449429"/>
              <a:gd name="connsiteX1131" fmla="*/ 11609938 w 18982931"/>
              <a:gd name="connsiteY1131" fmla="*/ 1609365 h 4449429"/>
              <a:gd name="connsiteX1132" fmla="*/ 11688140 w 18982931"/>
              <a:gd name="connsiteY1132" fmla="*/ 1765774 h 4449429"/>
              <a:gd name="connsiteX1133" fmla="*/ 11688140 w 18982931"/>
              <a:gd name="connsiteY1133" fmla="*/ 2082711 h 4449429"/>
              <a:gd name="connsiteX1134" fmla="*/ 11910406 w 18982931"/>
              <a:gd name="connsiteY1134" fmla="*/ 2148567 h 4449429"/>
              <a:gd name="connsiteX1135" fmla="*/ 11988608 w 18982931"/>
              <a:gd name="connsiteY1135" fmla="*/ 2119754 h 4449429"/>
              <a:gd name="connsiteX1136" fmla="*/ 11991181 w 18982931"/>
              <a:gd name="connsiteY1136" fmla="*/ 2153197 h 4449429"/>
              <a:gd name="connsiteX1137" fmla="*/ 11993908 w 18982931"/>
              <a:gd name="connsiteY1137" fmla="*/ 2158900 h 4449429"/>
              <a:gd name="connsiteX1138" fmla="*/ 11993908 w 18982931"/>
              <a:gd name="connsiteY1138" fmla="*/ 2156799 h 4449429"/>
              <a:gd name="connsiteX1139" fmla="*/ 11998023 w 18982931"/>
              <a:gd name="connsiteY1139" fmla="*/ 2115639 h 4449429"/>
              <a:gd name="connsiteX1140" fmla="*/ 12010373 w 18982931"/>
              <a:gd name="connsiteY1140" fmla="*/ 2115639 h 4449429"/>
              <a:gd name="connsiteX1141" fmla="*/ 12014490 w 18982931"/>
              <a:gd name="connsiteY1141" fmla="*/ 2185614 h 4449429"/>
              <a:gd name="connsiteX1142" fmla="*/ 12055650 w 18982931"/>
              <a:gd name="connsiteY1142" fmla="*/ 2259703 h 4449429"/>
              <a:gd name="connsiteX1143" fmla="*/ 12109157 w 18982931"/>
              <a:gd name="connsiteY1143" fmla="*/ 2267933 h 4449429"/>
              <a:gd name="connsiteX1144" fmla="*/ 12137972 w 18982931"/>
              <a:gd name="connsiteY1144" fmla="*/ 2580753 h 4449429"/>
              <a:gd name="connsiteX1145" fmla="*/ 12150317 w 18982931"/>
              <a:gd name="connsiteY1145" fmla="*/ 2580753 h 4449429"/>
              <a:gd name="connsiteX1146" fmla="*/ 12179132 w 18982931"/>
              <a:gd name="connsiteY1146" fmla="*/ 2411992 h 4449429"/>
              <a:gd name="connsiteX1147" fmla="*/ 12207942 w 18982931"/>
              <a:gd name="connsiteY1147" fmla="*/ 2160917 h 4449429"/>
              <a:gd name="connsiteX1148" fmla="*/ 12216174 w 18982931"/>
              <a:gd name="connsiteY1148" fmla="*/ 2152686 h 4449429"/>
              <a:gd name="connsiteX1149" fmla="*/ 12331423 w 18982931"/>
              <a:gd name="connsiteY1149" fmla="*/ 2152686 h 4449429"/>
              <a:gd name="connsiteX1150" fmla="*/ 12331423 w 18982931"/>
              <a:gd name="connsiteY1150" fmla="*/ 2317327 h 4449429"/>
              <a:gd name="connsiteX1151" fmla="*/ 12496064 w 18982931"/>
              <a:gd name="connsiteY1151" fmla="*/ 2313208 h 4449429"/>
              <a:gd name="connsiteX1152" fmla="*/ 12557802 w 18982931"/>
              <a:gd name="connsiteY1152" fmla="*/ 2210310 h 4449429"/>
              <a:gd name="connsiteX1153" fmla="*/ 12566034 w 18982931"/>
              <a:gd name="connsiteY1153" fmla="*/ 2206191 h 4449429"/>
              <a:gd name="connsiteX1154" fmla="*/ 12598962 w 18982931"/>
              <a:gd name="connsiteY1154" fmla="*/ 2267933 h 4449429"/>
              <a:gd name="connsiteX1155" fmla="*/ 12607194 w 18982931"/>
              <a:gd name="connsiteY1155" fmla="*/ 2263816 h 4449429"/>
              <a:gd name="connsiteX1156" fmla="*/ 12607194 w 18982931"/>
              <a:gd name="connsiteY1156" fmla="*/ 1461193 h 4449429"/>
              <a:gd name="connsiteX1157" fmla="*/ 12677169 w 18982931"/>
              <a:gd name="connsiteY1157" fmla="*/ 1230695 h 4449429"/>
              <a:gd name="connsiteX1158" fmla="*/ 12920017 w 18982931"/>
              <a:gd name="connsiteY1158" fmla="*/ 1230695 h 4449429"/>
              <a:gd name="connsiteX1159" fmla="*/ 12948827 w 18982931"/>
              <a:gd name="connsiteY1159" fmla="*/ 1490003 h 4449429"/>
              <a:gd name="connsiteX1160" fmla="*/ 12948827 w 18982931"/>
              <a:gd name="connsiteY1160" fmla="*/ 1909838 h 4449429"/>
              <a:gd name="connsiteX1161" fmla="*/ 12948827 w 18982931"/>
              <a:gd name="connsiteY1161" fmla="*/ 1975695 h 4449429"/>
              <a:gd name="connsiteX1162" fmla="*/ 12969405 w 18982931"/>
              <a:gd name="connsiteY1162" fmla="*/ 1979812 h 4449429"/>
              <a:gd name="connsiteX1163" fmla="*/ 12989987 w 18982931"/>
              <a:gd name="connsiteY1163" fmla="*/ 1913955 h 4449429"/>
              <a:gd name="connsiteX1164" fmla="*/ 12989987 w 18982931"/>
              <a:gd name="connsiteY1164" fmla="*/ 1469425 h 4449429"/>
              <a:gd name="connsiteX1165" fmla="*/ 13064076 w 18982931"/>
              <a:gd name="connsiteY1165" fmla="*/ 1395336 h 4449429"/>
              <a:gd name="connsiteX1166" fmla="*/ 13146396 w 18982931"/>
              <a:gd name="connsiteY1166" fmla="*/ 1395336 h 4449429"/>
              <a:gd name="connsiteX1167" fmla="*/ 13146396 w 18982931"/>
              <a:gd name="connsiteY1167" fmla="*/ 1111328 h 4449429"/>
              <a:gd name="connsiteX1168" fmla="*/ 13216366 w 18982931"/>
              <a:gd name="connsiteY1168" fmla="*/ 1103096 h 4449429"/>
              <a:gd name="connsiteX1169" fmla="*/ 13228716 w 18982931"/>
              <a:gd name="connsiteY1169" fmla="*/ 1041358 h 4449429"/>
              <a:gd name="connsiteX1170" fmla="*/ 13368662 w 18982931"/>
              <a:gd name="connsiteY1170" fmla="*/ 1041358 h 4449429"/>
              <a:gd name="connsiteX1171" fmla="*/ 13368662 w 18982931"/>
              <a:gd name="connsiteY1171" fmla="*/ 687379 h 4449429"/>
              <a:gd name="connsiteX1172" fmla="*/ 13483911 w 18982931"/>
              <a:gd name="connsiteY1172" fmla="*/ 687379 h 4449429"/>
              <a:gd name="connsiteX1173" fmla="*/ 13483911 w 18982931"/>
              <a:gd name="connsiteY1173" fmla="*/ 617404 h 4449429"/>
              <a:gd name="connsiteX1174" fmla="*/ 13483911 w 18982931"/>
              <a:gd name="connsiteY1174" fmla="*/ 131714 h 4449429"/>
              <a:gd name="connsiteX1175" fmla="*/ 13541534 w 18982931"/>
              <a:gd name="connsiteY1175" fmla="*/ 74089 h 4449429"/>
              <a:gd name="connsiteX1176" fmla="*/ 13685593 w 18982931"/>
              <a:gd name="connsiteY1176" fmla="*/ 74089 h 4449429"/>
              <a:gd name="connsiteX1177" fmla="*/ 13730872 w 18982931"/>
              <a:gd name="connsiteY1177" fmla="*/ 49392 h 4449429"/>
              <a:gd name="connsiteX1178" fmla="*/ 13739104 w 18982931"/>
              <a:gd name="connsiteY1178"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12242 w 18982931"/>
              <a:gd name="connsiteY865" fmla="*/ 1422373 h 4449429"/>
              <a:gd name="connsiteX866" fmla="*/ 1322242 w 18982931"/>
              <a:gd name="connsiteY866" fmla="*/ 1559973 h 4449429"/>
              <a:gd name="connsiteX867" fmla="*/ 1318126 w 18982931"/>
              <a:gd name="connsiteY867" fmla="*/ 1576437 h 4449429"/>
              <a:gd name="connsiteX868" fmla="*/ 1326360 w 18982931"/>
              <a:gd name="connsiteY868" fmla="*/ 1621715 h 4449429"/>
              <a:gd name="connsiteX869" fmla="*/ 1359290 w 18982931"/>
              <a:gd name="connsiteY869" fmla="*/ 1597020 h 4449429"/>
              <a:gd name="connsiteX870" fmla="*/ 1375751 w 18982931"/>
              <a:gd name="connsiteY870" fmla="*/ 1588787 h 4449429"/>
              <a:gd name="connsiteX871" fmla="*/ 1486884 w 18982931"/>
              <a:gd name="connsiteY871" fmla="*/ 1588787 h 4449429"/>
              <a:gd name="connsiteX872" fmla="*/ 1507466 w 18982931"/>
              <a:gd name="connsiteY872" fmla="*/ 2337905 h 4449429"/>
              <a:gd name="connsiteX873" fmla="*/ 1523929 w 18982931"/>
              <a:gd name="connsiteY873" fmla="*/ 2337905 h 4449429"/>
              <a:gd name="connsiteX874" fmla="*/ 1523929 w 18982931"/>
              <a:gd name="connsiteY874" fmla="*/ 2169146 h 4449429"/>
              <a:gd name="connsiteX875" fmla="*/ 1692685 w 18982931"/>
              <a:gd name="connsiteY875" fmla="*/ 2169146 h 4449429"/>
              <a:gd name="connsiteX876" fmla="*/ 1692685 w 18982931"/>
              <a:gd name="connsiteY876" fmla="*/ 2020968 h 4449429"/>
              <a:gd name="connsiteX877" fmla="*/ 1766772 w 18982931"/>
              <a:gd name="connsiteY877" fmla="*/ 1922183 h 4449429"/>
              <a:gd name="connsiteX878" fmla="*/ 1766772 w 18982931"/>
              <a:gd name="connsiteY878" fmla="*/ 1757542 h 4449429"/>
              <a:gd name="connsiteX879" fmla="*/ 1849095 w 18982931"/>
              <a:gd name="connsiteY879" fmla="*/ 1757542 h 4449429"/>
              <a:gd name="connsiteX880" fmla="*/ 1849095 w 18982931"/>
              <a:gd name="connsiteY880" fmla="*/ 2156799 h 4449429"/>
              <a:gd name="connsiteX881" fmla="*/ 1919070 w 18982931"/>
              <a:gd name="connsiteY881" fmla="*/ 2156799 h 4449429"/>
              <a:gd name="connsiteX882" fmla="*/ 1919070 w 18982931"/>
              <a:gd name="connsiteY882" fmla="*/ 1864559 h 4449429"/>
              <a:gd name="connsiteX883" fmla="*/ 1919070 w 18982931"/>
              <a:gd name="connsiteY883" fmla="*/ 695608 h 4449429"/>
              <a:gd name="connsiteX884" fmla="*/ 2005504 w 18982931"/>
              <a:gd name="connsiteY884" fmla="*/ 609173 h 4449429"/>
              <a:gd name="connsiteX885" fmla="*/ 2026085 w 18982931"/>
              <a:gd name="connsiteY885" fmla="*/ 605054 h 4449429"/>
              <a:gd name="connsiteX886" fmla="*/ 2100174 w 18982931"/>
              <a:gd name="connsiteY886" fmla="*/ 448645 h 4449429"/>
              <a:gd name="connsiteX887" fmla="*/ 2137215 w 18982931"/>
              <a:gd name="connsiteY887" fmla="*/ 407485 h 4449429"/>
              <a:gd name="connsiteX888" fmla="*/ 2194840 w 18982931"/>
              <a:gd name="connsiteY888" fmla="*/ 337515 h 4449429"/>
              <a:gd name="connsiteX889" fmla="*/ 2198958 w 18982931"/>
              <a:gd name="connsiteY889" fmla="*/ 292236 h 4449429"/>
              <a:gd name="connsiteX890" fmla="*/ 2240121 w 18982931"/>
              <a:gd name="connsiteY890" fmla="*/ 358093 h 4449429"/>
              <a:gd name="connsiteX891" fmla="*/ 2273047 w 18982931"/>
              <a:gd name="connsiteY891" fmla="*/ 444532 h 4449429"/>
              <a:gd name="connsiteX892" fmla="*/ 2330670 w 18982931"/>
              <a:gd name="connsiteY892" fmla="*/ 563894 h 4449429"/>
              <a:gd name="connsiteX893" fmla="*/ 2351248 w 18982931"/>
              <a:gd name="connsiteY893" fmla="*/ 613286 h 4449429"/>
              <a:gd name="connsiteX894" fmla="*/ 2429455 w 18982931"/>
              <a:gd name="connsiteY894" fmla="*/ 675029 h 4449429"/>
              <a:gd name="connsiteX895" fmla="*/ 2470614 w 18982931"/>
              <a:gd name="connsiteY895" fmla="*/ 757350 h 4449429"/>
              <a:gd name="connsiteX896" fmla="*/ 2470614 w 18982931"/>
              <a:gd name="connsiteY896" fmla="*/ 1086631 h 4449429"/>
              <a:gd name="connsiteX897" fmla="*/ 2470614 w 18982931"/>
              <a:gd name="connsiteY897" fmla="*/ 2008622 h 4449429"/>
              <a:gd name="connsiteX898" fmla="*/ 2487080 w 18982931"/>
              <a:gd name="connsiteY898" fmla="*/ 2053897 h 4449429"/>
              <a:gd name="connsiteX899" fmla="*/ 2499426 w 18982931"/>
              <a:gd name="connsiteY899" fmla="*/ 1897488 h 4449429"/>
              <a:gd name="connsiteX900" fmla="*/ 2602322 w 18982931"/>
              <a:gd name="connsiteY900" fmla="*/ 1798703 h 4449429"/>
              <a:gd name="connsiteX901" fmla="*/ 2836935 w 18982931"/>
              <a:gd name="connsiteY901" fmla="*/ 1798703 h 4449429"/>
              <a:gd name="connsiteX902" fmla="*/ 2836935 w 18982931"/>
              <a:gd name="connsiteY902" fmla="*/ 1860446 h 4449429"/>
              <a:gd name="connsiteX903" fmla="*/ 2836935 w 18982931"/>
              <a:gd name="connsiteY903" fmla="*/ 2263816 h 4449429"/>
              <a:gd name="connsiteX904" fmla="*/ 2845169 w 18982931"/>
              <a:gd name="connsiteY904" fmla="*/ 2304976 h 4449429"/>
              <a:gd name="connsiteX905" fmla="*/ 2861629 w 18982931"/>
              <a:gd name="connsiteY905" fmla="*/ 2300858 h 4449429"/>
              <a:gd name="connsiteX906" fmla="*/ 2861629 w 18982931"/>
              <a:gd name="connsiteY906" fmla="*/ 2247351 h 4449429"/>
              <a:gd name="connsiteX907" fmla="*/ 2869861 w 18982931"/>
              <a:gd name="connsiteY907" fmla="*/ 1996272 h 4449429"/>
              <a:gd name="connsiteX908" fmla="*/ 2923374 w 18982931"/>
              <a:gd name="connsiteY908" fmla="*/ 1967462 h 4449429"/>
              <a:gd name="connsiteX909" fmla="*/ 2939836 w 18982931"/>
              <a:gd name="connsiteY909" fmla="*/ 2300858 h 4449429"/>
              <a:gd name="connsiteX910" fmla="*/ 2956300 w 18982931"/>
              <a:gd name="connsiteY910" fmla="*/ 2300858 h 4449429"/>
              <a:gd name="connsiteX911" fmla="*/ 2989230 w 18982931"/>
              <a:gd name="connsiteY911" fmla="*/ 2111521 h 4449429"/>
              <a:gd name="connsiteX912" fmla="*/ 3018038 w 18982931"/>
              <a:gd name="connsiteY912" fmla="*/ 2058015 h 4449429"/>
              <a:gd name="connsiteX913" fmla="*/ 3034502 w 18982931"/>
              <a:gd name="connsiteY913" fmla="*/ 2123871 h 4449429"/>
              <a:gd name="connsiteX914" fmla="*/ 3038620 w 18982931"/>
              <a:gd name="connsiteY914" fmla="*/ 2132104 h 4449429"/>
              <a:gd name="connsiteX915" fmla="*/ 3088018 w 18982931"/>
              <a:gd name="connsiteY915" fmla="*/ 2140336 h 4449429"/>
              <a:gd name="connsiteX916" fmla="*/ 3095320 w 18982931"/>
              <a:gd name="connsiteY916" fmla="*/ 2275334 h 4449429"/>
              <a:gd name="connsiteX917" fmla="*/ 3162101 w 18982931"/>
              <a:gd name="connsiteY917" fmla="*/ 2275334 h 4449429"/>
              <a:gd name="connsiteX918" fmla="*/ 3162101 w 18982931"/>
              <a:gd name="connsiteY918" fmla="*/ 1580555 h 4449429"/>
              <a:gd name="connsiteX919" fmla="*/ 3162101 w 18982931"/>
              <a:gd name="connsiteY919" fmla="*/ 1531163 h 4449429"/>
              <a:gd name="connsiteX920" fmla="*/ 3199146 w 18982931"/>
              <a:gd name="connsiteY920" fmla="*/ 1498235 h 4449429"/>
              <a:gd name="connsiteX921" fmla="*/ 3281469 w 18982931"/>
              <a:gd name="connsiteY921" fmla="*/ 1498235 h 4449429"/>
              <a:gd name="connsiteX922" fmla="*/ 3281469 w 18982931"/>
              <a:gd name="connsiteY922" fmla="*/ 1325362 h 4449429"/>
              <a:gd name="connsiteX923" fmla="*/ 3343207 w 18982931"/>
              <a:gd name="connsiteY923" fmla="*/ 1263619 h 4449429"/>
              <a:gd name="connsiteX924" fmla="*/ 3544891 w 18982931"/>
              <a:gd name="connsiteY924" fmla="*/ 1263619 h 4449429"/>
              <a:gd name="connsiteX925" fmla="*/ 3544891 w 18982931"/>
              <a:gd name="connsiteY925" fmla="*/ 712071 h 4449429"/>
              <a:gd name="connsiteX926" fmla="*/ 3561357 w 18982931"/>
              <a:gd name="connsiteY926" fmla="*/ 555662 h 4449429"/>
              <a:gd name="connsiteX927" fmla="*/ 3606633 w 18982931"/>
              <a:gd name="connsiteY927" fmla="*/ 316933 h 4449429"/>
              <a:gd name="connsiteX928" fmla="*/ 3614865 w 18982931"/>
              <a:gd name="connsiteY928" fmla="*/ 279891 h 4449429"/>
              <a:gd name="connsiteX929" fmla="*/ 3676603 w 18982931"/>
              <a:gd name="connsiteY929" fmla="*/ 341628 h 4449429"/>
              <a:gd name="connsiteX930" fmla="*/ 3684835 w 18982931"/>
              <a:gd name="connsiteY930" fmla="*/ 386907 h 4449429"/>
              <a:gd name="connsiteX931" fmla="*/ 3742460 w 18982931"/>
              <a:gd name="connsiteY931" fmla="*/ 481574 h 4449429"/>
              <a:gd name="connsiteX932" fmla="*/ 3763042 w 18982931"/>
              <a:gd name="connsiteY932" fmla="*/ 703838 h 4449429"/>
              <a:gd name="connsiteX933" fmla="*/ 3763042 w 18982931"/>
              <a:gd name="connsiteY933" fmla="*/ 1144256 h 4449429"/>
              <a:gd name="connsiteX934" fmla="*/ 3771275 w 18982931"/>
              <a:gd name="connsiteY934" fmla="*/ 1181298 h 4449429"/>
              <a:gd name="connsiteX935" fmla="*/ 3775390 w 18982931"/>
              <a:gd name="connsiteY935" fmla="*/ 1115443 h 4449429"/>
              <a:gd name="connsiteX936" fmla="*/ 3923568 w 18982931"/>
              <a:gd name="connsiteY936" fmla="*/ 996079 h 4449429"/>
              <a:gd name="connsiteX937" fmla="*/ 3940029 w 18982931"/>
              <a:gd name="connsiteY937" fmla="*/ 1020776 h 4449429"/>
              <a:gd name="connsiteX938" fmla="*/ 3960611 w 18982931"/>
              <a:gd name="connsiteY938" fmla="*/ 1321244 h 4449429"/>
              <a:gd name="connsiteX939" fmla="*/ 3960611 w 18982931"/>
              <a:gd name="connsiteY939" fmla="*/ 1584670 h 4449429"/>
              <a:gd name="connsiteX940" fmla="*/ 3977076 w 18982931"/>
              <a:gd name="connsiteY940" fmla="*/ 1625830 h 4449429"/>
              <a:gd name="connsiteX941" fmla="*/ 4010007 w 18982931"/>
              <a:gd name="connsiteY941" fmla="*/ 1666990 h 4449429"/>
              <a:gd name="connsiteX942" fmla="*/ 4055279 w 18982931"/>
              <a:gd name="connsiteY942" fmla="*/ 1819286 h 4449429"/>
              <a:gd name="connsiteX943" fmla="*/ 4104670 w 18982931"/>
              <a:gd name="connsiteY943" fmla="*/ 1819286 h 4449429"/>
              <a:gd name="connsiteX944" fmla="*/ 4108788 w 18982931"/>
              <a:gd name="connsiteY944" fmla="*/ 1741079 h 4449429"/>
              <a:gd name="connsiteX945" fmla="*/ 4211689 w 18982931"/>
              <a:gd name="connsiteY945" fmla="*/ 1741079 h 4449429"/>
              <a:gd name="connsiteX946" fmla="*/ 4252847 w 18982931"/>
              <a:gd name="connsiteY946" fmla="*/ 1559973 h 4449429"/>
              <a:gd name="connsiteX947" fmla="*/ 4265197 w 18982931"/>
              <a:gd name="connsiteY947" fmla="*/ 1559973 h 4449429"/>
              <a:gd name="connsiteX948" fmla="*/ 4277546 w 18982931"/>
              <a:gd name="connsiteY948" fmla="*/ 1592900 h 4449429"/>
              <a:gd name="connsiteX949" fmla="*/ 4302239 w 18982931"/>
              <a:gd name="connsiteY949" fmla="*/ 1708150 h 4449429"/>
              <a:gd name="connsiteX950" fmla="*/ 4368100 w 18982931"/>
              <a:gd name="connsiteY950" fmla="*/ 1741079 h 4449429"/>
              <a:gd name="connsiteX951" fmla="*/ 4363984 w 18982931"/>
              <a:gd name="connsiteY951" fmla="*/ 1634062 h 4449429"/>
              <a:gd name="connsiteX952" fmla="*/ 4372218 w 18982931"/>
              <a:gd name="connsiteY952" fmla="*/ 839670 h 4449429"/>
              <a:gd name="connsiteX953" fmla="*/ 4442184 w 18982931"/>
              <a:gd name="connsiteY953" fmla="*/ 279891 h 4449429"/>
              <a:gd name="connsiteX954" fmla="*/ 4479230 w 18982931"/>
              <a:gd name="connsiteY954" fmla="*/ 234611 h 4449429"/>
              <a:gd name="connsiteX955" fmla="*/ 4520394 w 18982931"/>
              <a:gd name="connsiteY955" fmla="*/ 284004 h 4449429"/>
              <a:gd name="connsiteX956" fmla="*/ 4549200 w 18982931"/>
              <a:gd name="connsiteY956" fmla="*/ 440413 h 4449429"/>
              <a:gd name="connsiteX957" fmla="*/ 4680914 w 18982931"/>
              <a:gd name="connsiteY957" fmla="*/ 395140 h 4449429"/>
              <a:gd name="connsiteX958" fmla="*/ 4759121 w 18982931"/>
              <a:gd name="connsiteY958" fmla="*/ 460995 h 4449429"/>
              <a:gd name="connsiteX959" fmla="*/ 4771466 w 18982931"/>
              <a:gd name="connsiteY959" fmla="*/ 493924 h 4449429"/>
              <a:gd name="connsiteX960" fmla="*/ 4888657 w 18982931"/>
              <a:gd name="connsiteY960" fmla="*/ 747622 h 4449429"/>
              <a:gd name="connsiteX961" fmla="*/ 4888893 w 18982931"/>
              <a:gd name="connsiteY961" fmla="*/ 807315 h 4449429"/>
              <a:gd name="connsiteX962" fmla="*/ 4856617 w 18982931"/>
              <a:gd name="connsiteY962" fmla="*/ 807315 h 4449429"/>
              <a:gd name="connsiteX963" fmla="*/ 4856617 w 18982931"/>
              <a:gd name="connsiteY963" fmla="*/ 944475 h 4449429"/>
              <a:gd name="connsiteX964" fmla="*/ 4888332 w 18982931"/>
              <a:gd name="connsiteY964" fmla="*/ 944475 h 4449429"/>
              <a:gd name="connsiteX965" fmla="*/ 4888325 w 18982931"/>
              <a:gd name="connsiteY965" fmla="*/ 945600 h 4449429"/>
              <a:gd name="connsiteX966" fmla="*/ 4890835 w 18982931"/>
              <a:gd name="connsiteY966" fmla="*/ 1609365 h 4449429"/>
              <a:gd name="connsiteX967" fmla="*/ 4952574 w 18982931"/>
              <a:gd name="connsiteY967" fmla="*/ 1617597 h 4449429"/>
              <a:gd name="connsiteX968" fmla="*/ 4952574 w 18982931"/>
              <a:gd name="connsiteY968" fmla="*/ 1868678 h 4449429"/>
              <a:gd name="connsiteX969" fmla="*/ 4956691 w 18982931"/>
              <a:gd name="connsiteY969" fmla="*/ 1905720 h 4449429"/>
              <a:gd name="connsiteX970" fmla="*/ 4981387 w 18982931"/>
              <a:gd name="connsiteY970" fmla="*/ 1967462 h 4449429"/>
              <a:gd name="connsiteX971" fmla="*/ 4981387 w 18982931"/>
              <a:gd name="connsiteY971" fmla="*/ 2058015 h 4449429"/>
              <a:gd name="connsiteX972" fmla="*/ 5001966 w 18982931"/>
              <a:gd name="connsiteY972" fmla="*/ 2086824 h 4449429"/>
              <a:gd name="connsiteX973" fmla="*/ 5018429 w 18982931"/>
              <a:gd name="connsiteY973" fmla="*/ 2078592 h 4449429"/>
              <a:gd name="connsiteX974" fmla="*/ 5018429 w 18982931"/>
              <a:gd name="connsiteY974" fmla="*/ 1881023 h 4449429"/>
              <a:gd name="connsiteX975" fmla="*/ 5018429 w 18982931"/>
              <a:gd name="connsiteY975" fmla="*/ 1366522 h 4449429"/>
              <a:gd name="connsiteX976" fmla="*/ 5034894 w 18982931"/>
              <a:gd name="connsiteY976" fmla="*/ 864367 h 4449429"/>
              <a:gd name="connsiteX977" fmla="*/ 5067821 w 18982931"/>
              <a:gd name="connsiteY977" fmla="*/ 197569 h 4449429"/>
              <a:gd name="connsiteX978" fmla="*/ 5080173 w 18982931"/>
              <a:gd name="connsiteY978" fmla="*/ 102899 h 4449429"/>
              <a:gd name="connsiteX979" fmla="*/ 5216000 w 18982931"/>
              <a:gd name="connsiteY979" fmla="*/ 37042 h 4449429"/>
              <a:gd name="connsiteX980" fmla="*/ 5248927 w 18982931"/>
              <a:gd name="connsiteY980" fmla="*/ 69972 h 4449429"/>
              <a:gd name="connsiteX981" fmla="*/ 5372409 w 18982931"/>
              <a:gd name="connsiteY981" fmla="*/ 69972 h 4449429"/>
              <a:gd name="connsiteX982" fmla="*/ 5434151 w 18982931"/>
              <a:gd name="connsiteY982" fmla="*/ 131714 h 4449429"/>
              <a:gd name="connsiteX983" fmla="*/ 5434151 w 18982931"/>
              <a:gd name="connsiteY983" fmla="*/ 382788 h 4449429"/>
              <a:gd name="connsiteX984" fmla="*/ 5434151 w 18982931"/>
              <a:gd name="connsiteY984" fmla="*/ 683261 h 4449429"/>
              <a:gd name="connsiteX985" fmla="*/ 5545282 w 18982931"/>
              <a:gd name="connsiteY985" fmla="*/ 687375 h 4449429"/>
              <a:gd name="connsiteX986" fmla="*/ 5545282 w 18982931"/>
              <a:gd name="connsiteY986" fmla="*/ 1045471 h 4449429"/>
              <a:gd name="connsiteX987" fmla="*/ 5676994 w 18982931"/>
              <a:gd name="connsiteY987" fmla="*/ 1045471 h 4449429"/>
              <a:gd name="connsiteX988" fmla="*/ 5685227 w 18982931"/>
              <a:gd name="connsiteY988" fmla="*/ 1103096 h 4449429"/>
              <a:gd name="connsiteX989" fmla="*/ 5759314 w 18982931"/>
              <a:gd name="connsiteY989" fmla="*/ 1193648 h 4449429"/>
              <a:gd name="connsiteX990" fmla="*/ 5759314 w 18982931"/>
              <a:gd name="connsiteY990" fmla="*/ 1395331 h 4449429"/>
              <a:gd name="connsiteX991" fmla="*/ 5825171 w 18982931"/>
              <a:gd name="connsiteY991" fmla="*/ 1395331 h 4449429"/>
              <a:gd name="connsiteX992" fmla="*/ 5903378 w 18982931"/>
              <a:gd name="connsiteY992" fmla="*/ 1477653 h 4449429"/>
              <a:gd name="connsiteX993" fmla="*/ 5903378 w 18982931"/>
              <a:gd name="connsiteY993" fmla="*/ 1918070 h 4449429"/>
              <a:gd name="connsiteX994" fmla="*/ 5936306 w 18982931"/>
              <a:gd name="connsiteY994" fmla="*/ 1975695 h 4449429"/>
              <a:gd name="connsiteX995" fmla="*/ 5965115 w 18982931"/>
              <a:gd name="connsiteY995" fmla="*/ 1275969 h 4449429"/>
              <a:gd name="connsiteX996" fmla="*/ 5969235 w 18982931"/>
              <a:gd name="connsiteY996" fmla="*/ 1238922 h 4449429"/>
              <a:gd name="connsiteX997" fmla="*/ 6166804 w 18982931"/>
              <a:gd name="connsiteY997" fmla="*/ 1238922 h 4449429"/>
              <a:gd name="connsiteX998" fmla="*/ 6216196 w 18982931"/>
              <a:gd name="connsiteY998" fmla="*/ 1288315 h 4449429"/>
              <a:gd name="connsiteX999" fmla="*/ 6236774 w 18982931"/>
              <a:gd name="connsiteY999" fmla="*/ 1428261 h 4449429"/>
              <a:gd name="connsiteX1000" fmla="*/ 6273821 w 18982931"/>
              <a:gd name="connsiteY1000" fmla="*/ 1498235 h 4449429"/>
              <a:gd name="connsiteX1001" fmla="*/ 6273821 w 18982931"/>
              <a:gd name="connsiteY1001" fmla="*/ 2230888 h 4449429"/>
              <a:gd name="connsiteX1002" fmla="*/ 6277935 w 18982931"/>
              <a:gd name="connsiteY1002" fmla="*/ 2280280 h 4449429"/>
              <a:gd name="connsiteX1003" fmla="*/ 6319095 w 18982931"/>
              <a:gd name="connsiteY1003" fmla="*/ 2193841 h 4449429"/>
              <a:gd name="connsiteX1004" fmla="*/ 6364373 w 18982931"/>
              <a:gd name="connsiteY1004" fmla="*/ 2288513 h 4449429"/>
              <a:gd name="connsiteX1005" fmla="*/ 6389068 w 18982931"/>
              <a:gd name="connsiteY1005" fmla="*/ 2313208 h 4449429"/>
              <a:gd name="connsiteX1006" fmla="*/ 6541355 w 18982931"/>
              <a:gd name="connsiteY1006" fmla="*/ 2313208 h 4449429"/>
              <a:gd name="connsiteX1007" fmla="*/ 6541355 w 18982931"/>
              <a:gd name="connsiteY1007" fmla="*/ 2148567 h 4449429"/>
              <a:gd name="connsiteX1008" fmla="*/ 6660723 w 18982931"/>
              <a:gd name="connsiteY1008" fmla="*/ 2148567 h 4449429"/>
              <a:gd name="connsiteX1009" fmla="*/ 6660723 w 18982931"/>
              <a:gd name="connsiteY1009" fmla="*/ 2259698 h 4449429"/>
              <a:gd name="connsiteX1010" fmla="*/ 6705999 w 18982931"/>
              <a:gd name="connsiteY1010" fmla="*/ 2551938 h 4449429"/>
              <a:gd name="connsiteX1011" fmla="*/ 6714228 w 18982931"/>
              <a:gd name="connsiteY1011" fmla="*/ 2580748 h 4449429"/>
              <a:gd name="connsiteX1012" fmla="*/ 6722461 w 18982931"/>
              <a:gd name="connsiteY1012" fmla="*/ 2576634 h 4449429"/>
              <a:gd name="connsiteX1013" fmla="*/ 6751278 w 18982931"/>
              <a:gd name="connsiteY1013" fmla="*/ 2263816 h 4449429"/>
              <a:gd name="connsiteX1014" fmla="*/ 6800669 w 18982931"/>
              <a:gd name="connsiteY1014" fmla="*/ 2255583 h 4449429"/>
              <a:gd name="connsiteX1015" fmla="*/ 6837709 w 18982931"/>
              <a:gd name="connsiteY1015" fmla="*/ 2181496 h 4449429"/>
              <a:gd name="connsiteX1016" fmla="*/ 6841831 w 18982931"/>
              <a:gd name="connsiteY1016" fmla="*/ 2152681 h 4449429"/>
              <a:gd name="connsiteX1017" fmla="*/ 6845941 w 18982931"/>
              <a:gd name="connsiteY1017" fmla="*/ 2115639 h 4449429"/>
              <a:gd name="connsiteX1018" fmla="*/ 6857139 w 18982931"/>
              <a:gd name="connsiteY1018" fmla="*/ 2115639 h 4449429"/>
              <a:gd name="connsiteX1019" fmla="*/ 6899298 w 18982931"/>
              <a:gd name="connsiteY1019" fmla="*/ 2109470 h 4449429"/>
              <a:gd name="connsiteX1020" fmla="*/ 6922965 w 18982931"/>
              <a:gd name="connsiteY1020" fmla="*/ 2140339 h 4449429"/>
              <a:gd name="connsiteX1021" fmla="*/ 7009406 w 18982931"/>
              <a:gd name="connsiteY1021" fmla="*/ 2070365 h 4449429"/>
              <a:gd name="connsiteX1022" fmla="*/ 7145231 w 18982931"/>
              <a:gd name="connsiteY1022" fmla="*/ 2066247 h 4449429"/>
              <a:gd name="connsiteX1023" fmla="*/ 7145231 w 18982931"/>
              <a:gd name="connsiteY1023" fmla="*/ 1901605 h 4449429"/>
              <a:gd name="connsiteX1024" fmla="*/ 7145231 w 18982931"/>
              <a:gd name="connsiteY1024" fmla="*/ 1769896 h 4449429"/>
              <a:gd name="connsiteX1025" fmla="*/ 7215204 w 18982931"/>
              <a:gd name="connsiteY1025" fmla="*/ 1597024 h 4449429"/>
              <a:gd name="connsiteX1026" fmla="*/ 7285174 w 18982931"/>
              <a:gd name="connsiteY1026" fmla="*/ 1753433 h 4449429"/>
              <a:gd name="connsiteX1027" fmla="*/ 7297524 w 18982931"/>
              <a:gd name="connsiteY1027" fmla="*/ 2062134 h 4449429"/>
              <a:gd name="connsiteX1028" fmla="*/ 7367494 w 18982931"/>
              <a:gd name="connsiteY1028" fmla="*/ 2066247 h 4449429"/>
              <a:gd name="connsiteX1029" fmla="*/ 7371610 w 18982931"/>
              <a:gd name="connsiteY1029" fmla="*/ 2148567 h 4449429"/>
              <a:gd name="connsiteX1030" fmla="*/ 7462167 w 18982931"/>
              <a:gd name="connsiteY1030" fmla="*/ 2148567 h 4449429"/>
              <a:gd name="connsiteX1031" fmla="*/ 7462167 w 18982931"/>
              <a:gd name="connsiteY1031" fmla="*/ 2095061 h 4449429"/>
              <a:gd name="connsiteX1032" fmla="*/ 7462167 w 18982931"/>
              <a:gd name="connsiteY1032" fmla="*/ 1597024 h 4449429"/>
              <a:gd name="connsiteX1033" fmla="*/ 7482743 w 18982931"/>
              <a:gd name="connsiteY1033" fmla="*/ 1008430 h 4449429"/>
              <a:gd name="connsiteX1034" fmla="*/ 7495096 w 18982931"/>
              <a:gd name="connsiteY1034" fmla="*/ 921991 h 4449429"/>
              <a:gd name="connsiteX1035" fmla="*/ 7536254 w 18982931"/>
              <a:gd name="connsiteY1035" fmla="*/ 934341 h 4449429"/>
              <a:gd name="connsiteX1036" fmla="*/ 7577416 w 18982931"/>
              <a:gd name="connsiteY1036" fmla="*/ 563899 h 4449429"/>
              <a:gd name="connsiteX1037" fmla="*/ 7589759 w 18982931"/>
              <a:gd name="connsiteY1037" fmla="*/ 563899 h 4449429"/>
              <a:gd name="connsiteX1038" fmla="*/ 7639153 w 18982931"/>
              <a:gd name="connsiteY1038" fmla="*/ 975501 h 4449429"/>
              <a:gd name="connsiteX1039" fmla="*/ 7655614 w 18982931"/>
              <a:gd name="connsiteY1039" fmla="*/ 926109 h 4449429"/>
              <a:gd name="connsiteX1040" fmla="*/ 7667968 w 18982931"/>
              <a:gd name="connsiteY1040" fmla="*/ 926109 h 4449429"/>
              <a:gd name="connsiteX1041" fmla="*/ 7676196 w 18982931"/>
              <a:gd name="connsiteY1041" fmla="*/ 1037243 h 4449429"/>
              <a:gd name="connsiteX1042" fmla="*/ 7676196 w 18982931"/>
              <a:gd name="connsiteY1042" fmla="*/ 2049787 h 4449429"/>
              <a:gd name="connsiteX1043" fmla="*/ 7705009 w 18982931"/>
              <a:gd name="connsiteY1043" fmla="*/ 2267935 h 4449429"/>
              <a:gd name="connsiteX1044" fmla="*/ 7750287 w 18982931"/>
              <a:gd name="connsiteY1044" fmla="*/ 2469622 h 4449429"/>
              <a:gd name="connsiteX1045" fmla="*/ 7849072 w 18982931"/>
              <a:gd name="connsiteY1045" fmla="*/ 2469622 h 4449429"/>
              <a:gd name="connsiteX1046" fmla="*/ 7849072 w 18982931"/>
              <a:gd name="connsiteY1046" fmla="*/ 2284398 h 4449429"/>
              <a:gd name="connsiteX1047" fmla="*/ 7919042 w 18982931"/>
              <a:gd name="connsiteY1047" fmla="*/ 2284398 h 4449429"/>
              <a:gd name="connsiteX1048" fmla="*/ 7919042 w 18982931"/>
              <a:gd name="connsiteY1048" fmla="*/ 2473736 h 4449429"/>
              <a:gd name="connsiteX1049" fmla="*/ 8108380 w 18982931"/>
              <a:gd name="connsiteY1049" fmla="*/ 2473736 h 4449429"/>
              <a:gd name="connsiteX1050" fmla="*/ 8142338 w 18982931"/>
              <a:gd name="connsiteY1050" fmla="*/ 2481454 h 4449429"/>
              <a:gd name="connsiteX1051" fmla="*/ 8144242 w 18982931"/>
              <a:gd name="connsiteY1051" fmla="*/ 2485067 h 4449429"/>
              <a:gd name="connsiteX1052" fmla="*/ 8144242 w 18982931"/>
              <a:gd name="connsiteY1052" fmla="*/ 1280084 h 4449429"/>
              <a:gd name="connsiteX1053" fmla="*/ 8189518 w 18982931"/>
              <a:gd name="connsiteY1053" fmla="*/ 1115443 h 4449429"/>
              <a:gd name="connsiteX1054" fmla="*/ 8230679 w 18982931"/>
              <a:gd name="connsiteY1054" fmla="*/ 1090746 h 4449429"/>
              <a:gd name="connsiteX1055" fmla="*/ 8477642 w 18982931"/>
              <a:gd name="connsiteY1055" fmla="*/ 1090746 h 4449429"/>
              <a:gd name="connsiteX1056" fmla="*/ 8518799 w 18982931"/>
              <a:gd name="connsiteY1056" fmla="*/ 1111328 h 4449429"/>
              <a:gd name="connsiteX1057" fmla="*/ 8568194 w 18982931"/>
              <a:gd name="connsiteY1057" fmla="*/ 1288315 h 4449429"/>
              <a:gd name="connsiteX1058" fmla="*/ 8572304 w 18982931"/>
              <a:gd name="connsiteY1058" fmla="*/ 2152681 h 4449429"/>
              <a:gd name="connsiteX1059" fmla="*/ 8572304 w 18982931"/>
              <a:gd name="connsiteY1059" fmla="*/ 2222656 h 4449429"/>
              <a:gd name="connsiteX1060" fmla="*/ 8827499 w 18982931"/>
              <a:gd name="connsiteY1060" fmla="*/ 2222656 h 4449429"/>
              <a:gd name="connsiteX1061" fmla="*/ 8827499 w 18982931"/>
              <a:gd name="connsiteY1061" fmla="*/ 2053897 h 4449429"/>
              <a:gd name="connsiteX1062" fmla="*/ 8827499 w 18982931"/>
              <a:gd name="connsiteY1062" fmla="*/ 1996272 h 4449429"/>
              <a:gd name="connsiteX1063" fmla="*/ 8926285 w 18982931"/>
              <a:gd name="connsiteY1063" fmla="*/ 1876910 h 4449429"/>
              <a:gd name="connsiteX1064" fmla="*/ 8926285 w 18982931"/>
              <a:gd name="connsiteY1064" fmla="*/ 1757542 h 4449429"/>
              <a:gd name="connsiteX1065" fmla="*/ 8926285 w 18982931"/>
              <a:gd name="connsiteY1065" fmla="*/ 1527045 h 4449429"/>
              <a:gd name="connsiteX1066" fmla="*/ 8950980 w 18982931"/>
              <a:gd name="connsiteY1066" fmla="*/ 1432378 h 4449429"/>
              <a:gd name="connsiteX1067" fmla="*/ 8950980 w 18982931"/>
              <a:gd name="connsiteY1067" fmla="*/ 1424146 h 4449429"/>
              <a:gd name="connsiteX1068" fmla="*/ 8983911 w 18982931"/>
              <a:gd name="connsiteY1068" fmla="*/ 1107210 h 4449429"/>
              <a:gd name="connsiteX1069" fmla="*/ 8992140 w 18982931"/>
              <a:gd name="connsiteY1069" fmla="*/ 1049586 h 4449429"/>
              <a:gd name="connsiteX1070" fmla="*/ 9012723 w 18982931"/>
              <a:gd name="connsiteY1070" fmla="*/ 1049586 h 4449429"/>
              <a:gd name="connsiteX1071" fmla="*/ 9049767 w 18982931"/>
              <a:gd name="connsiteY1071" fmla="*/ 1325362 h 4449429"/>
              <a:gd name="connsiteX1072" fmla="*/ 9115624 w 18982931"/>
              <a:gd name="connsiteY1072" fmla="*/ 1329476 h 4449429"/>
              <a:gd name="connsiteX1073" fmla="*/ 9165014 w 18982931"/>
              <a:gd name="connsiteY1073" fmla="*/ 1436493 h 4449429"/>
              <a:gd name="connsiteX1074" fmla="*/ 9181479 w 18982931"/>
              <a:gd name="connsiteY1074" fmla="*/ 1494116 h 4449429"/>
              <a:gd name="connsiteX1075" fmla="*/ 9181479 w 18982931"/>
              <a:gd name="connsiteY1075" fmla="*/ 1823399 h 4449429"/>
              <a:gd name="connsiteX1076" fmla="*/ 9181479 w 18982931"/>
              <a:gd name="connsiteY1076" fmla="*/ 1881023 h 4449429"/>
              <a:gd name="connsiteX1077" fmla="*/ 9280267 w 18982931"/>
              <a:gd name="connsiteY1077" fmla="*/ 1881023 h 4449429"/>
              <a:gd name="connsiteX1078" fmla="*/ 9280267 w 18982931"/>
              <a:gd name="connsiteY1078" fmla="*/ 1815166 h 4449429"/>
              <a:gd name="connsiteX1079" fmla="*/ 9280267 w 18982931"/>
              <a:gd name="connsiteY1079" fmla="*/ 304587 h 4449429"/>
              <a:gd name="connsiteX1080" fmla="*/ 9346122 w 18982931"/>
              <a:gd name="connsiteY1080" fmla="*/ 238731 h 4449429"/>
              <a:gd name="connsiteX1081" fmla="*/ 9453137 w 18982931"/>
              <a:gd name="connsiteY1081" fmla="*/ 341628 h 4449429"/>
              <a:gd name="connsiteX1082" fmla="*/ 9453137 w 18982931"/>
              <a:gd name="connsiteY1082" fmla="*/ 1815166 h 4449429"/>
              <a:gd name="connsiteX1083" fmla="*/ 9453137 w 18982931"/>
              <a:gd name="connsiteY1083" fmla="*/ 1876910 h 4449429"/>
              <a:gd name="connsiteX1084" fmla="*/ 9551919 w 18982931"/>
              <a:gd name="connsiteY1084" fmla="*/ 1876910 h 4449429"/>
              <a:gd name="connsiteX1085" fmla="*/ 9551919 w 18982931"/>
              <a:gd name="connsiteY1085" fmla="*/ 1724614 h 4449429"/>
              <a:gd name="connsiteX1086" fmla="*/ 9551919 w 18982931"/>
              <a:gd name="connsiteY1086" fmla="*/ 1481771 h 4449429"/>
              <a:gd name="connsiteX1087" fmla="*/ 9597198 w 18982931"/>
              <a:gd name="connsiteY1087" fmla="*/ 1374754 h 4449429"/>
              <a:gd name="connsiteX1088" fmla="*/ 9613662 w 18982931"/>
              <a:gd name="connsiteY1088" fmla="*/ 1325362 h 4449429"/>
              <a:gd name="connsiteX1089" fmla="*/ 9683632 w 18982931"/>
              <a:gd name="connsiteY1089" fmla="*/ 1325362 h 4449429"/>
              <a:gd name="connsiteX1090" fmla="*/ 9683632 w 18982931"/>
              <a:gd name="connsiteY1090" fmla="*/ 1522931 h 4449429"/>
              <a:gd name="connsiteX1091" fmla="*/ 9819464 w 18982931"/>
              <a:gd name="connsiteY1091" fmla="*/ 1522931 h 4449429"/>
              <a:gd name="connsiteX1092" fmla="*/ 9819464 w 18982931"/>
              <a:gd name="connsiteY1092" fmla="*/ 1720501 h 4449429"/>
              <a:gd name="connsiteX1093" fmla="*/ 9819464 w 18982931"/>
              <a:gd name="connsiteY1093" fmla="*/ 1835749 h 4449429"/>
              <a:gd name="connsiteX1094" fmla="*/ 9868856 w 18982931"/>
              <a:gd name="connsiteY1094" fmla="*/ 1885142 h 4449429"/>
              <a:gd name="connsiteX1095" fmla="*/ 9922361 w 18982931"/>
              <a:gd name="connsiteY1095" fmla="*/ 1938648 h 4449429"/>
              <a:gd name="connsiteX1096" fmla="*/ 9922361 w 18982931"/>
              <a:gd name="connsiteY1096" fmla="*/ 2226770 h 4449429"/>
              <a:gd name="connsiteX1097" fmla="*/ 10189906 w 18982931"/>
              <a:gd name="connsiteY1097" fmla="*/ 2226770 h 4449429"/>
              <a:gd name="connsiteX1098" fmla="*/ 10189906 w 18982931"/>
              <a:gd name="connsiteY1098" fmla="*/ 1864559 h 4449429"/>
              <a:gd name="connsiteX1099" fmla="*/ 10251644 w 18982931"/>
              <a:gd name="connsiteY1099" fmla="*/ 1852213 h 4449429"/>
              <a:gd name="connsiteX1100" fmla="*/ 10251644 w 18982931"/>
              <a:gd name="connsiteY1100" fmla="*/ 1465306 h 4449429"/>
              <a:gd name="connsiteX1101" fmla="*/ 10198137 w 18982931"/>
              <a:gd name="connsiteY1101" fmla="*/ 1461188 h 4449429"/>
              <a:gd name="connsiteX1102" fmla="*/ 10198137 w 18982931"/>
              <a:gd name="connsiteY1102" fmla="*/ 1317129 h 4449429"/>
              <a:gd name="connsiteX1103" fmla="*/ 10572694 w 18982931"/>
              <a:gd name="connsiteY1103" fmla="*/ 1317129 h 4449429"/>
              <a:gd name="connsiteX1104" fmla="*/ 10572694 w 18982931"/>
              <a:gd name="connsiteY1104" fmla="*/ 2140336 h 4449429"/>
              <a:gd name="connsiteX1105" fmla="*/ 10642669 w 18982931"/>
              <a:gd name="connsiteY1105" fmla="*/ 2144449 h 4449429"/>
              <a:gd name="connsiteX1106" fmla="*/ 10642669 w 18982931"/>
              <a:gd name="connsiteY1106" fmla="*/ 2477849 h 4449429"/>
              <a:gd name="connsiteX1107" fmla="*/ 10885512 w 18982931"/>
              <a:gd name="connsiteY1107" fmla="*/ 2477849 h 4449429"/>
              <a:gd name="connsiteX1108" fmla="*/ 10885512 w 18982931"/>
              <a:gd name="connsiteY1108" fmla="*/ 2292626 h 4449429"/>
              <a:gd name="connsiteX1109" fmla="*/ 10959601 w 18982931"/>
              <a:gd name="connsiteY1109" fmla="*/ 2292626 h 4449429"/>
              <a:gd name="connsiteX1110" fmla="*/ 10959601 w 18982931"/>
              <a:gd name="connsiteY1110" fmla="*/ 2477849 h 4449429"/>
              <a:gd name="connsiteX1111" fmla="*/ 11066618 w 18982931"/>
              <a:gd name="connsiteY1111" fmla="*/ 2477849 h 4449429"/>
              <a:gd name="connsiteX1112" fmla="*/ 11107778 w 18982931"/>
              <a:gd name="connsiteY1112" fmla="*/ 2284395 h 4449429"/>
              <a:gd name="connsiteX1113" fmla="*/ 11136593 w 18982931"/>
              <a:gd name="connsiteY1113" fmla="*/ 2053897 h 4449429"/>
              <a:gd name="connsiteX1114" fmla="*/ 11136593 w 18982931"/>
              <a:gd name="connsiteY1114" fmla="*/ 1061936 h 4449429"/>
              <a:gd name="connsiteX1115" fmla="*/ 11148938 w 18982931"/>
              <a:gd name="connsiteY1115" fmla="*/ 938454 h 4449429"/>
              <a:gd name="connsiteX1116" fmla="*/ 11161288 w 18982931"/>
              <a:gd name="connsiteY1116" fmla="*/ 938454 h 4449429"/>
              <a:gd name="connsiteX1117" fmla="*/ 11177753 w 18982931"/>
              <a:gd name="connsiteY1117" fmla="*/ 983729 h 4449429"/>
              <a:gd name="connsiteX1118" fmla="*/ 11231258 w 18982931"/>
              <a:gd name="connsiteY1118" fmla="*/ 572126 h 4449429"/>
              <a:gd name="connsiteX1119" fmla="*/ 11243610 w 18982931"/>
              <a:gd name="connsiteY1119" fmla="*/ 572126 h 4449429"/>
              <a:gd name="connsiteX1120" fmla="*/ 11284770 w 18982931"/>
              <a:gd name="connsiteY1120" fmla="*/ 946687 h 4449429"/>
              <a:gd name="connsiteX1121" fmla="*/ 11325929 w 18982931"/>
              <a:gd name="connsiteY1121" fmla="*/ 934337 h 4449429"/>
              <a:gd name="connsiteX1122" fmla="*/ 11342394 w 18982931"/>
              <a:gd name="connsiteY1122" fmla="*/ 1061936 h 4449429"/>
              <a:gd name="connsiteX1123" fmla="*/ 11342394 w 18982931"/>
              <a:gd name="connsiteY1123" fmla="*/ 1300666 h 4449429"/>
              <a:gd name="connsiteX1124" fmla="*/ 11358857 w 18982931"/>
              <a:gd name="connsiteY1124" fmla="*/ 2132104 h 4449429"/>
              <a:gd name="connsiteX1125" fmla="*/ 11362976 w 18982931"/>
              <a:gd name="connsiteY1125" fmla="*/ 2165031 h 4449429"/>
              <a:gd name="connsiteX1126" fmla="*/ 11453524 w 18982931"/>
              <a:gd name="connsiteY1126" fmla="*/ 2165031 h 4449429"/>
              <a:gd name="connsiteX1127" fmla="*/ 11457643 w 18982931"/>
              <a:gd name="connsiteY1127" fmla="*/ 2082711 h 4449429"/>
              <a:gd name="connsiteX1128" fmla="*/ 11535845 w 18982931"/>
              <a:gd name="connsiteY1128" fmla="*/ 2078592 h 4449429"/>
              <a:gd name="connsiteX1129" fmla="*/ 11535845 w 18982931"/>
              <a:gd name="connsiteY1129" fmla="*/ 2004505 h 4449429"/>
              <a:gd name="connsiteX1130" fmla="*/ 11548195 w 18982931"/>
              <a:gd name="connsiteY1130" fmla="*/ 1736964 h 4449429"/>
              <a:gd name="connsiteX1131" fmla="*/ 11609938 w 18982931"/>
              <a:gd name="connsiteY1131" fmla="*/ 1609365 h 4449429"/>
              <a:gd name="connsiteX1132" fmla="*/ 11688140 w 18982931"/>
              <a:gd name="connsiteY1132" fmla="*/ 1765774 h 4449429"/>
              <a:gd name="connsiteX1133" fmla="*/ 11688140 w 18982931"/>
              <a:gd name="connsiteY1133" fmla="*/ 2082711 h 4449429"/>
              <a:gd name="connsiteX1134" fmla="*/ 11910406 w 18982931"/>
              <a:gd name="connsiteY1134" fmla="*/ 2148567 h 4449429"/>
              <a:gd name="connsiteX1135" fmla="*/ 11988608 w 18982931"/>
              <a:gd name="connsiteY1135" fmla="*/ 2119754 h 4449429"/>
              <a:gd name="connsiteX1136" fmla="*/ 11991181 w 18982931"/>
              <a:gd name="connsiteY1136" fmla="*/ 2153197 h 4449429"/>
              <a:gd name="connsiteX1137" fmla="*/ 11993908 w 18982931"/>
              <a:gd name="connsiteY1137" fmla="*/ 2158900 h 4449429"/>
              <a:gd name="connsiteX1138" fmla="*/ 11993908 w 18982931"/>
              <a:gd name="connsiteY1138" fmla="*/ 2156799 h 4449429"/>
              <a:gd name="connsiteX1139" fmla="*/ 11998023 w 18982931"/>
              <a:gd name="connsiteY1139" fmla="*/ 2115639 h 4449429"/>
              <a:gd name="connsiteX1140" fmla="*/ 12010373 w 18982931"/>
              <a:gd name="connsiteY1140" fmla="*/ 2115639 h 4449429"/>
              <a:gd name="connsiteX1141" fmla="*/ 12014490 w 18982931"/>
              <a:gd name="connsiteY1141" fmla="*/ 2185614 h 4449429"/>
              <a:gd name="connsiteX1142" fmla="*/ 12055650 w 18982931"/>
              <a:gd name="connsiteY1142" fmla="*/ 2259703 h 4449429"/>
              <a:gd name="connsiteX1143" fmla="*/ 12109157 w 18982931"/>
              <a:gd name="connsiteY1143" fmla="*/ 2267933 h 4449429"/>
              <a:gd name="connsiteX1144" fmla="*/ 12137972 w 18982931"/>
              <a:gd name="connsiteY1144" fmla="*/ 2580753 h 4449429"/>
              <a:gd name="connsiteX1145" fmla="*/ 12150317 w 18982931"/>
              <a:gd name="connsiteY1145" fmla="*/ 2580753 h 4449429"/>
              <a:gd name="connsiteX1146" fmla="*/ 12179132 w 18982931"/>
              <a:gd name="connsiteY1146" fmla="*/ 2411992 h 4449429"/>
              <a:gd name="connsiteX1147" fmla="*/ 12207942 w 18982931"/>
              <a:gd name="connsiteY1147" fmla="*/ 2160917 h 4449429"/>
              <a:gd name="connsiteX1148" fmla="*/ 12216174 w 18982931"/>
              <a:gd name="connsiteY1148" fmla="*/ 2152686 h 4449429"/>
              <a:gd name="connsiteX1149" fmla="*/ 12331423 w 18982931"/>
              <a:gd name="connsiteY1149" fmla="*/ 2152686 h 4449429"/>
              <a:gd name="connsiteX1150" fmla="*/ 12331423 w 18982931"/>
              <a:gd name="connsiteY1150" fmla="*/ 2317327 h 4449429"/>
              <a:gd name="connsiteX1151" fmla="*/ 12496064 w 18982931"/>
              <a:gd name="connsiteY1151" fmla="*/ 2313208 h 4449429"/>
              <a:gd name="connsiteX1152" fmla="*/ 12557802 w 18982931"/>
              <a:gd name="connsiteY1152" fmla="*/ 2210310 h 4449429"/>
              <a:gd name="connsiteX1153" fmla="*/ 12566034 w 18982931"/>
              <a:gd name="connsiteY1153" fmla="*/ 2206191 h 4449429"/>
              <a:gd name="connsiteX1154" fmla="*/ 12598962 w 18982931"/>
              <a:gd name="connsiteY1154" fmla="*/ 2267933 h 4449429"/>
              <a:gd name="connsiteX1155" fmla="*/ 12607194 w 18982931"/>
              <a:gd name="connsiteY1155" fmla="*/ 2263816 h 4449429"/>
              <a:gd name="connsiteX1156" fmla="*/ 12607194 w 18982931"/>
              <a:gd name="connsiteY1156" fmla="*/ 1461193 h 4449429"/>
              <a:gd name="connsiteX1157" fmla="*/ 12677169 w 18982931"/>
              <a:gd name="connsiteY1157" fmla="*/ 1230695 h 4449429"/>
              <a:gd name="connsiteX1158" fmla="*/ 12920017 w 18982931"/>
              <a:gd name="connsiteY1158" fmla="*/ 1230695 h 4449429"/>
              <a:gd name="connsiteX1159" fmla="*/ 12948827 w 18982931"/>
              <a:gd name="connsiteY1159" fmla="*/ 1490003 h 4449429"/>
              <a:gd name="connsiteX1160" fmla="*/ 12948827 w 18982931"/>
              <a:gd name="connsiteY1160" fmla="*/ 1909838 h 4449429"/>
              <a:gd name="connsiteX1161" fmla="*/ 12948827 w 18982931"/>
              <a:gd name="connsiteY1161" fmla="*/ 1975695 h 4449429"/>
              <a:gd name="connsiteX1162" fmla="*/ 12969405 w 18982931"/>
              <a:gd name="connsiteY1162" fmla="*/ 1979812 h 4449429"/>
              <a:gd name="connsiteX1163" fmla="*/ 12989987 w 18982931"/>
              <a:gd name="connsiteY1163" fmla="*/ 1913955 h 4449429"/>
              <a:gd name="connsiteX1164" fmla="*/ 12989987 w 18982931"/>
              <a:gd name="connsiteY1164" fmla="*/ 1469425 h 4449429"/>
              <a:gd name="connsiteX1165" fmla="*/ 13064076 w 18982931"/>
              <a:gd name="connsiteY1165" fmla="*/ 1395336 h 4449429"/>
              <a:gd name="connsiteX1166" fmla="*/ 13146396 w 18982931"/>
              <a:gd name="connsiteY1166" fmla="*/ 1395336 h 4449429"/>
              <a:gd name="connsiteX1167" fmla="*/ 13146396 w 18982931"/>
              <a:gd name="connsiteY1167" fmla="*/ 1111328 h 4449429"/>
              <a:gd name="connsiteX1168" fmla="*/ 13216366 w 18982931"/>
              <a:gd name="connsiteY1168" fmla="*/ 1103096 h 4449429"/>
              <a:gd name="connsiteX1169" fmla="*/ 13228716 w 18982931"/>
              <a:gd name="connsiteY1169" fmla="*/ 1041358 h 4449429"/>
              <a:gd name="connsiteX1170" fmla="*/ 13368662 w 18982931"/>
              <a:gd name="connsiteY1170" fmla="*/ 1041358 h 4449429"/>
              <a:gd name="connsiteX1171" fmla="*/ 13368662 w 18982931"/>
              <a:gd name="connsiteY1171" fmla="*/ 687379 h 4449429"/>
              <a:gd name="connsiteX1172" fmla="*/ 13483911 w 18982931"/>
              <a:gd name="connsiteY1172" fmla="*/ 687379 h 4449429"/>
              <a:gd name="connsiteX1173" fmla="*/ 13483911 w 18982931"/>
              <a:gd name="connsiteY1173" fmla="*/ 617404 h 4449429"/>
              <a:gd name="connsiteX1174" fmla="*/ 13483911 w 18982931"/>
              <a:gd name="connsiteY1174" fmla="*/ 131714 h 4449429"/>
              <a:gd name="connsiteX1175" fmla="*/ 13541534 w 18982931"/>
              <a:gd name="connsiteY1175" fmla="*/ 74089 h 4449429"/>
              <a:gd name="connsiteX1176" fmla="*/ 13685593 w 18982931"/>
              <a:gd name="connsiteY1176" fmla="*/ 74089 h 4449429"/>
              <a:gd name="connsiteX1177" fmla="*/ 13730872 w 18982931"/>
              <a:gd name="connsiteY1177" fmla="*/ 49392 h 4449429"/>
              <a:gd name="connsiteX1178" fmla="*/ 13739104 w 18982931"/>
              <a:gd name="connsiteY1178"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22242 w 18982931"/>
              <a:gd name="connsiteY866" fmla="*/ 1559973 h 4449429"/>
              <a:gd name="connsiteX867" fmla="*/ 1318126 w 18982931"/>
              <a:gd name="connsiteY867" fmla="*/ 1576437 h 4449429"/>
              <a:gd name="connsiteX868" fmla="*/ 1326360 w 18982931"/>
              <a:gd name="connsiteY868" fmla="*/ 1621715 h 4449429"/>
              <a:gd name="connsiteX869" fmla="*/ 1359290 w 18982931"/>
              <a:gd name="connsiteY869" fmla="*/ 1597020 h 4449429"/>
              <a:gd name="connsiteX870" fmla="*/ 1375751 w 18982931"/>
              <a:gd name="connsiteY870" fmla="*/ 1588787 h 4449429"/>
              <a:gd name="connsiteX871" fmla="*/ 1486884 w 18982931"/>
              <a:gd name="connsiteY871" fmla="*/ 1588787 h 4449429"/>
              <a:gd name="connsiteX872" fmla="*/ 1507466 w 18982931"/>
              <a:gd name="connsiteY872" fmla="*/ 2337905 h 4449429"/>
              <a:gd name="connsiteX873" fmla="*/ 1523929 w 18982931"/>
              <a:gd name="connsiteY873" fmla="*/ 2337905 h 4449429"/>
              <a:gd name="connsiteX874" fmla="*/ 1523929 w 18982931"/>
              <a:gd name="connsiteY874" fmla="*/ 2169146 h 4449429"/>
              <a:gd name="connsiteX875" fmla="*/ 1692685 w 18982931"/>
              <a:gd name="connsiteY875" fmla="*/ 2169146 h 4449429"/>
              <a:gd name="connsiteX876" fmla="*/ 1692685 w 18982931"/>
              <a:gd name="connsiteY876" fmla="*/ 2020968 h 4449429"/>
              <a:gd name="connsiteX877" fmla="*/ 1766772 w 18982931"/>
              <a:gd name="connsiteY877" fmla="*/ 1922183 h 4449429"/>
              <a:gd name="connsiteX878" fmla="*/ 1766772 w 18982931"/>
              <a:gd name="connsiteY878" fmla="*/ 1757542 h 4449429"/>
              <a:gd name="connsiteX879" fmla="*/ 1849095 w 18982931"/>
              <a:gd name="connsiteY879" fmla="*/ 1757542 h 4449429"/>
              <a:gd name="connsiteX880" fmla="*/ 1849095 w 18982931"/>
              <a:gd name="connsiteY880" fmla="*/ 2156799 h 4449429"/>
              <a:gd name="connsiteX881" fmla="*/ 1919070 w 18982931"/>
              <a:gd name="connsiteY881" fmla="*/ 2156799 h 4449429"/>
              <a:gd name="connsiteX882" fmla="*/ 1919070 w 18982931"/>
              <a:gd name="connsiteY882" fmla="*/ 1864559 h 4449429"/>
              <a:gd name="connsiteX883" fmla="*/ 1919070 w 18982931"/>
              <a:gd name="connsiteY883" fmla="*/ 695608 h 4449429"/>
              <a:gd name="connsiteX884" fmla="*/ 2005504 w 18982931"/>
              <a:gd name="connsiteY884" fmla="*/ 609173 h 4449429"/>
              <a:gd name="connsiteX885" fmla="*/ 2026085 w 18982931"/>
              <a:gd name="connsiteY885" fmla="*/ 605054 h 4449429"/>
              <a:gd name="connsiteX886" fmla="*/ 2100174 w 18982931"/>
              <a:gd name="connsiteY886" fmla="*/ 448645 h 4449429"/>
              <a:gd name="connsiteX887" fmla="*/ 2137215 w 18982931"/>
              <a:gd name="connsiteY887" fmla="*/ 407485 h 4449429"/>
              <a:gd name="connsiteX888" fmla="*/ 2194840 w 18982931"/>
              <a:gd name="connsiteY888" fmla="*/ 337515 h 4449429"/>
              <a:gd name="connsiteX889" fmla="*/ 2198958 w 18982931"/>
              <a:gd name="connsiteY889" fmla="*/ 292236 h 4449429"/>
              <a:gd name="connsiteX890" fmla="*/ 2240121 w 18982931"/>
              <a:gd name="connsiteY890" fmla="*/ 358093 h 4449429"/>
              <a:gd name="connsiteX891" fmla="*/ 2273047 w 18982931"/>
              <a:gd name="connsiteY891" fmla="*/ 444532 h 4449429"/>
              <a:gd name="connsiteX892" fmla="*/ 2330670 w 18982931"/>
              <a:gd name="connsiteY892" fmla="*/ 563894 h 4449429"/>
              <a:gd name="connsiteX893" fmla="*/ 2351248 w 18982931"/>
              <a:gd name="connsiteY893" fmla="*/ 613286 h 4449429"/>
              <a:gd name="connsiteX894" fmla="*/ 2429455 w 18982931"/>
              <a:gd name="connsiteY894" fmla="*/ 675029 h 4449429"/>
              <a:gd name="connsiteX895" fmla="*/ 2470614 w 18982931"/>
              <a:gd name="connsiteY895" fmla="*/ 757350 h 4449429"/>
              <a:gd name="connsiteX896" fmla="*/ 2470614 w 18982931"/>
              <a:gd name="connsiteY896" fmla="*/ 1086631 h 4449429"/>
              <a:gd name="connsiteX897" fmla="*/ 2470614 w 18982931"/>
              <a:gd name="connsiteY897" fmla="*/ 2008622 h 4449429"/>
              <a:gd name="connsiteX898" fmla="*/ 2487080 w 18982931"/>
              <a:gd name="connsiteY898" fmla="*/ 2053897 h 4449429"/>
              <a:gd name="connsiteX899" fmla="*/ 2499426 w 18982931"/>
              <a:gd name="connsiteY899" fmla="*/ 1897488 h 4449429"/>
              <a:gd name="connsiteX900" fmla="*/ 2602322 w 18982931"/>
              <a:gd name="connsiteY900" fmla="*/ 1798703 h 4449429"/>
              <a:gd name="connsiteX901" fmla="*/ 2836935 w 18982931"/>
              <a:gd name="connsiteY901" fmla="*/ 1798703 h 4449429"/>
              <a:gd name="connsiteX902" fmla="*/ 2836935 w 18982931"/>
              <a:gd name="connsiteY902" fmla="*/ 1860446 h 4449429"/>
              <a:gd name="connsiteX903" fmla="*/ 2836935 w 18982931"/>
              <a:gd name="connsiteY903" fmla="*/ 2263816 h 4449429"/>
              <a:gd name="connsiteX904" fmla="*/ 2845169 w 18982931"/>
              <a:gd name="connsiteY904" fmla="*/ 2304976 h 4449429"/>
              <a:gd name="connsiteX905" fmla="*/ 2861629 w 18982931"/>
              <a:gd name="connsiteY905" fmla="*/ 2300858 h 4449429"/>
              <a:gd name="connsiteX906" fmla="*/ 2861629 w 18982931"/>
              <a:gd name="connsiteY906" fmla="*/ 2247351 h 4449429"/>
              <a:gd name="connsiteX907" fmla="*/ 2869861 w 18982931"/>
              <a:gd name="connsiteY907" fmla="*/ 1996272 h 4449429"/>
              <a:gd name="connsiteX908" fmla="*/ 2923374 w 18982931"/>
              <a:gd name="connsiteY908" fmla="*/ 1967462 h 4449429"/>
              <a:gd name="connsiteX909" fmla="*/ 2939836 w 18982931"/>
              <a:gd name="connsiteY909" fmla="*/ 2300858 h 4449429"/>
              <a:gd name="connsiteX910" fmla="*/ 2956300 w 18982931"/>
              <a:gd name="connsiteY910" fmla="*/ 2300858 h 4449429"/>
              <a:gd name="connsiteX911" fmla="*/ 2989230 w 18982931"/>
              <a:gd name="connsiteY911" fmla="*/ 2111521 h 4449429"/>
              <a:gd name="connsiteX912" fmla="*/ 3018038 w 18982931"/>
              <a:gd name="connsiteY912" fmla="*/ 2058015 h 4449429"/>
              <a:gd name="connsiteX913" fmla="*/ 3034502 w 18982931"/>
              <a:gd name="connsiteY913" fmla="*/ 2123871 h 4449429"/>
              <a:gd name="connsiteX914" fmla="*/ 3038620 w 18982931"/>
              <a:gd name="connsiteY914" fmla="*/ 2132104 h 4449429"/>
              <a:gd name="connsiteX915" fmla="*/ 3088018 w 18982931"/>
              <a:gd name="connsiteY915" fmla="*/ 2140336 h 4449429"/>
              <a:gd name="connsiteX916" fmla="*/ 3095320 w 18982931"/>
              <a:gd name="connsiteY916" fmla="*/ 2275334 h 4449429"/>
              <a:gd name="connsiteX917" fmla="*/ 3162101 w 18982931"/>
              <a:gd name="connsiteY917" fmla="*/ 2275334 h 4449429"/>
              <a:gd name="connsiteX918" fmla="*/ 3162101 w 18982931"/>
              <a:gd name="connsiteY918" fmla="*/ 1580555 h 4449429"/>
              <a:gd name="connsiteX919" fmla="*/ 3162101 w 18982931"/>
              <a:gd name="connsiteY919" fmla="*/ 1531163 h 4449429"/>
              <a:gd name="connsiteX920" fmla="*/ 3199146 w 18982931"/>
              <a:gd name="connsiteY920" fmla="*/ 1498235 h 4449429"/>
              <a:gd name="connsiteX921" fmla="*/ 3281469 w 18982931"/>
              <a:gd name="connsiteY921" fmla="*/ 1498235 h 4449429"/>
              <a:gd name="connsiteX922" fmla="*/ 3281469 w 18982931"/>
              <a:gd name="connsiteY922" fmla="*/ 1325362 h 4449429"/>
              <a:gd name="connsiteX923" fmla="*/ 3343207 w 18982931"/>
              <a:gd name="connsiteY923" fmla="*/ 1263619 h 4449429"/>
              <a:gd name="connsiteX924" fmla="*/ 3544891 w 18982931"/>
              <a:gd name="connsiteY924" fmla="*/ 1263619 h 4449429"/>
              <a:gd name="connsiteX925" fmla="*/ 3544891 w 18982931"/>
              <a:gd name="connsiteY925" fmla="*/ 712071 h 4449429"/>
              <a:gd name="connsiteX926" fmla="*/ 3561357 w 18982931"/>
              <a:gd name="connsiteY926" fmla="*/ 555662 h 4449429"/>
              <a:gd name="connsiteX927" fmla="*/ 3606633 w 18982931"/>
              <a:gd name="connsiteY927" fmla="*/ 316933 h 4449429"/>
              <a:gd name="connsiteX928" fmla="*/ 3614865 w 18982931"/>
              <a:gd name="connsiteY928" fmla="*/ 279891 h 4449429"/>
              <a:gd name="connsiteX929" fmla="*/ 3676603 w 18982931"/>
              <a:gd name="connsiteY929" fmla="*/ 341628 h 4449429"/>
              <a:gd name="connsiteX930" fmla="*/ 3684835 w 18982931"/>
              <a:gd name="connsiteY930" fmla="*/ 386907 h 4449429"/>
              <a:gd name="connsiteX931" fmla="*/ 3742460 w 18982931"/>
              <a:gd name="connsiteY931" fmla="*/ 481574 h 4449429"/>
              <a:gd name="connsiteX932" fmla="*/ 3763042 w 18982931"/>
              <a:gd name="connsiteY932" fmla="*/ 703838 h 4449429"/>
              <a:gd name="connsiteX933" fmla="*/ 3763042 w 18982931"/>
              <a:gd name="connsiteY933" fmla="*/ 1144256 h 4449429"/>
              <a:gd name="connsiteX934" fmla="*/ 3771275 w 18982931"/>
              <a:gd name="connsiteY934" fmla="*/ 1181298 h 4449429"/>
              <a:gd name="connsiteX935" fmla="*/ 3775390 w 18982931"/>
              <a:gd name="connsiteY935" fmla="*/ 1115443 h 4449429"/>
              <a:gd name="connsiteX936" fmla="*/ 3923568 w 18982931"/>
              <a:gd name="connsiteY936" fmla="*/ 996079 h 4449429"/>
              <a:gd name="connsiteX937" fmla="*/ 3940029 w 18982931"/>
              <a:gd name="connsiteY937" fmla="*/ 1020776 h 4449429"/>
              <a:gd name="connsiteX938" fmla="*/ 3960611 w 18982931"/>
              <a:gd name="connsiteY938" fmla="*/ 1321244 h 4449429"/>
              <a:gd name="connsiteX939" fmla="*/ 3960611 w 18982931"/>
              <a:gd name="connsiteY939" fmla="*/ 1584670 h 4449429"/>
              <a:gd name="connsiteX940" fmla="*/ 3977076 w 18982931"/>
              <a:gd name="connsiteY940" fmla="*/ 1625830 h 4449429"/>
              <a:gd name="connsiteX941" fmla="*/ 4010007 w 18982931"/>
              <a:gd name="connsiteY941" fmla="*/ 1666990 h 4449429"/>
              <a:gd name="connsiteX942" fmla="*/ 4055279 w 18982931"/>
              <a:gd name="connsiteY942" fmla="*/ 1819286 h 4449429"/>
              <a:gd name="connsiteX943" fmla="*/ 4104670 w 18982931"/>
              <a:gd name="connsiteY943" fmla="*/ 1819286 h 4449429"/>
              <a:gd name="connsiteX944" fmla="*/ 4108788 w 18982931"/>
              <a:gd name="connsiteY944" fmla="*/ 1741079 h 4449429"/>
              <a:gd name="connsiteX945" fmla="*/ 4211689 w 18982931"/>
              <a:gd name="connsiteY945" fmla="*/ 1741079 h 4449429"/>
              <a:gd name="connsiteX946" fmla="*/ 4252847 w 18982931"/>
              <a:gd name="connsiteY946" fmla="*/ 1559973 h 4449429"/>
              <a:gd name="connsiteX947" fmla="*/ 4265197 w 18982931"/>
              <a:gd name="connsiteY947" fmla="*/ 1559973 h 4449429"/>
              <a:gd name="connsiteX948" fmla="*/ 4277546 w 18982931"/>
              <a:gd name="connsiteY948" fmla="*/ 1592900 h 4449429"/>
              <a:gd name="connsiteX949" fmla="*/ 4302239 w 18982931"/>
              <a:gd name="connsiteY949" fmla="*/ 1708150 h 4449429"/>
              <a:gd name="connsiteX950" fmla="*/ 4368100 w 18982931"/>
              <a:gd name="connsiteY950" fmla="*/ 1741079 h 4449429"/>
              <a:gd name="connsiteX951" fmla="*/ 4363984 w 18982931"/>
              <a:gd name="connsiteY951" fmla="*/ 1634062 h 4449429"/>
              <a:gd name="connsiteX952" fmla="*/ 4372218 w 18982931"/>
              <a:gd name="connsiteY952" fmla="*/ 839670 h 4449429"/>
              <a:gd name="connsiteX953" fmla="*/ 4442184 w 18982931"/>
              <a:gd name="connsiteY953" fmla="*/ 279891 h 4449429"/>
              <a:gd name="connsiteX954" fmla="*/ 4479230 w 18982931"/>
              <a:gd name="connsiteY954" fmla="*/ 234611 h 4449429"/>
              <a:gd name="connsiteX955" fmla="*/ 4520394 w 18982931"/>
              <a:gd name="connsiteY955" fmla="*/ 284004 h 4449429"/>
              <a:gd name="connsiteX956" fmla="*/ 4549200 w 18982931"/>
              <a:gd name="connsiteY956" fmla="*/ 440413 h 4449429"/>
              <a:gd name="connsiteX957" fmla="*/ 4680914 w 18982931"/>
              <a:gd name="connsiteY957" fmla="*/ 395140 h 4449429"/>
              <a:gd name="connsiteX958" fmla="*/ 4759121 w 18982931"/>
              <a:gd name="connsiteY958" fmla="*/ 460995 h 4449429"/>
              <a:gd name="connsiteX959" fmla="*/ 4771466 w 18982931"/>
              <a:gd name="connsiteY959" fmla="*/ 493924 h 4449429"/>
              <a:gd name="connsiteX960" fmla="*/ 4888657 w 18982931"/>
              <a:gd name="connsiteY960" fmla="*/ 747622 h 4449429"/>
              <a:gd name="connsiteX961" fmla="*/ 4888893 w 18982931"/>
              <a:gd name="connsiteY961" fmla="*/ 807315 h 4449429"/>
              <a:gd name="connsiteX962" fmla="*/ 4856617 w 18982931"/>
              <a:gd name="connsiteY962" fmla="*/ 807315 h 4449429"/>
              <a:gd name="connsiteX963" fmla="*/ 4856617 w 18982931"/>
              <a:gd name="connsiteY963" fmla="*/ 944475 h 4449429"/>
              <a:gd name="connsiteX964" fmla="*/ 4888332 w 18982931"/>
              <a:gd name="connsiteY964" fmla="*/ 944475 h 4449429"/>
              <a:gd name="connsiteX965" fmla="*/ 4888325 w 18982931"/>
              <a:gd name="connsiteY965" fmla="*/ 945600 h 4449429"/>
              <a:gd name="connsiteX966" fmla="*/ 4890835 w 18982931"/>
              <a:gd name="connsiteY966" fmla="*/ 1609365 h 4449429"/>
              <a:gd name="connsiteX967" fmla="*/ 4952574 w 18982931"/>
              <a:gd name="connsiteY967" fmla="*/ 1617597 h 4449429"/>
              <a:gd name="connsiteX968" fmla="*/ 4952574 w 18982931"/>
              <a:gd name="connsiteY968" fmla="*/ 1868678 h 4449429"/>
              <a:gd name="connsiteX969" fmla="*/ 4956691 w 18982931"/>
              <a:gd name="connsiteY969" fmla="*/ 1905720 h 4449429"/>
              <a:gd name="connsiteX970" fmla="*/ 4981387 w 18982931"/>
              <a:gd name="connsiteY970" fmla="*/ 1967462 h 4449429"/>
              <a:gd name="connsiteX971" fmla="*/ 4981387 w 18982931"/>
              <a:gd name="connsiteY971" fmla="*/ 2058015 h 4449429"/>
              <a:gd name="connsiteX972" fmla="*/ 5001966 w 18982931"/>
              <a:gd name="connsiteY972" fmla="*/ 2086824 h 4449429"/>
              <a:gd name="connsiteX973" fmla="*/ 5018429 w 18982931"/>
              <a:gd name="connsiteY973" fmla="*/ 2078592 h 4449429"/>
              <a:gd name="connsiteX974" fmla="*/ 5018429 w 18982931"/>
              <a:gd name="connsiteY974" fmla="*/ 1881023 h 4449429"/>
              <a:gd name="connsiteX975" fmla="*/ 5018429 w 18982931"/>
              <a:gd name="connsiteY975" fmla="*/ 1366522 h 4449429"/>
              <a:gd name="connsiteX976" fmla="*/ 5034894 w 18982931"/>
              <a:gd name="connsiteY976" fmla="*/ 864367 h 4449429"/>
              <a:gd name="connsiteX977" fmla="*/ 5067821 w 18982931"/>
              <a:gd name="connsiteY977" fmla="*/ 197569 h 4449429"/>
              <a:gd name="connsiteX978" fmla="*/ 5080173 w 18982931"/>
              <a:gd name="connsiteY978" fmla="*/ 102899 h 4449429"/>
              <a:gd name="connsiteX979" fmla="*/ 5216000 w 18982931"/>
              <a:gd name="connsiteY979" fmla="*/ 37042 h 4449429"/>
              <a:gd name="connsiteX980" fmla="*/ 5248927 w 18982931"/>
              <a:gd name="connsiteY980" fmla="*/ 69972 h 4449429"/>
              <a:gd name="connsiteX981" fmla="*/ 5372409 w 18982931"/>
              <a:gd name="connsiteY981" fmla="*/ 69972 h 4449429"/>
              <a:gd name="connsiteX982" fmla="*/ 5434151 w 18982931"/>
              <a:gd name="connsiteY982" fmla="*/ 131714 h 4449429"/>
              <a:gd name="connsiteX983" fmla="*/ 5434151 w 18982931"/>
              <a:gd name="connsiteY983" fmla="*/ 382788 h 4449429"/>
              <a:gd name="connsiteX984" fmla="*/ 5434151 w 18982931"/>
              <a:gd name="connsiteY984" fmla="*/ 683261 h 4449429"/>
              <a:gd name="connsiteX985" fmla="*/ 5545282 w 18982931"/>
              <a:gd name="connsiteY985" fmla="*/ 687375 h 4449429"/>
              <a:gd name="connsiteX986" fmla="*/ 5545282 w 18982931"/>
              <a:gd name="connsiteY986" fmla="*/ 1045471 h 4449429"/>
              <a:gd name="connsiteX987" fmla="*/ 5676994 w 18982931"/>
              <a:gd name="connsiteY987" fmla="*/ 1045471 h 4449429"/>
              <a:gd name="connsiteX988" fmla="*/ 5685227 w 18982931"/>
              <a:gd name="connsiteY988" fmla="*/ 1103096 h 4449429"/>
              <a:gd name="connsiteX989" fmla="*/ 5759314 w 18982931"/>
              <a:gd name="connsiteY989" fmla="*/ 1193648 h 4449429"/>
              <a:gd name="connsiteX990" fmla="*/ 5759314 w 18982931"/>
              <a:gd name="connsiteY990" fmla="*/ 1395331 h 4449429"/>
              <a:gd name="connsiteX991" fmla="*/ 5825171 w 18982931"/>
              <a:gd name="connsiteY991" fmla="*/ 1395331 h 4449429"/>
              <a:gd name="connsiteX992" fmla="*/ 5903378 w 18982931"/>
              <a:gd name="connsiteY992" fmla="*/ 1477653 h 4449429"/>
              <a:gd name="connsiteX993" fmla="*/ 5903378 w 18982931"/>
              <a:gd name="connsiteY993" fmla="*/ 1918070 h 4449429"/>
              <a:gd name="connsiteX994" fmla="*/ 5936306 w 18982931"/>
              <a:gd name="connsiteY994" fmla="*/ 1975695 h 4449429"/>
              <a:gd name="connsiteX995" fmla="*/ 5965115 w 18982931"/>
              <a:gd name="connsiteY995" fmla="*/ 1275969 h 4449429"/>
              <a:gd name="connsiteX996" fmla="*/ 5969235 w 18982931"/>
              <a:gd name="connsiteY996" fmla="*/ 1238922 h 4449429"/>
              <a:gd name="connsiteX997" fmla="*/ 6166804 w 18982931"/>
              <a:gd name="connsiteY997" fmla="*/ 1238922 h 4449429"/>
              <a:gd name="connsiteX998" fmla="*/ 6216196 w 18982931"/>
              <a:gd name="connsiteY998" fmla="*/ 1288315 h 4449429"/>
              <a:gd name="connsiteX999" fmla="*/ 6236774 w 18982931"/>
              <a:gd name="connsiteY999" fmla="*/ 1428261 h 4449429"/>
              <a:gd name="connsiteX1000" fmla="*/ 6273821 w 18982931"/>
              <a:gd name="connsiteY1000" fmla="*/ 1498235 h 4449429"/>
              <a:gd name="connsiteX1001" fmla="*/ 6273821 w 18982931"/>
              <a:gd name="connsiteY1001" fmla="*/ 2230888 h 4449429"/>
              <a:gd name="connsiteX1002" fmla="*/ 6277935 w 18982931"/>
              <a:gd name="connsiteY1002" fmla="*/ 2280280 h 4449429"/>
              <a:gd name="connsiteX1003" fmla="*/ 6319095 w 18982931"/>
              <a:gd name="connsiteY1003" fmla="*/ 2193841 h 4449429"/>
              <a:gd name="connsiteX1004" fmla="*/ 6364373 w 18982931"/>
              <a:gd name="connsiteY1004" fmla="*/ 2288513 h 4449429"/>
              <a:gd name="connsiteX1005" fmla="*/ 6389068 w 18982931"/>
              <a:gd name="connsiteY1005" fmla="*/ 2313208 h 4449429"/>
              <a:gd name="connsiteX1006" fmla="*/ 6541355 w 18982931"/>
              <a:gd name="connsiteY1006" fmla="*/ 2313208 h 4449429"/>
              <a:gd name="connsiteX1007" fmla="*/ 6541355 w 18982931"/>
              <a:gd name="connsiteY1007" fmla="*/ 2148567 h 4449429"/>
              <a:gd name="connsiteX1008" fmla="*/ 6660723 w 18982931"/>
              <a:gd name="connsiteY1008" fmla="*/ 2148567 h 4449429"/>
              <a:gd name="connsiteX1009" fmla="*/ 6660723 w 18982931"/>
              <a:gd name="connsiteY1009" fmla="*/ 2259698 h 4449429"/>
              <a:gd name="connsiteX1010" fmla="*/ 6705999 w 18982931"/>
              <a:gd name="connsiteY1010" fmla="*/ 2551938 h 4449429"/>
              <a:gd name="connsiteX1011" fmla="*/ 6714228 w 18982931"/>
              <a:gd name="connsiteY1011" fmla="*/ 2580748 h 4449429"/>
              <a:gd name="connsiteX1012" fmla="*/ 6722461 w 18982931"/>
              <a:gd name="connsiteY1012" fmla="*/ 2576634 h 4449429"/>
              <a:gd name="connsiteX1013" fmla="*/ 6751278 w 18982931"/>
              <a:gd name="connsiteY1013" fmla="*/ 2263816 h 4449429"/>
              <a:gd name="connsiteX1014" fmla="*/ 6800669 w 18982931"/>
              <a:gd name="connsiteY1014" fmla="*/ 2255583 h 4449429"/>
              <a:gd name="connsiteX1015" fmla="*/ 6837709 w 18982931"/>
              <a:gd name="connsiteY1015" fmla="*/ 2181496 h 4449429"/>
              <a:gd name="connsiteX1016" fmla="*/ 6841831 w 18982931"/>
              <a:gd name="connsiteY1016" fmla="*/ 2152681 h 4449429"/>
              <a:gd name="connsiteX1017" fmla="*/ 6845941 w 18982931"/>
              <a:gd name="connsiteY1017" fmla="*/ 2115639 h 4449429"/>
              <a:gd name="connsiteX1018" fmla="*/ 6857139 w 18982931"/>
              <a:gd name="connsiteY1018" fmla="*/ 2115639 h 4449429"/>
              <a:gd name="connsiteX1019" fmla="*/ 6899298 w 18982931"/>
              <a:gd name="connsiteY1019" fmla="*/ 2109470 h 4449429"/>
              <a:gd name="connsiteX1020" fmla="*/ 6922965 w 18982931"/>
              <a:gd name="connsiteY1020" fmla="*/ 2140339 h 4449429"/>
              <a:gd name="connsiteX1021" fmla="*/ 7009406 w 18982931"/>
              <a:gd name="connsiteY1021" fmla="*/ 2070365 h 4449429"/>
              <a:gd name="connsiteX1022" fmla="*/ 7145231 w 18982931"/>
              <a:gd name="connsiteY1022" fmla="*/ 2066247 h 4449429"/>
              <a:gd name="connsiteX1023" fmla="*/ 7145231 w 18982931"/>
              <a:gd name="connsiteY1023" fmla="*/ 1901605 h 4449429"/>
              <a:gd name="connsiteX1024" fmla="*/ 7145231 w 18982931"/>
              <a:gd name="connsiteY1024" fmla="*/ 1769896 h 4449429"/>
              <a:gd name="connsiteX1025" fmla="*/ 7215204 w 18982931"/>
              <a:gd name="connsiteY1025" fmla="*/ 1597024 h 4449429"/>
              <a:gd name="connsiteX1026" fmla="*/ 7285174 w 18982931"/>
              <a:gd name="connsiteY1026" fmla="*/ 1753433 h 4449429"/>
              <a:gd name="connsiteX1027" fmla="*/ 7297524 w 18982931"/>
              <a:gd name="connsiteY1027" fmla="*/ 2062134 h 4449429"/>
              <a:gd name="connsiteX1028" fmla="*/ 7367494 w 18982931"/>
              <a:gd name="connsiteY1028" fmla="*/ 2066247 h 4449429"/>
              <a:gd name="connsiteX1029" fmla="*/ 7371610 w 18982931"/>
              <a:gd name="connsiteY1029" fmla="*/ 2148567 h 4449429"/>
              <a:gd name="connsiteX1030" fmla="*/ 7462167 w 18982931"/>
              <a:gd name="connsiteY1030" fmla="*/ 2148567 h 4449429"/>
              <a:gd name="connsiteX1031" fmla="*/ 7462167 w 18982931"/>
              <a:gd name="connsiteY1031" fmla="*/ 2095061 h 4449429"/>
              <a:gd name="connsiteX1032" fmla="*/ 7462167 w 18982931"/>
              <a:gd name="connsiteY1032" fmla="*/ 1597024 h 4449429"/>
              <a:gd name="connsiteX1033" fmla="*/ 7482743 w 18982931"/>
              <a:gd name="connsiteY1033" fmla="*/ 1008430 h 4449429"/>
              <a:gd name="connsiteX1034" fmla="*/ 7495096 w 18982931"/>
              <a:gd name="connsiteY1034" fmla="*/ 921991 h 4449429"/>
              <a:gd name="connsiteX1035" fmla="*/ 7536254 w 18982931"/>
              <a:gd name="connsiteY1035" fmla="*/ 934341 h 4449429"/>
              <a:gd name="connsiteX1036" fmla="*/ 7577416 w 18982931"/>
              <a:gd name="connsiteY1036" fmla="*/ 563899 h 4449429"/>
              <a:gd name="connsiteX1037" fmla="*/ 7589759 w 18982931"/>
              <a:gd name="connsiteY1037" fmla="*/ 563899 h 4449429"/>
              <a:gd name="connsiteX1038" fmla="*/ 7639153 w 18982931"/>
              <a:gd name="connsiteY1038" fmla="*/ 975501 h 4449429"/>
              <a:gd name="connsiteX1039" fmla="*/ 7655614 w 18982931"/>
              <a:gd name="connsiteY1039" fmla="*/ 926109 h 4449429"/>
              <a:gd name="connsiteX1040" fmla="*/ 7667968 w 18982931"/>
              <a:gd name="connsiteY1040" fmla="*/ 926109 h 4449429"/>
              <a:gd name="connsiteX1041" fmla="*/ 7676196 w 18982931"/>
              <a:gd name="connsiteY1041" fmla="*/ 1037243 h 4449429"/>
              <a:gd name="connsiteX1042" fmla="*/ 7676196 w 18982931"/>
              <a:gd name="connsiteY1042" fmla="*/ 2049787 h 4449429"/>
              <a:gd name="connsiteX1043" fmla="*/ 7705009 w 18982931"/>
              <a:gd name="connsiteY1043" fmla="*/ 2267935 h 4449429"/>
              <a:gd name="connsiteX1044" fmla="*/ 7750287 w 18982931"/>
              <a:gd name="connsiteY1044" fmla="*/ 2469622 h 4449429"/>
              <a:gd name="connsiteX1045" fmla="*/ 7849072 w 18982931"/>
              <a:gd name="connsiteY1045" fmla="*/ 2469622 h 4449429"/>
              <a:gd name="connsiteX1046" fmla="*/ 7849072 w 18982931"/>
              <a:gd name="connsiteY1046" fmla="*/ 2284398 h 4449429"/>
              <a:gd name="connsiteX1047" fmla="*/ 7919042 w 18982931"/>
              <a:gd name="connsiteY1047" fmla="*/ 2284398 h 4449429"/>
              <a:gd name="connsiteX1048" fmla="*/ 7919042 w 18982931"/>
              <a:gd name="connsiteY1048" fmla="*/ 2473736 h 4449429"/>
              <a:gd name="connsiteX1049" fmla="*/ 8108380 w 18982931"/>
              <a:gd name="connsiteY1049" fmla="*/ 2473736 h 4449429"/>
              <a:gd name="connsiteX1050" fmla="*/ 8142338 w 18982931"/>
              <a:gd name="connsiteY1050" fmla="*/ 2481454 h 4449429"/>
              <a:gd name="connsiteX1051" fmla="*/ 8144242 w 18982931"/>
              <a:gd name="connsiteY1051" fmla="*/ 2485067 h 4449429"/>
              <a:gd name="connsiteX1052" fmla="*/ 8144242 w 18982931"/>
              <a:gd name="connsiteY1052" fmla="*/ 1280084 h 4449429"/>
              <a:gd name="connsiteX1053" fmla="*/ 8189518 w 18982931"/>
              <a:gd name="connsiteY1053" fmla="*/ 1115443 h 4449429"/>
              <a:gd name="connsiteX1054" fmla="*/ 8230679 w 18982931"/>
              <a:gd name="connsiteY1054" fmla="*/ 1090746 h 4449429"/>
              <a:gd name="connsiteX1055" fmla="*/ 8477642 w 18982931"/>
              <a:gd name="connsiteY1055" fmla="*/ 1090746 h 4449429"/>
              <a:gd name="connsiteX1056" fmla="*/ 8518799 w 18982931"/>
              <a:gd name="connsiteY1056" fmla="*/ 1111328 h 4449429"/>
              <a:gd name="connsiteX1057" fmla="*/ 8568194 w 18982931"/>
              <a:gd name="connsiteY1057" fmla="*/ 1288315 h 4449429"/>
              <a:gd name="connsiteX1058" fmla="*/ 8572304 w 18982931"/>
              <a:gd name="connsiteY1058" fmla="*/ 2152681 h 4449429"/>
              <a:gd name="connsiteX1059" fmla="*/ 8572304 w 18982931"/>
              <a:gd name="connsiteY1059" fmla="*/ 2222656 h 4449429"/>
              <a:gd name="connsiteX1060" fmla="*/ 8827499 w 18982931"/>
              <a:gd name="connsiteY1060" fmla="*/ 2222656 h 4449429"/>
              <a:gd name="connsiteX1061" fmla="*/ 8827499 w 18982931"/>
              <a:gd name="connsiteY1061" fmla="*/ 2053897 h 4449429"/>
              <a:gd name="connsiteX1062" fmla="*/ 8827499 w 18982931"/>
              <a:gd name="connsiteY1062" fmla="*/ 1996272 h 4449429"/>
              <a:gd name="connsiteX1063" fmla="*/ 8926285 w 18982931"/>
              <a:gd name="connsiteY1063" fmla="*/ 1876910 h 4449429"/>
              <a:gd name="connsiteX1064" fmla="*/ 8926285 w 18982931"/>
              <a:gd name="connsiteY1064" fmla="*/ 1757542 h 4449429"/>
              <a:gd name="connsiteX1065" fmla="*/ 8926285 w 18982931"/>
              <a:gd name="connsiteY1065" fmla="*/ 1527045 h 4449429"/>
              <a:gd name="connsiteX1066" fmla="*/ 8950980 w 18982931"/>
              <a:gd name="connsiteY1066" fmla="*/ 1432378 h 4449429"/>
              <a:gd name="connsiteX1067" fmla="*/ 8950980 w 18982931"/>
              <a:gd name="connsiteY1067" fmla="*/ 1424146 h 4449429"/>
              <a:gd name="connsiteX1068" fmla="*/ 8983911 w 18982931"/>
              <a:gd name="connsiteY1068" fmla="*/ 1107210 h 4449429"/>
              <a:gd name="connsiteX1069" fmla="*/ 8992140 w 18982931"/>
              <a:gd name="connsiteY1069" fmla="*/ 1049586 h 4449429"/>
              <a:gd name="connsiteX1070" fmla="*/ 9012723 w 18982931"/>
              <a:gd name="connsiteY1070" fmla="*/ 1049586 h 4449429"/>
              <a:gd name="connsiteX1071" fmla="*/ 9049767 w 18982931"/>
              <a:gd name="connsiteY1071" fmla="*/ 1325362 h 4449429"/>
              <a:gd name="connsiteX1072" fmla="*/ 9115624 w 18982931"/>
              <a:gd name="connsiteY1072" fmla="*/ 1329476 h 4449429"/>
              <a:gd name="connsiteX1073" fmla="*/ 9165014 w 18982931"/>
              <a:gd name="connsiteY1073" fmla="*/ 1436493 h 4449429"/>
              <a:gd name="connsiteX1074" fmla="*/ 9181479 w 18982931"/>
              <a:gd name="connsiteY1074" fmla="*/ 1494116 h 4449429"/>
              <a:gd name="connsiteX1075" fmla="*/ 9181479 w 18982931"/>
              <a:gd name="connsiteY1075" fmla="*/ 1823399 h 4449429"/>
              <a:gd name="connsiteX1076" fmla="*/ 9181479 w 18982931"/>
              <a:gd name="connsiteY1076" fmla="*/ 1881023 h 4449429"/>
              <a:gd name="connsiteX1077" fmla="*/ 9280267 w 18982931"/>
              <a:gd name="connsiteY1077" fmla="*/ 1881023 h 4449429"/>
              <a:gd name="connsiteX1078" fmla="*/ 9280267 w 18982931"/>
              <a:gd name="connsiteY1078" fmla="*/ 1815166 h 4449429"/>
              <a:gd name="connsiteX1079" fmla="*/ 9280267 w 18982931"/>
              <a:gd name="connsiteY1079" fmla="*/ 304587 h 4449429"/>
              <a:gd name="connsiteX1080" fmla="*/ 9346122 w 18982931"/>
              <a:gd name="connsiteY1080" fmla="*/ 238731 h 4449429"/>
              <a:gd name="connsiteX1081" fmla="*/ 9453137 w 18982931"/>
              <a:gd name="connsiteY1081" fmla="*/ 341628 h 4449429"/>
              <a:gd name="connsiteX1082" fmla="*/ 9453137 w 18982931"/>
              <a:gd name="connsiteY1082" fmla="*/ 1815166 h 4449429"/>
              <a:gd name="connsiteX1083" fmla="*/ 9453137 w 18982931"/>
              <a:gd name="connsiteY1083" fmla="*/ 1876910 h 4449429"/>
              <a:gd name="connsiteX1084" fmla="*/ 9551919 w 18982931"/>
              <a:gd name="connsiteY1084" fmla="*/ 1876910 h 4449429"/>
              <a:gd name="connsiteX1085" fmla="*/ 9551919 w 18982931"/>
              <a:gd name="connsiteY1085" fmla="*/ 1724614 h 4449429"/>
              <a:gd name="connsiteX1086" fmla="*/ 9551919 w 18982931"/>
              <a:gd name="connsiteY1086" fmla="*/ 1481771 h 4449429"/>
              <a:gd name="connsiteX1087" fmla="*/ 9597198 w 18982931"/>
              <a:gd name="connsiteY1087" fmla="*/ 1374754 h 4449429"/>
              <a:gd name="connsiteX1088" fmla="*/ 9613662 w 18982931"/>
              <a:gd name="connsiteY1088" fmla="*/ 1325362 h 4449429"/>
              <a:gd name="connsiteX1089" fmla="*/ 9683632 w 18982931"/>
              <a:gd name="connsiteY1089" fmla="*/ 1325362 h 4449429"/>
              <a:gd name="connsiteX1090" fmla="*/ 9683632 w 18982931"/>
              <a:gd name="connsiteY1090" fmla="*/ 1522931 h 4449429"/>
              <a:gd name="connsiteX1091" fmla="*/ 9819464 w 18982931"/>
              <a:gd name="connsiteY1091" fmla="*/ 1522931 h 4449429"/>
              <a:gd name="connsiteX1092" fmla="*/ 9819464 w 18982931"/>
              <a:gd name="connsiteY1092" fmla="*/ 1720501 h 4449429"/>
              <a:gd name="connsiteX1093" fmla="*/ 9819464 w 18982931"/>
              <a:gd name="connsiteY1093" fmla="*/ 1835749 h 4449429"/>
              <a:gd name="connsiteX1094" fmla="*/ 9868856 w 18982931"/>
              <a:gd name="connsiteY1094" fmla="*/ 1885142 h 4449429"/>
              <a:gd name="connsiteX1095" fmla="*/ 9922361 w 18982931"/>
              <a:gd name="connsiteY1095" fmla="*/ 1938648 h 4449429"/>
              <a:gd name="connsiteX1096" fmla="*/ 9922361 w 18982931"/>
              <a:gd name="connsiteY1096" fmla="*/ 2226770 h 4449429"/>
              <a:gd name="connsiteX1097" fmla="*/ 10189906 w 18982931"/>
              <a:gd name="connsiteY1097" fmla="*/ 2226770 h 4449429"/>
              <a:gd name="connsiteX1098" fmla="*/ 10189906 w 18982931"/>
              <a:gd name="connsiteY1098" fmla="*/ 1864559 h 4449429"/>
              <a:gd name="connsiteX1099" fmla="*/ 10251644 w 18982931"/>
              <a:gd name="connsiteY1099" fmla="*/ 1852213 h 4449429"/>
              <a:gd name="connsiteX1100" fmla="*/ 10251644 w 18982931"/>
              <a:gd name="connsiteY1100" fmla="*/ 1465306 h 4449429"/>
              <a:gd name="connsiteX1101" fmla="*/ 10198137 w 18982931"/>
              <a:gd name="connsiteY1101" fmla="*/ 1461188 h 4449429"/>
              <a:gd name="connsiteX1102" fmla="*/ 10198137 w 18982931"/>
              <a:gd name="connsiteY1102" fmla="*/ 1317129 h 4449429"/>
              <a:gd name="connsiteX1103" fmla="*/ 10572694 w 18982931"/>
              <a:gd name="connsiteY1103" fmla="*/ 1317129 h 4449429"/>
              <a:gd name="connsiteX1104" fmla="*/ 10572694 w 18982931"/>
              <a:gd name="connsiteY1104" fmla="*/ 2140336 h 4449429"/>
              <a:gd name="connsiteX1105" fmla="*/ 10642669 w 18982931"/>
              <a:gd name="connsiteY1105" fmla="*/ 2144449 h 4449429"/>
              <a:gd name="connsiteX1106" fmla="*/ 10642669 w 18982931"/>
              <a:gd name="connsiteY1106" fmla="*/ 2477849 h 4449429"/>
              <a:gd name="connsiteX1107" fmla="*/ 10885512 w 18982931"/>
              <a:gd name="connsiteY1107" fmla="*/ 2477849 h 4449429"/>
              <a:gd name="connsiteX1108" fmla="*/ 10885512 w 18982931"/>
              <a:gd name="connsiteY1108" fmla="*/ 2292626 h 4449429"/>
              <a:gd name="connsiteX1109" fmla="*/ 10959601 w 18982931"/>
              <a:gd name="connsiteY1109" fmla="*/ 2292626 h 4449429"/>
              <a:gd name="connsiteX1110" fmla="*/ 10959601 w 18982931"/>
              <a:gd name="connsiteY1110" fmla="*/ 2477849 h 4449429"/>
              <a:gd name="connsiteX1111" fmla="*/ 11066618 w 18982931"/>
              <a:gd name="connsiteY1111" fmla="*/ 2477849 h 4449429"/>
              <a:gd name="connsiteX1112" fmla="*/ 11107778 w 18982931"/>
              <a:gd name="connsiteY1112" fmla="*/ 2284395 h 4449429"/>
              <a:gd name="connsiteX1113" fmla="*/ 11136593 w 18982931"/>
              <a:gd name="connsiteY1113" fmla="*/ 2053897 h 4449429"/>
              <a:gd name="connsiteX1114" fmla="*/ 11136593 w 18982931"/>
              <a:gd name="connsiteY1114" fmla="*/ 1061936 h 4449429"/>
              <a:gd name="connsiteX1115" fmla="*/ 11148938 w 18982931"/>
              <a:gd name="connsiteY1115" fmla="*/ 938454 h 4449429"/>
              <a:gd name="connsiteX1116" fmla="*/ 11161288 w 18982931"/>
              <a:gd name="connsiteY1116" fmla="*/ 938454 h 4449429"/>
              <a:gd name="connsiteX1117" fmla="*/ 11177753 w 18982931"/>
              <a:gd name="connsiteY1117" fmla="*/ 983729 h 4449429"/>
              <a:gd name="connsiteX1118" fmla="*/ 11231258 w 18982931"/>
              <a:gd name="connsiteY1118" fmla="*/ 572126 h 4449429"/>
              <a:gd name="connsiteX1119" fmla="*/ 11243610 w 18982931"/>
              <a:gd name="connsiteY1119" fmla="*/ 572126 h 4449429"/>
              <a:gd name="connsiteX1120" fmla="*/ 11284770 w 18982931"/>
              <a:gd name="connsiteY1120" fmla="*/ 946687 h 4449429"/>
              <a:gd name="connsiteX1121" fmla="*/ 11325929 w 18982931"/>
              <a:gd name="connsiteY1121" fmla="*/ 934337 h 4449429"/>
              <a:gd name="connsiteX1122" fmla="*/ 11342394 w 18982931"/>
              <a:gd name="connsiteY1122" fmla="*/ 1061936 h 4449429"/>
              <a:gd name="connsiteX1123" fmla="*/ 11342394 w 18982931"/>
              <a:gd name="connsiteY1123" fmla="*/ 1300666 h 4449429"/>
              <a:gd name="connsiteX1124" fmla="*/ 11358857 w 18982931"/>
              <a:gd name="connsiteY1124" fmla="*/ 2132104 h 4449429"/>
              <a:gd name="connsiteX1125" fmla="*/ 11362976 w 18982931"/>
              <a:gd name="connsiteY1125" fmla="*/ 2165031 h 4449429"/>
              <a:gd name="connsiteX1126" fmla="*/ 11453524 w 18982931"/>
              <a:gd name="connsiteY1126" fmla="*/ 2165031 h 4449429"/>
              <a:gd name="connsiteX1127" fmla="*/ 11457643 w 18982931"/>
              <a:gd name="connsiteY1127" fmla="*/ 2082711 h 4449429"/>
              <a:gd name="connsiteX1128" fmla="*/ 11535845 w 18982931"/>
              <a:gd name="connsiteY1128" fmla="*/ 2078592 h 4449429"/>
              <a:gd name="connsiteX1129" fmla="*/ 11535845 w 18982931"/>
              <a:gd name="connsiteY1129" fmla="*/ 2004505 h 4449429"/>
              <a:gd name="connsiteX1130" fmla="*/ 11548195 w 18982931"/>
              <a:gd name="connsiteY1130" fmla="*/ 1736964 h 4449429"/>
              <a:gd name="connsiteX1131" fmla="*/ 11609938 w 18982931"/>
              <a:gd name="connsiteY1131" fmla="*/ 1609365 h 4449429"/>
              <a:gd name="connsiteX1132" fmla="*/ 11688140 w 18982931"/>
              <a:gd name="connsiteY1132" fmla="*/ 1765774 h 4449429"/>
              <a:gd name="connsiteX1133" fmla="*/ 11688140 w 18982931"/>
              <a:gd name="connsiteY1133" fmla="*/ 2082711 h 4449429"/>
              <a:gd name="connsiteX1134" fmla="*/ 11910406 w 18982931"/>
              <a:gd name="connsiteY1134" fmla="*/ 2148567 h 4449429"/>
              <a:gd name="connsiteX1135" fmla="*/ 11988608 w 18982931"/>
              <a:gd name="connsiteY1135" fmla="*/ 2119754 h 4449429"/>
              <a:gd name="connsiteX1136" fmla="*/ 11991181 w 18982931"/>
              <a:gd name="connsiteY1136" fmla="*/ 2153197 h 4449429"/>
              <a:gd name="connsiteX1137" fmla="*/ 11993908 w 18982931"/>
              <a:gd name="connsiteY1137" fmla="*/ 2158900 h 4449429"/>
              <a:gd name="connsiteX1138" fmla="*/ 11993908 w 18982931"/>
              <a:gd name="connsiteY1138" fmla="*/ 2156799 h 4449429"/>
              <a:gd name="connsiteX1139" fmla="*/ 11998023 w 18982931"/>
              <a:gd name="connsiteY1139" fmla="*/ 2115639 h 4449429"/>
              <a:gd name="connsiteX1140" fmla="*/ 12010373 w 18982931"/>
              <a:gd name="connsiteY1140" fmla="*/ 2115639 h 4449429"/>
              <a:gd name="connsiteX1141" fmla="*/ 12014490 w 18982931"/>
              <a:gd name="connsiteY1141" fmla="*/ 2185614 h 4449429"/>
              <a:gd name="connsiteX1142" fmla="*/ 12055650 w 18982931"/>
              <a:gd name="connsiteY1142" fmla="*/ 2259703 h 4449429"/>
              <a:gd name="connsiteX1143" fmla="*/ 12109157 w 18982931"/>
              <a:gd name="connsiteY1143" fmla="*/ 2267933 h 4449429"/>
              <a:gd name="connsiteX1144" fmla="*/ 12137972 w 18982931"/>
              <a:gd name="connsiteY1144" fmla="*/ 2580753 h 4449429"/>
              <a:gd name="connsiteX1145" fmla="*/ 12150317 w 18982931"/>
              <a:gd name="connsiteY1145" fmla="*/ 2580753 h 4449429"/>
              <a:gd name="connsiteX1146" fmla="*/ 12179132 w 18982931"/>
              <a:gd name="connsiteY1146" fmla="*/ 2411992 h 4449429"/>
              <a:gd name="connsiteX1147" fmla="*/ 12207942 w 18982931"/>
              <a:gd name="connsiteY1147" fmla="*/ 2160917 h 4449429"/>
              <a:gd name="connsiteX1148" fmla="*/ 12216174 w 18982931"/>
              <a:gd name="connsiteY1148" fmla="*/ 2152686 h 4449429"/>
              <a:gd name="connsiteX1149" fmla="*/ 12331423 w 18982931"/>
              <a:gd name="connsiteY1149" fmla="*/ 2152686 h 4449429"/>
              <a:gd name="connsiteX1150" fmla="*/ 12331423 w 18982931"/>
              <a:gd name="connsiteY1150" fmla="*/ 2317327 h 4449429"/>
              <a:gd name="connsiteX1151" fmla="*/ 12496064 w 18982931"/>
              <a:gd name="connsiteY1151" fmla="*/ 2313208 h 4449429"/>
              <a:gd name="connsiteX1152" fmla="*/ 12557802 w 18982931"/>
              <a:gd name="connsiteY1152" fmla="*/ 2210310 h 4449429"/>
              <a:gd name="connsiteX1153" fmla="*/ 12566034 w 18982931"/>
              <a:gd name="connsiteY1153" fmla="*/ 2206191 h 4449429"/>
              <a:gd name="connsiteX1154" fmla="*/ 12598962 w 18982931"/>
              <a:gd name="connsiteY1154" fmla="*/ 2267933 h 4449429"/>
              <a:gd name="connsiteX1155" fmla="*/ 12607194 w 18982931"/>
              <a:gd name="connsiteY1155" fmla="*/ 2263816 h 4449429"/>
              <a:gd name="connsiteX1156" fmla="*/ 12607194 w 18982931"/>
              <a:gd name="connsiteY1156" fmla="*/ 1461193 h 4449429"/>
              <a:gd name="connsiteX1157" fmla="*/ 12677169 w 18982931"/>
              <a:gd name="connsiteY1157" fmla="*/ 1230695 h 4449429"/>
              <a:gd name="connsiteX1158" fmla="*/ 12920017 w 18982931"/>
              <a:gd name="connsiteY1158" fmla="*/ 1230695 h 4449429"/>
              <a:gd name="connsiteX1159" fmla="*/ 12948827 w 18982931"/>
              <a:gd name="connsiteY1159" fmla="*/ 1490003 h 4449429"/>
              <a:gd name="connsiteX1160" fmla="*/ 12948827 w 18982931"/>
              <a:gd name="connsiteY1160" fmla="*/ 1909838 h 4449429"/>
              <a:gd name="connsiteX1161" fmla="*/ 12948827 w 18982931"/>
              <a:gd name="connsiteY1161" fmla="*/ 1975695 h 4449429"/>
              <a:gd name="connsiteX1162" fmla="*/ 12969405 w 18982931"/>
              <a:gd name="connsiteY1162" fmla="*/ 1979812 h 4449429"/>
              <a:gd name="connsiteX1163" fmla="*/ 12989987 w 18982931"/>
              <a:gd name="connsiteY1163" fmla="*/ 1913955 h 4449429"/>
              <a:gd name="connsiteX1164" fmla="*/ 12989987 w 18982931"/>
              <a:gd name="connsiteY1164" fmla="*/ 1469425 h 4449429"/>
              <a:gd name="connsiteX1165" fmla="*/ 13064076 w 18982931"/>
              <a:gd name="connsiteY1165" fmla="*/ 1395336 h 4449429"/>
              <a:gd name="connsiteX1166" fmla="*/ 13146396 w 18982931"/>
              <a:gd name="connsiteY1166" fmla="*/ 1395336 h 4449429"/>
              <a:gd name="connsiteX1167" fmla="*/ 13146396 w 18982931"/>
              <a:gd name="connsiteY1167" fmla="*/ 1111328 h 4449429"/>
              <a:gd name="connsiteX1168" fmla="*/ 13216366 w 18982931"/>
              <a:gd name="connsiteY1168" fmla="*/ 1103096 h 4449429"/>
              <a:gd name="connsiteX1169" fmla="*/ 13228716 w 18982931"/>
              <a:gd name="connsiteY1169" fmla="*/ 1041358 h 4449429"/>
              <a:gd name="connsiteX1170" fmla="*/ 13368662 w 18982931"/>
              <a:gd name="connsiteY1170" fmla="*/ 1041358 h 4449429"/>
              <a:gd name="connsiteX1171" fmla="*/ 13368662 w 18982931"/>
              <a:gd name="connsiteY1171" fmla="*/ 687379 h 4449429"/>
              <a:gd name="connsiteX1172" fmla="*/ 13483911 w 18982931"/>
              <a:gd name="connsiteY1172" fmla="*/ 687379 h 4449429"/>
              <a:gd name="connsiteX1173" fmla="*/ 13483911 w 18982931"/>
              <a:gd name="connsiteY1173" fmla="*/ 617404 h 4449429"/>
              <a:gd name="connsiteX1174" fmla="*/ 13483911 w 18982931"/>
              <a:gd name="connsiteY1174" fmla="*/ 131714 h 4449429"/>
              <a:gd name="connsiteX1175" fmla="*/ 13541534 w 18982931"/>
              <a:gd name="connsiteY1175" fmla="*/ 74089 h 4449429"/>
              <a:gd name="connsiteX1176" fmla="*/ 13685593 w 18982931"/>
              <a:gd name="connsiteY1176" fmla="*/ 74089 h 4449429"/>
              <a:gd name="connsiteX1177" fmla="*/ 13730872 w 18982931"/>
              <a:gd name="connsiteY1177" fmla="*/ 49392 h 4449429"/>
              <a:gd name="connsiteX1178" fmla="*/ 13739104 w 18982931"/>
              <a:gd name="connsiteY1178"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22242 w 18982931"/>
              <a:gd name="connsiteY866" fmla="*/ 1559973 h 4449429"/>
              <a:gd name="connsiteX867" fmla="*/ 1318126 w 18982931"/>
              <a:gd name="connsiteY867" fmla="*/ 1576437 h 4449429"/>
              <a:gd name="connsiteX868" fmla="*/ 1359290 w 18982931"/>
              <a:gd name="connsiteY868" fmla="*/ 1597020 h 4449429"/>
              <a:gd name="connsiteX869" fmla="*/ 1375751 w 18982931"/>
              <a:gd name="connsiteY869" fmla="*/ 1588787 h 4449429"/>
              <a:gd name="connsiteX870" fmla="*/ 1486884 w 18982931"/>
              <a:gd name="connsiteY870" fmla="*/ 1588787 h 4449429"/>
              <a:gd name="connsiteX871" fmla="*/ 1507466 w 18982931"/>
              <a:gd name="connsiteY871" fmla="*/ 2337905 h 4449429"/>
              <a:gd name="connsiteX872" fmla="*/ 1523929 w 18982931"/>
              <a:gd name="connsiteY872" fmla="*/ 2337905 h 4449429"/>
              <a:gd name="connsiteX873" fmla="*/ 1523929 w 18982931"/>
              <a:gd name="connsiteY873" fmla="*/ 2169146 h 4449429"/>
              <a:gd name="connsiteX874" fmla="*/ 1692685 w 18982931"/>
              <a:gd name="connsiteY874" fmla="*/ 2169146 h 4449429"/>
              <a:gd name="connsiteX875" fmla="*/ 1692685 w 18982931"/>
              <a:gd name="connsiteY875" fmla="*/ 2020968 h 4449429"/>
              <a:gd name="connsiteX876" fmla="*/ 1766772 w 18982931"/>
              <a:gd name="connsiteY876" fmla="*/ 1922183 h 4449429"/>
              <a:gd name="connsiteX877" fmla="*/ 1766772 w 18982931"/>
              <a:gd name="connsiteY877" fmla="*/ 1757542 h 4449429"/>
              <a:gd name="connsiteX878" fmla="*/ 1849095 w 18982931"/>
              <a:gd name="connsiteY878" fmla="*/ 1757542 h 4449429"/>
              <a:gd name="connsiteX879" fmla="*/ 1849095 w 18982931"/>
              <a:gd name="connsiteY879" fmla="*/ 2156799 h 4449429"/>
              <a:gd name="connsiteX880" fmla="*/ 1919070 w 18982931"/>
              <a:gd name="connsiteY880" fmla="*/ 2156799 h 4449429"/>
              <a:gd name="connsiteX881" fmla="*/ 1919070 w 18982931"/>
              <a:gd name="connsiteY881" fmla="*/ 1864559 h 4449429"/>
              <a:gd name="connsiteX882" fmla="*/ 1919070 w 18982931"/>
              <a:gd name="connsiteY882" fmla="*/ 695608 h 4449429"/>
              <a:gd name="connsiteX883" fmla="*/ 2005504 w 18982931"/>
              <a:gd name="connsiteY883" fmla="*/ 609173 h 4449429"/>
              <a:gd name="connsiteX884" fmla="*/ 2026085 w 18982931"/>
              <a:gd name="connsiteY884" fmla="*/ 605054 h 4449429"/>
              <a:gd name="connsiteX885" fmla="*/ 2100174 w 18982931"/>
              <a:gd name="connsiteY885" fmla="*/ 448645 h 4449429"/>
              <a:gd name="connsiteX886" fmla="*/ 2137215 w 18982931"/>
              <a:gd name="connsiteY886" fmla="*/ 407485 h 4449429"/>
              <a:gd name="connsiteX887" fmla="*/ 2194840 w 18982931"/>
              <a:gd name="connsiteY887" fmla="*/ 337515 h 4449429"/>
              <a:gd name="connsiteX888" fmla="*/ 2198958 w 18982931"/>
              <a:gd name="connsiteY888" fmla="*/ 292236 h 4449429"/>
              <a:gd name="connsiteX889" fmla="*/ 2240121 w 18982931"/>
              <a:gd name="connsiteY889" fmla="*/ 358093 h 4449429"/>
              <a:gd name="connsiteX890" fmla="*/ 2273047 w 18982931"/>
              <a:gd name="connsiteY890" fmla="*/ 444532 h 4449429"/>
              <a:gd name="connsiteX891" fmla="*/ 2330670 w 18982931"/>
              <a:gd name="connsiteY891" fmla="*/ 563894 h 4449429"/>
              <a:gd name="connsiteX892" fmla="*/ 2351248 w 18982931"/>
              <a:gd name="connsiteY892" fmla="*/ 613286 h 4449429"/>
              <a:gd name="connsiteX893" fmla="*/ 2429455 w 18982931"/>
              <a:gd name="connsiteY893" fmla="*/ 675029 h 4449429"/>
              <a:gd name="connsiteX894" fmla="*/ 2470614 w 18982931"/>
              <a:gd name="connsiteY894" fmla="*/ 757350 h 4449429"/>
              <a:gd name="connsiteX895" fmla="*/ 2470614 w 18982931"/>
              <a:gd name="connsiteY895" fmla="*/ 1086631 h 4449429"/>
              <a:gd name="connsiteX896" fmla="*/ 2470614 w 18982931"/>
              <a:gd name="connsiteY896" fmla="*/ 2008622 h 4449429"/>
              <a:gd name="connsiteX897" fmla="*/ 2487080 w 18982931"/>
              <a:gd name="connsiteY897" fmla="*/ 2053897 h 4449429"/>
              <a:gd name="connsiteX898" fmla="*/ 2499426 w 18982931"/>
              <a:gd name="connsiteY898" fmla="*/ 1897488 h 4449429"/>
              <a:gd name="connsiteX899" fmla="*/ 2602322 w 18982931"/>
              <a:gd name="connsiteY899" fmla="*/ 1798703 h 4449429"/>
              <a:gd name="connsiteX900" fmla="*/ 2836935 w 18982931"/>
              <a:gd name="connsiteY900" fmla="*/ 1798703 h 4449429"/>
              <a:gd name="connsiteX901" fmla="*/ 2836935 w 18982931"/>
              <a:gd name="connsiteY901" fmla="*/ 1860446 h 4449429"/>
              <a:gd name="connsiteX902" fmla="*/ 2836935 w 18982931"/>
              <a:gd name="connsiteY902" fmla="*/ 2263816 h 4449429"/>
              <a:gd name="connsiteX903" fmla="*/ 2845169 w 18982931"/>
              <a:gd name="connsiteY903" fmla="*/ 2304976 h 4449429"/>
              <a:gd name="connsiteX904" fmla="*/ 2861629 w 18982931"/>
              <a:gd name="connsiteY904" fmla="*/ 2300858 h 4449429"/>
              <a:gd name="connsiteX905" fmla="*/ 2861629 w 18982931"/>
              <a:gd name="connsiteY905" fmla="*/ 2247351 h 4449429"/>
              <a:gd name="connsiteX906" fmla="*/ 2869861 w 18982931"/>
              <a:gd name="connsiteY906" fmla="*/ 1996272 h 4449429"/>
              <a:gd name="connsiteX907" fmla="*/ 2923374 w 18982931"/>
              <a:gd name="connsiteY907" fmla="*/ 1967462 h 4449429"/>
              <a:gd name="connsiteX908" fmla="*/ 2939836 w 18982931"/>
              <a:gd name="connsiteY908" fmla="*/ 2300858 h 4449429"/>
              <a:gd name="connsiteX909" fmla="*/ 2956300 w 18982931"/>
              <a:gd name="connsiteY909" fmla="*/ 2300858 h 4449429"/>
              <a:gd name="connsiteX910" fmla="*/ 2989230 w 18982931"/>
              <a:gd name="connsiteY910" fmla="*/ 2111521 h 4449429"/>
              <a:gd name="connsiteX911" fmla="*/ 3018038 w 18982931"/>
              <a:gd name="connsiteY911" fmla="*/ 2058015 h 4449429"/>
              <a:gd name="connsiteX912" fmla="*/ 3034502 w 18982931"/>
              <a:gd name="connsiteY912" fmla="*/ 2123871 h 4449429"/>
              <a:gd name="connsiteX913" fmla="*/ 3038620 w 18982931"/>
              <a:gd name="connsiteY913" fmla="*/ 2132104 h 4449429"/>
              <a:gd name="connsiteX914" fmla="*/ 3088018 w 18982931"/>
              <a:gd name="connsiteY914" fmla="*/ 2140336 h 4449429"/>
              <a:gd name="connsiteX915" fmla="*/ 3095320 w 18982931"/>
              <a:gd name="connsiteY915" fmla="*/ 2275334 h 4449429"/>
              <a:gd name="connsiteX916" fmla="*/ 3162101 w 18982931"/>
              <a:gd name="connsiteY916" fmla="*/ 2275334 h 4449429"/>
              <a:gd name="connsiteX917" fmla="*/ 3162101 w 18982931"/>
              <a:gd name="connsiteY917" fmla="*/ 1580555 h 4449429"/>
              <a:gd name="connsiteX918" fmla="*/ 3162101 w 18982931"/>
              <a:gd name="connsiteY918" fmla="*/ 1531163 h 4449429"/>
              <a:gd name="connsiteX919" fmla="*/ 3199146 w 18982931"/>
              <a:gd name="connsiteY919" fmla="*/ 1498235 h 4449429"/>
              <a:gd name="connsiteX920" fmla="*/ 3281469 w 18982931"/>
              <a:gd name="connsiteY920" fmla="*/ 1498235 h 4449429"/>
              <a:gd name="connsiteX921" fmla="*/ 3281469 w 18982931"/>
              <a:gd name="connsiteY921" fmla="*/ 1325362 h 4449429"/>
              <a:gd name="connsiteX922" fmla="*/ 3343207 w 18982931"/>
              <a:gd name="connsiteY922" fmla="*/ 1263619 h 4449429"/>
              <a:gd name="connsiteX923" fmla="*/ 3544891 w 18982931"/>
              <a:gd name="connsiteY923" fmla="*/ 1263619 h 4449429"/>
              <a:gd name="connsiteX924" fmla="*/ 3544891 w 18982931"/>
              <a:gd name="connsiteY924" fmla="*/ 712071 h 4449429"/>
              <a:gd name="connsiteX925" fmla="*/ 3561357 w 18982931"/>
              <a:gd name="connsiteY925" fmla="*/ 555662 h 4449429"/>
              <a:gd name="connsiteX926" fmla="*/ 3606633 w 18982931"/>
              <a:gd name="connsiteY926" fmla="*/ 316933 h 4449429"/>
              <a:gd name="connsiteX927" fmla="*/ 3614865 w 18982931"/>
              <a:gd name="connsiteY927" fmla="*/ 279891 h 4449429"/>
              <a:gd name="connsiteX928" fmla="*/ 3676603 w 18982931"/>
              <a:gd name="connsiteY928" fmla="*/ 341628 h 4449429"/>
              <a:gd name="connsiteX929" fmla="*/ 3684835 w 18982931"/>
              <a:gd name="connsiteY929" fmla="*/ 386907 h 4449429"/>
              <a:gd name="connsiteX930" fmla="*/ 3742460 w 18982931"/>
              <a:gd name="connsiteY930" fmla="*/ 481574 h 4449429"/>
              <a:gd name="connsiteX931" fmla="*/ 3763042 w 18982931"/>
              <a:gd name="connsiteY931" fmla="*/ 703838 h 4449429"/>
              <a:gd name="connsiteX932" fmla="*/ 3763042 w 18982931"/>
              <a:gd name="connsiteY932" fmla="*/ 1144256 h 4449429"/>
              <a:gd name="connsiteX933" fmla="*/ 3771275 w 18982931"/>
              <a:gd name="connsiteY933" fmla="*/ 1181298 h 4449429"/>
              <a:gd name="connsiteX934" fmla="*/ 3775390 w 18982931"/>
              <a:gd name="connsiteY934" fmla="*/ 1115443 h 4449429"/>
              <a:gd name="connsiteX935" fmla="*/ 3923568 w 18982931"/>
              <a:gd name="connsiteY935" fmla="*/ 996079 h 4449429"/>
              <a:gd name="connsiteX936" fmla="*/ 3940029 w 18982931"/>
              <a:gd name="connsiteY936" fmla="*/ 1020776 h 4449429"/>
              <a:gd name="connsiteX937" fmla="*/ 3960611 w 18982931"/>
              <a:gd name="connsiteY937" fmla="*/ 1321244 h 4449429"/>
              <a:gd name="connsiteX938" fmla="*/ 3960611 w 18982931"/>
              <a:gd name="connsiteY938" fmla="*/ 1584670 h 4449429"/>
              <a:gd name="connsiteX939" fmla="*/ 3977076 w 18982931"/>
              <a:gd name="connsiteY939" fmla="*/ 1625830 h 4449429"/>
              <a:gd name="connsiteX940" fmla="*/ 4010007 w 18982931"/>
              <a:gd name="connsiteY940" fmla="*/ 1666990 h 4449429"/>
              <a:gd name="connsiteX941" fmla="*/ 4055279 w 18982931"/>
              <a:gd name="connsiteY941" fmla="*/ 1819286 h 4449429"/>
              <a:gd name="connsiteX942" fmla="*/ 4104670 w 18982931"/>
              <a:gd name="connsiteY942" fmla="*/ 1819286 h 4449429"/>
              <a:gd name="connsiteX943" fmla="*/ 4108788 w 18982931"/>
              <a:gd name="connsiteY943" fmla="*/ 1741079 h 4449429"/>
              <a:gd name="connsiteX944" fmla="*/ 4211689 w 18982931"/>
              <a:gd name="connsiteY944" fmla="*/ 1741079 h 4449429"/>
              <a:gd name="connsiteX945" fmla="*/ 4252847 w 18982931"/>
              <a:gd name="connsiteY945" fmla="*/ 1559973 h 4449429"/>
              <a:gd name="connsiteX946" fmla="*/ 4265197 w 18982931"/>
              <a:gd name="connsiteY946" fmla="*/ 1559973 h 4449429"/>
              <a:gd name="connsiteX947" fmla="*/ 4277546 w 18982931"/>
              <a:gd name="connsiteY947" fmla="*/ 1592900 h 4449429"/>
              <a:gd name="connsiteX948" fmla="*/ 4302239 w 18982931"/>
              <a:gd name="connsiteY948" fmla="*/ 1708150 h 4449429"/>
              <a:gd name="connsiteX949" fmla="*/ 4368100 w 18982931"/>
              <a:gd name="connsiteY949" fmla="*/ 1741079 h 4449429"/>
              <a:gd name="connsiteX950" fmla="*/ 4363984 w 18982931"/>
              <a:gd name="connsiteY950" fmla="*/ 1634062 h 4449429"/>
              <a:gd name="connsiteX951" fmla="*/ 4372218 w 18982931"/>
              <a:gd name="connsiteY951" fmla="*/ 839670 h 4449429"/>
              <a:gd name="connsiteX952" fmla="*/ 4442184 w 18982931"/>
              <a:gd name="connsiteY952" fmla="*/ 279891 h 4449429"/>
              <a:gd name="connsiteX953" fmla="*/ 4479230 w 18982931"/>
              <a:gd name="connsiteY953" fmla="*/ 234611 h 4449429"/>
              <a:gd name="connsiteX954" fmla="*/ 4520394 w 18982931"/>
              <a:gd name="connsiteY954" fmla="*/ 284004 h 4449429"/>
              <a:gd name="connsiteX955" fmla="*/ 4549200 w 18982931"/>
              <a:gd name="connsiteY955" fmla="*/ 440413 h 4449429"/>
              <a:gd name="connsiteX956" fmla="*/ 4680914 w 18982931"/>
              <a:gd name="connsiteY956" fmla="*/ 395140 h 4449429"/>
              <a:gd name="connsiteX957" fmla="*/ 4759121 w 18982931"/>
              <a:gd name="connsiteY957" fmla="*/ 460995 h 4449429"/>
              <a:gd name="connsiteX958" fmla="*/ 4771466 w 18982931"/>
              <a:gd name="connsiteY958" fmla="*/ 493924 h 4449429"/>
              <a:gd name="connsiteX959" fmla="*/ 4888657 w 18982931"/>
              <a:gd name="connsiteY959" fmla="*/ 747622 h 4449429"/>
              <a:gd name="connsiteX960" fmla="*/ 4888893 w 18982931"/>
              <a:gd name="connsiteY960" fmla="*/ 807315 h 4449429"/>
              <a:gd name="connsiteX961" fmla="*/ 4856617 w 18982931"/>
              <a:gd name="connsiteY961" fmla="*/ 807315 h 4449429"/>
              <a:gd name="connsiteX962" fmla="*/ 4856617 w 18982931"/>
              <a:gd name="connsiteY962" fmla="*/ 944475 h 4449429"/>
              <a:gd name="connsiteX963" fmla="*/ 4888332 w 18982931"/>
              <a:gd name="connsiteY963" fmla="*/ 944475 h 4449429"/>
              <a:gd name="connsiteX964" fmla="*/ 4888325 w 18982931"/>
              <a:gd name="connsiteY964" fmla="*/ 945600 h 4449429"/>
              <a:gd name="connsiteX965" fmla="*/ 4890835 w 18982931"/>
              <a:gd name="connsiteY965" fmla="*/ 1609365 h 4449429"/>
              <a:gd name="connsiteX966" fmla="*/ 4952574 w 18982931"/>
              <a:gd name="connsiteY966" fmla="*/ 1617597 h 4449429"/>
              <a:gd name="connsiteX967" fmla="*/ 4952574 w 18982931"/>
              <a:gd name="connsiteY967" fmla="*/ 1868678 h 4449429"/>
              <a:gd name="connsiteX968" fmla="*/ 4956691 w 18982931"/>
              <a:gd name="connsiteY968" fmla="*/ 1905720 h 4449429"/>
              <a:gd name="connsiteX969" fmla="*/ 4981387 w 18982931"/>
              <a:gd name="connsiteY969" fmla="*/ 1967462 h 4449429"/>
              <a:gd name="connsiteX970" fmla="*/ 4981387 w 18982931"/>
              <a:gd name="connsiteY970" fmla="*/ 2058015 h 4449429"/>
              <a:gd name="connsiteX971" fmla="*/ 5001966 w 18982931"/>
              <a:gd name="connsiteY971" fmla="*/ 2086824 h 4449429"/>
              <a:gd name="connsiteX972" fmla="*/ 5018429 w 18982931"/>
              <a:gd name="connsiteY972" fmla="*/ 2078592 h 4449429"/>
              <a:gd name="connsiteX973" fmla="*/ 5018429 w 18982931"/>
              <a:gd name="connsiteY973" fmla="*/ 1881023 h 4449429"/>
              <a:gd name="connsiteX974" fmla="*/ 5018429 w 18982931"/>
              <a:gd name="connsiteY974" fmla="*/ 1366522 h 4449429"/>
              <a:gd name="connsiteX975" fmla="*/ 5034894 w 18982931"/>
              <a:gd name="connsiteY975" fmla="*/ 864367 h 4449429"/>
              <a:gd name="connsiteX976" fmla="*/ 5067821 w 18982931"/>
              <a:gd name="connsiteY976" fmla="*/ 197569 h 4449429"/>
              <a:gd name="connsiteX977" fmla="*/ 5080173 w 18982931"/>
              <a:gd name="connsiteY977" fmla="*/ 102899 h 4449429"/>
              <a:gd name="connsiteX978" fmla="*/ 5216000 w 18982931"/>
              <a:gd name="connsiteY978" fmla="*/ 37042 h 4449429"/>
              <a:gd name="connsiteX979" fmla="*/ 5248927 w 18982931"/>
              <a:gd name="connsiteY979" fmla="*/ 69972 h 4449429"/>
              <a:gd name="connsiteX980" fmla="*/ 5372409 w 18982931"/>
              <a:gd name="connsiteY980" fmla="*/ 69972 h 4449429"/>
              <a:gd name="connsiteX981" fmla="*/ 5434151 w 18982931"/>
              <a:gd name="connsiteY981" fmla="*/ 131714 h 4449429"/>
              <a:gd name="connsiteX982" fmla="*/ 5434151 w 18982931"/>
              <a:gd name="connsiteY982" fmla="*/ 382788 h 4449429"/>
              <a:gd name="connsiteX983" fmla="*/ 5434151 w 18982931"/>
              <a:gd name="connsiteY983" fmla="*/ 683261 h 4449429"/>
              <a:gd name="connsiteX984" fmla="*/ 5545282 w 18982931"/>
              <a:gd name="connsiteY984" fmla="*/ 687375 h 4449429"/>
              <a:gd name="connsiteX985" fmla="*/ 5545282 w 18982931"/>
              <a:gd name="connsiteY985" fmla="*/ 1045471 h 4449429"/>
              <a:gd name="connsiteX986" fmla="*/ 5676994 w 18982931"/>
              <a:gd name="connsiteY986" fmla="*/ 1045471 h 4449429"/>
              <a:gd name="connsiteX987" fmla="*/ 5685227 w 18982931"/>
              <a:gd name="connsiteY987" fmla="*/ 1103096 h 4449429"/>
              <a:gd name="connsiteX988" fmla="*/ 5759314 w 18982931"/>
              <a:gd name="connsiteY988" fmla="*/ 1193648 h 4449429"/>
              <a:gd name="connsiteX989" fmla="*/ 5759314 w 18982931"/>
              <a:gd name="connsiteY989" fmla="*/ 1395331 h 4449429"/>
              <a:gd name="connsiteX990" fmla="*/ 5825171 w 18982931"/>
              <a:gd name="connsiteY990" fmla="*/ 1395331 h 4449429"/>
              <a:gd name="connsiteX991" fmla="*/ 5903378 w 18982931"/>
              <a:gd name="connsiteY991" fmla="*/ 1477653 h 4449429"/>
              <a:gd name="connsiteX992" fmla="*/ 5903378 w 18982931"/>
              <a:gd name="connsiteY992" fmla="*/ 1918070 h 4449429"/>
              <a:gd name="connsiteX993" fmla="*/ 5936306 w 18982931"/>
              <a:gd name="connsiteY993" fmla="*/ 1975695 h 4449429"/>
              <a:gd name="connsiteX994" fmla="*/ 5965115 w 18982931"/>
              <a:gd name="connsiteY994" fmla="*/ 1275969 h 4449429"/>
              <a:gd name="connsiteX995" fmla="*/ 5969235 w 18982931"/>
              <a:gd name="connsiteY995" fmla="*/ 1238922 h 4449429"/>
              <a:gd name="connsiteX996" fmla="*/ 6166804 w 18982931"/>
              <a:gd name="connsiteY996" fmla="*/ 1238922 h 4449429"/>
              <a:gd name="connsiteX997" fmla="*/ 6216196 w 18982931"/>
              <a:gd name="connsiteY997" fmla="*/ 1288315 h 4449429"/>
              <a:gd name="connsiteX998" fmla="*/ 6236774 w 18982931"/>
              <a:gd name="connsiteY998" fmla="*/ 1428261 h 4449429"/>
              <a:gd name="connsiteX999" fmla="*/ 6273821 w 18982931"/>
              <a:gd name="connsiteY999" fmla="*/ 1498235 h 4449429"/>
              <a:gd name="connsiteX1000" fmla="*/ 6273821 w 18982931"/>
              <a:gd name="connsiteY1000" fmla="*/ 2230888 h 4449429"/>
              <a:gd name="connsiteX1001" fmla="*/ 6277935 w 18982931"/>
              <a:gd name="connsiteY1001" fmla="*/ 2280280 h 4449429"/>
              <a:gd name="connsiteX1002" fmla="*/ 6319095 w 18982931"/>
              <a:gd name="connsiteY1002" fmla="*/ 2193841 h 4449429"/>
              <a:gd name="connsiteX1003" fmla="*/ 6364373 w 18982931"/>
              <a:gd name="connsiteY1003" fmla="*/ 2288513 h 4449429"/>
              <a:gd name="connsiteX1004" fmla="*/ 6389068 w 18982931"/>
              <a:gd name="connsiteY1004" fmla="*/ 2313208 h 4449429"/>
              <a:gd name="connsiteX1005" fmla="*/ 6541355 w 18982931"/>
              <a:gd name="connsiteY1005" fmla="*/ 2313208 h 4449429"/>
              <a:gd name="connsiteX1006" fmla="*/ 6541355 w 18982931"/>
              <a:gd name="connsiteY1006" fmla="*/ 2148567 h 4449429"/>
              <a:gd name="connsiteX1007" fmla="*/ 6660723 w 18982931"/>
              <a:gd name="connsiteY1007" fmla="*/ 2148567 h 4449429"/>
              <a:gd name="connsiteX1008" fmla="*/ 6660723 w 18982931"/>
              <a:gd name="connsiteY1008" fmla="*/ 2259698 h 4449429"/>
              <a:gd name="connsiteX1009" fmla="*/ 6705999 w 18982931"/>
              <a:gd name="connsiteY1009" fmla="*/ 2551938 h 4449429"/>
              <a:gd name="connsiteX1010" fmla="*/ 6714228 w 18982931"/>
              <a:gd name="connsiteY1010" fmla="*/ 2580748 h 4449429"/>
              <a:gd name="connsiteX1011" fmla="*/ 6722461 w 18982931"/>
              <a:gd name="connsiteY1011" fmla="*/ 2576634 h 4449429"/>
              <a:gd name="connsiteX1012" fmla="*/ 6751278 w 18982931"/>
              <a:gd name="connsiteY1012" fmla="*/ 2263816 h 4449429"/>
              <a:gd name="connsiteX1013" fmla="*/ 6800669 w 18982931"/>
              <a:gd name="connsiteY1013" fmla="*/ 2255583 h 4449429"/>
              <a:gd name="connsiteX1014" fmla="*/ 6837709 w 18982931"/>
              <a:gd name="connsiteY1014" fmla="*/ 2181496 h 4449429"/>
              <a:gd name="connsiteX1015" fmla="*/ 6841831 w 18982931"/>
              <a:gd name="connsiteY1015" fmla="*/ 2152681 h 4449429"/>
              <a:gd name="connsiteX1016" fmla="*/ 6845941 w 18982931"/>
              <a:gd name="connsiteY1016" fmla="*/ 2115639 h 4449429"/>
              <a:gd name="connsiteX1017" fmla="*/ 6857139 w 18982931"/>
              <a:gd name="connsiteY1017" fmla="*/ 2115639 h 4449429"/>
              <a:gd name="connsiteX1018" fmla="*/ 6899298 w 18982931"/>
              <a:gd name="connsiteY1018" fmla="*/ 2109470 h 4449429"/>
              <a:gd name="connsiteX1019" fmla="*/ 6922965 w 18982931"/>
              <a:gd name="connsiteY1019" fmla="*/ 2140339 h 4449429"/>
              <a:gd name="connsiteX1020" fmla="*/ 7009406 w 18982931"/>
              <a:gd name="connsiteY1020" fmla="*/ 2070365 h 4449429"/>
              <a:gd name="connsiteX1021" fmla="*/ 7145231 w 18982931"/>
              <a:gd name="connsiteY1021" fmla="*/ 2066247 h 4449429"/>
              <a:gd name="connsiteX1022" fmla="*/ 7145231 w 18982931"/>
              <a:gd name="connsiteY1022" fmla="*/ 1901605 h 4449429"/>
              <a:gd name="connsiteX1023" fmla="*/ 7145231 w 18982931"/>
              <a:gd name="connsiteY1023" fmla="*/ 1769896 h 4449429"/>
              <a:gd name="connsiteX1024" fmla="*/ 7215204 w 18982931"/>
              <a:gd name="connsiteY1024" fmla="*/ 1597024 h 4449429"/>
              <a:gd name="connsiteX1025" fmla="*/ 7285174 w 18982931"/>
              <a:gd name="connsiteY1025" fmla="*/ 1753433 h 4449429"/>
              <a:gd name="connsiteX1026" fmla="*/ 7297524 w 18982931"/>
              <a:gd name="connsiteY1026" fmla="*/ 2062134 h 4449429"/>
              <a:gd name="connsiteX1027" fmla="*/ 7367494 w 18982931"/>
              <a:gd name="connsiteY1027" fmla="*/ 2066247 h 4449429"/>
              <a:gd name="connsiteX1028" fmla="*/ 7371610 w 18982931"/>
              <a:gd name="connsiteY1028" fmla="*/ 2148567 h 4449429"/>
              <a:gd name="connsiteX1029" fmla="*/ 7462167 w 18982931"/>
              <a:gd name="connsiteY1029" fmla="*/ 2148567 h 4449429"/>
              <a:gd name="connsiteX1030" fmla="*/ 7462167 w 18982931"/>
              <a:gd name="connsiteY1030" fmla="*/ 2095061 h 4449429"/>
              <a:gd name="connsiteX1031" fmla="*/ 7462167 w 18982931"/>
              <a:gd name="connsiteY1031" fmla="*/ 1597024 h 4449429"/>
              <a:gd name="connsiteX1032" fmla="*/ 7482743 w 18982931"/>
              <a:gd name="connsiteY1032" fmla="*/ 1008430 h 4449429"/>
              <a:gd name="connsiteX1033" fmla="*/ 7495096 w 18982931"/>
              <a:gd name="connsiteY1033" fmla="*/ 921991 h 4449429"/>
              <a:gd name="connsiteX1034" fmla="*/ 7536254 w 18982931"/>
              <a:gd name="connsiteY1034" fmla="*/ 934341 h 4449429"/>
              <a:gd name="connsiteX1035" fmla="*/ 7577416 w 18982931"/>
              <a:gd name="connsiteY1035" fmla="*/ 563899 h 4449429"/>
              <a:gd name="connsiteX1036" fmla="*/ 7589759 w 18982931"/>
              <a:gd name="connsiteY1036" fmla="*/ 563899 h 4449429"/>
              <a:gd name="connsiteX1037" fmla="*/ 7639153 w 18982931"/>
              <a:gd name="connsiteY1037" fmla="*/ 975501 h 4449429"/>
              <a:gd name="connsiteX1038" fmla="*/ 7655614 w 18982931"/>
              <a:gd name="connsiteY1038" fmla="*/ 926109 h 4449429"/>
              <a:gd name="connsiteX1039" fmla="*/ 7667968 w 18982931"/>
              <a:gd name="connsiteY1039" fmla="*/ 926109 h 4449429"/>
              <a:gd name="connsiteX1040" fmla="*/ 7676196 w 18982931"/>
              <a:gd name="connsiteY1040" fmla="*/ 1037243 h 4449429"/>
              <a:gd name="connsiteX1041" fmla="*/ 7676196 w 18982931"/>
              <a:gd name="connsiteY1041" fmla="*/ 2049787 h 4449429"/>
              <a:gd name="connsiteX1042" fmla="*/ 7705009 w 18982931"/>
              <a:gd name="connsiteY1042" fmla="*/ 2267935 h 4449429"/>
              <a:gd name="connsiteX1043" fmla="*/ 7750287 w 18982931"/>
              <a:gd name="connsiteY1043" fmla="*/ 2469622 h 4449429"/>
              <a:gd name="connsiteX1044" fmla="*/ 7849072 w 18982931"/>
              <a:gd name="connsiteY1044" fmla="*/ 2469622 h 4449429"/>
              <a:gd name="connsiteX1045" fmla="*/ 7849072 w 18982931"/>
              <a:gd name="connsiteY1045" fmla="*/ 2284398 h 4449429"/>
              <a:gd name="connsiteX1046" fmla="*/ 7919042 w 18982931"/>
              <a:gd name="connsiteY1046" fmla="*/ 2284398 h 4449429"/>
              <a:gd name="connsiteX1047" fmla="*/ 7919042 w 18982931"/>
              <a:gd name="connsiteY1047" fmla="*/ 2473736 h 4449429"/>
              <a:gd name="connsiteX1048" fmla="*/ 8108380 w 18982931"/>
              <a:gd name="connsiteY1048" fmla="*/ 2473736 h 4449429"/>
              <a:gd name="connsiteX1049" fmla="*/ 8142338 w 18982931"/>
              <a:gd name="connsiteY1049" fmla="*/ 2481454 h 4449429"/>
              <a:gd name="connsiteX1050" fmla="*/ 8144242 w 18982931"/>
              <a:gd name="connsiteY1050" fmla="*/ 2485067 h 4449429"/>
              <a:gd name="connsiteX1051" fmla="*/ 8144242 w 18982931"/>
              <a:gd name="connsiteY1051" fmla="*/ 1280084 h 4449429"/>
              <a:gd name="connsiteX1052" fmla="*/ 8189518 w 18982931"/>
              <a:gd name="connsiteY1052" fmla="*/ 1115443 h 4449429"/>
              <a:gd name="connsiteX1053" fmla="*/ 8230679 w 18982931"/>
              <a:gd name="connsiteY1053" fmla="*/ 1090746 h 4449429"/>
              <a:gd name="connsiteX1054" fmla="*/ 8477642 w 18982931"/>
              <a:gd name="connsiteY1054" fmla="*/ 1090746 h 4449429"/>
              <a:gd name="connsiteX1055" fmla="*/ 8518799 w 18982931"/>
              <a:gd name="connsiteY1055" fmla="*/ 1111328 h 4449429"/>
              <a:gd name="connsiteX1056" fmla="*/ 8568194 w 18982931"/>
              <a:gd name="connsiteY1056" fmla="*/ 1288315 h 4449429"/>
              <a:gd name="connsiteX1057" fmla="*/ 8572304 w 18982931"/>
              <a:gd name="connsiteY1057" fmla="*/ 2152681 h 4449429"/>
              <a:gd name="connsiteX1058" fmla="*/ 8572304 w 18982931"/>
              <a:gd name="connsiteY1058" fmla="*/ 2222656 h 4449429"/>
              <a:gd name="connsiteX1059" fmla="*/ 8827499 w 18982931"/>
              <a:gd name="connsiteY1059" fmla="*/ 2222656 h 4449429"/>
              <a:gd name="connsiteX1060" fmla="*/ 8827499 w 18982931"/>
              <a:gd name="connsiteY1060" fmla="*/ 2053897 h 4449429"/>
              <a:gd name="connsiteX1061" fmla="*/ 8827499 w 18982931"/>
              <a:gd name="connsiteY1061" fmla="*/ 1996272 h 4449429"/>
              <a:gd name="connsiteX1062" fmla="*/ 8926285 w 18982931"/>
              <a:gd name="connsiteY1062" fmla="*/ 1876910 h 4449429"/>
              <a:gd name="connsiteX1063" fmla="*/ 8926285 w 18982931"/>
              <a:gd name="connsiteY1063" fmla="*/ 1757542 h 4449429"/>
              <a:gd name="connsiteX1064" fmla="*/ 8926285 w 18982931"/>
              <a:gd name="connsiteY1064" fmla="*/ 1527045 h 4449429"/>
              <a:gd name="connsiteX1065" fmla="*/ 8950980 w 18982931"/>
              <a:gd name="connsiteY1065" fmla="*/ 1432378 h 4449429"/>
              <a:gd name="connsiteX1066" fmla="*/ 8950980 w 18982931"/>
              <a:gd name="connsiteY1066" fmla="*/ 1424146 h 4449429"/>
              <a:gd name="connsiteX1067" fmla="*/ 8983911 w 18982931"/>
              <a:gd name="connsiteY1067" fmla="*/ 1107210 h 4449429"/>
              <a:gd name="connsiteX1068" fmla="*/ 8992140 w 18982931"/>
              <a:gd name="connsiteY1068" fmla="*/ 1049586 h 4449429"/>
              <a:gd name="connsiteX1069" fmla="*/ 9012723 w 18982931"/>
              <a:gd name="connsiteY1069" fmla="*/ 1049586 h 4449429"/>
              <a:gd name="connsiteX1070" fmla="*/ 9049767 w 18982931"/>
              <a:gd name="connsiteY1070" fmla="*/ 1325362 h 4449429"/>
              <a:gd name="connsiteX1071" fmla="*/ 9115624 w 18982931"/>
              <a:gd name="connsiteY1071" fmla="*/ 1329476 h 4449429"/>
              <a:gd name="connsiteX1072" fmla="*/ 9165014 w 18982931"/>
              <a:gd name="connsiteY1072" fmla="*/ 1436493 h 4449429"/>
              <a:gd name="connsiteX1073" fmla="*/ 9181479 w 18982931"/>
              <a:gd name="connsiteY1073" fmla="*/ 1494116 h 4449429"/>
              <a:gd name="connsiteX1074" fmla="*/ 9181479 w 18982931"/>
              <a:gd name="connsiteY1074" fmla="*/ 1823399 h 4449429"/>
              <a:gd name="connsiteX1075" fmla="*/ 9181479 w 18982931"/>
              <a:gd name="connsiteY1075" fmla="*/ 1881023 h 4449429"/>
              <a:gd name="connsiteX1076" fmla="*/ 9280267 w 18982931"/>
              <a:gd name="connsiteY1076" fmla="*/ 1881023 h 4449429"/>
              <a:gd name="connsiteX1077" fmla="*/ 9280267 w 18982931"/>
              <a:gd name="connsiteY1077" fmla="*/ 1815166 h 4449429"/>
              <a:gd name="connsiteX1078" fmla="*/ 9280267 w 18982931"/>
              <a:gd name="connsiteY1078" fmla="*/ 304587 h 4449429"/>
              <a:gd name="connsiteX1079" fmla="*/ 9346122 w 18982931"/>
              <a:gd name="connsiteY1079" fmla="*/ 238731 h 4449429"/>
              <a:gd name="connsiteX1080" fmla="*/ 9453137 w 18982931"/>
              <a:gd name="connsiteY1080" fmla="*/ 341628 h 4449429"/>
              <a:gd name="connsiteX1081" fmla="*/ 9453137 w 18982931"/>
              <a:gd name="connsiteY1081" fmla="*/ 1815166 h 4449429"/>
              <a:gd name="connsiteX1082" fmla="*/ 9453137 w 18982931"/>
              <a:gd name="connsiteY1082" fmla="*/ 1876910 h 4449429"/>
              <a:gd name="connsiteX1083" fmla="*/ 9551919 w 18982931"/>
              <a:gd name="connsiteY1083" fmla="*/ 1876910 h 4449429"/>
              <a:gd name="connsiteX1084" fmla="*/ 9551919 w 18982931"/>
              <a:gd name="connsiteY1084" fmla="*/ 1724614 h 4449429"/>
              <a:gd name="connsiteX1085" fmla="*/ 9551919 w 18982931"/>
              <a:gd name="connsiteY1085" fmla="*/ 1481771 h 4449429"/>
              <a:gd name="connsiteX1086" fmla="*/ 9597198 w 18982931"/>
              <a:gd name="connsiteY1086" fmla="*/ 1374754 h 4449429"/>
              <a:gd name="connsiteX1087" fmla="*/ 9613662 w 18982931"/>
              <a:gd name="connsiteY1087" fmla="*/ 1325362 h 4449429"/>
              <a:gd name="connsiteX1088" fmla="*/ 9683632 w 18982931"/>
              <a:gd name="connsiteY1088" fmla="*/ 1325362 h 4449429"/>
              <a:gd name="connsiteX1089" fmla="*/ 9683632 w 18982931"/>
              <a:gd name="connsiteY1089" fmla="*/ 1522931 h 4449429"/>
              <a:gd name="connsiteX1090" fmla="*/ 9819464 w 18982931"/>
              <a:gd name="connsiteY1090" fmla="*/ 1522931 h 4449429"/>
              <a:gd name="connsiteX1091" fmla="*/ 9819464 w 18982931"/>
              <a:gd name="connsiteY1091" fmla="*/ 1720501 h 4449429"/>
              <a:gd name="connsiteX1092" fmla="*/ 9819464 w 18982931"/>
              <a:gd name="connsiteY1092" fmla="*/ 1835749 h 4449429"/>
              <a:gd name="connsiteX1093" fmla="*/ 9868856 w 18982931"/>
              <a:gd name="connsiteY1093" fmla="*/ 1885142 h 4449429"/>
              <a:gd name="connsiteX1094" fmla="*/ 9922361 w 18982931"/>
              <a:gd name="connsiteY1094" fmla="*/ 1938648 h 4449429"/>
              <a:gd name="connsiteX1095" fmla="*/ 9922361 w 18982931"/>
              <a:gd name="connsiteY1095" fmla="*/ 2226770 h 4449429"/>
              <a:gd name="connsiteX1096" fmla="*/ 10189906 w 18982931"/>
              <a:gd name="connsiteY1096" fmla="*/ 2226770 h 4449429"/>
              <a:gd name="connsiteX1097" fmla="*/ 10189906 w 18982931"/>
              <a:gd name="connsiteY1097" fmla="*/ 1864559 h 4449429"/>
              <a:gd name="connsiteX1098" fmla="*/ 10251644 w 18982931"/>
              <a:gd name="connsiteY1098" fmla="*/ 1852213 h 4449429"/>
              <a:gd name="connsiteX1099" fmla="*/ 10251644 w 18982931"/>
              <a:gd name="connsiteY1099" fmla="*/ 1465306 h 4449429"/>
              <a:gd name="connsiteX1100" fmla="*/ 10198137 w 18982931"/>
              <a:gd name="connsiteY1100" fmla="*/ 1461188 h 4449429"/>
              <a:gd name="connsiteX1101" fmla="*/ 10198137 w 18982931"/>
              <a:gd name="connsiteY1101" fmla="*/ 1317129 h 4449429"/>
              <a:gd name="connsiteX1102" fmla="*/ 10572694 w 18982931"/>
              <a:gd name="connsiteY1102" fmla="*/ 1317129 h 4449429"/>
              <a:gd name="connsiteX1103" fmla="*/ 10572694 w 18982931"/>
              <a:gd name="connsiteY1103" fmla="*/ 2140336 h 4449429"/>
              <a:gd name="connsiteX1104" fmla="*/ 10642669 w 18982931"/>
              <a:gd name="connsiteY1104" fmla="*/ 2144449 h 4449429"/>
              <a:gd name="connsiteX1105" fmla="*/ 10642669 w 18982931"/>
              <a:gd name="connsiteY1105" fmla="*/ 2477849 h 4449429"/>
              <a:gd name="connsiteX1106" fmla="*/ 10885512 w 18982931"/>
              <a:gd name="connsiteY1106" fmla="*/ 2477849 h 4449429"/>
              <a:gd name="connsiteX1107" fmla="*/ 10885512 w 18982931"/>
              <a:gd name="connsiteY1107" fmla="*/ 2292626 h 4449429"/>
              <a:gd name="connsiteX1108" fmla="*/ 10959601 w 18982931"/>
              <a:gd name="connsiteY1108" fmla="*/ 2292626 h 4449429"/>
              <a:gd name="connsiteX1109" fmla="*/ 10959601 w 18982931"/>
              <a:gd name="connsiteY1109" fmla="*/ 2477849 h 4449429"/>
              <a:gd name="connsiteX1110" fmla="*/ 11066618 w 18982931"/>
              <a:gd name="connsiteY1110" fmla="*/ 2477849 h 4449429"/>
              <a:gd name="connsiteX1111" fmla="*/ 11107778 w 18982931"/>
              <a:gd name="connsiteY1111" fmla="*/ 2284395 h 4449429"/>
              <a:gd name="connsiteX1112" fmla="*/ 11136593 w 18982931"/>
              <a:gd name="connsiteY1112" fmla="*/ 2053897 h 4449429"/>
              <a:gd name="connsiteX1113" fmla="*/ 11136593 w 18982931"/>
              <a:gd name="connsiteY1113" fmla="*/ 1061936 h 4449429"/>
              <a:gd name="connsiteX1114" fmla="*/ 11148938 w 18982931"/>
              <a:gd name="connsiteY1114" fmla="*/ 938454 h 4449429"/>
              <a:gd name="connsiteX1115" fmla="*/ 11161288 w 18982931"/>
              <a:gd name="connsiteY1115" fmla="*/ 938454 h 4449429"/>
              <a:gd name="connsiteX1116" fmla="*/ 11177753 w 18982931"/>
              <a:gd name="connsiteY1116" fmla="*/ 983729 h 4449429"/>
              <a:gd name="connsiteX1117" fmla="*/ 11231258 w 18982931"/>
              <a:gd name="connsiteY1117" fmla="*/ 572126 h 4449429"/>
              <a:gd name="connsiteX1118" fmla="*/ 11243610 w 18982931"/>
              <a:gd name="connsiteY1118" fmla="*/ 572126 h 4449429"/>
              <a:gd name="connsiteX1119" fmla="*/ 11284770 w 18982931"/>
              <a:gd name="connsiteY1119" fmla="*/ 946687 h 4449429"/>
              <a:gd name="connsiteX1120" fmla="*/ 11325929 w 18982931"/>
              <a:gd name="connsiteY1120" fmla="*/ 934337 h 4449429"/>
              <a:gd name="connsiteX1121" fmla="*/ 11342394 w 18982931"/>
              <a:gd name="connsiteY1121" fmla="*/ 1061936 h 4449429"/>
              <a:gd name="connsiteX1122" fmla="*/ 11342394 w 18982931"/>
              <a:gd name="connsiteY1122" fmla="*/ 1300666 h 4449429"/>
              <a:gd name="connsiteX1123" fmla="*/ 11358857 w 18982931"/>
              <a:gd name="connsiteY1123" fmla="*/ 2132104 h 4449429"/>
              <a:gd name="connsiteX1124" fmla="*/ 11362976 w 18982931"/>
              <a:gd name="connsiteY1124" fmla="*/ 2165031 h 4449429"/>
              <a:gd name="connsiteX1125" fmla="*/ 11453524 w 18982931"/>
              <a:gd name="connsiteY1125" fmla="*/ 2165031 h 4449429"/>
              <a:gd name="connsiteX1126" fmla="*/ 11457643 w 18982931"/>
              <a:gd name="connsiteY1126" fmla="*/ 2082711 h 4449429"/>
              <a:gd name="connsiteX1127" fmla="*/ 11535845 w 18982931"/>
              <a:gd name="connsiteY1127" fmla="*/ 2078592 h 4449429"/>
              <a:gd name="connsiteX1128" fmla="*/ 11535845 w 18982931"/>
              <a:gd name="connsiteY1128" fmla="*/ 2004505 h 4449429"/>
              <a:gd name="connsiteX1129" fmla="*/ 11548195 w 18982931"/>
              <a:gd name="connsiteY1129" fmla="*/ 1736964 h 4449429"/>
              <a:gd name="connsiteX1130" fmla="*/ 11609938 w 18982931"/>
              <a:gd name="connsiteY1130" fmla="*/ 1609365 h 4449429"/>
              <a:gd name="connsiteX1131" fmla="*/ 11688140 w 18982931"/>
              <a:gd name="connsiteY1131" fmla="*/ 1765774 h 4449429"/>
              <a:gd name="connsiteX1132" fmla="*/ 11688140 w 18982931"/>
              <a:gd name="connsiteY1132" fmla="*/ 2082711 h 4449429"/>
              <a:gd name="connsiteX1133" fmla="*/ 11910406 w 18982931"/>
              <a:gd name="connsiteY1133" fmla="*/ 2148567 h 4449429"/>
              <a:gd name="connsiteX1134" fmla="*/ 11988608 w 18982931"/>
              <a:gd name="connsiteY1134" fmla="*/ 2119754 h 4449429"/>
              <a:gd name="connsiteX1135" fmla="*/ 11991181 w 18982931"/>
              <a:gd name="connsiteY1135" fmla="*/ 2153197 h 4449429"/>
              <a:gd name="connsiteX1136" fmla="*/ 11993908 w 18982931"/>
              <a:gd name="connsiteY1136" fmla="*/ 2158900 h 4449429"/>
              <a:gd name="connsiteX1137" fmla="*/ 11993908 w 18982931"/>
              <a:gd name="connsiteY1137" fmla="*/ 2156799 h 4449429"/>
              <a:gd name="connsiteX1138" fmla="*/ 11998023 w 18982931"/>
              <a:gd name="connsiteY1138" fmla="*/ 2115639 h 4449429"/>
              <a:gd name="connsiteX1139" fmla="*/ 12010373 w 18982931"/>
              <a:gd name="connsiteY1139" fmla="*/ 2115639 h 4449429"/>
              <a:gd name="connsiteX1140" fmla="*/ 12014490 w 18982931"/>
              <a:gd name="connsiteY1140" fmla="*/ 2185614 h 4449429"/>
              <a:gd name="connsiteX1141" fmla="*/ 12055650 w 18982931"/>
              <a:gd name="connsiteY1141" fmla="*/ 2259703 h 4449429"/>
              <a:gd name="connsiteX1142" fmla="*/ 12109157 w 18982931"/>
              <a:gd name="connsiteY1142" fmla="*/ 2267933 h 4449429"/>
              <a:gd name="connsiteX1143" fmla="*/ 12137972 w 18982931"/>
              <a:gd name="connsiteY1143" fmla="*/ 2580753 h 4449429"/>
              <a:gd name="connsiteX1144" fmla="*/ 12150317 w 18982931"/>
              <a:gd name="connsiteY1144" fmla="*/ 2580753 h 4449429"/>
              <a:gd name="connsiteX1145" fmla="*/ 12179132 w 18982931"/>
              <a:gd name="connsiteY1145" fmla="*/ 2411992 h 4449429"/>
              <a:gd name="connsiteX1146" fmla="*/ 12207942 w 18982931"/>
              <a:gd name="connsiteY1146" fmla="*/ 2160917 h 4449429"/>
              <a:gd name="connsiteX1147" fmla="*/ 12216174 w 18982931"/>
              <a:gd name="connsiteY1147" fmla="*/ 2152686 h 4449429"/>
              <a:gd name="connsiteX1148" fmla="*/ 12331423 w 18982931"/>
              <a:gd name="connsiteY1148" fmla="*/ 2152686 h 4449429"/>
              <a:gd name="connsiteX1149" fmla="*/ 12331423 w 18982931"/>
              <a:gd name="connsiteY1149" fmla="*/ 2317327 h 4449429"/>
              <a:gd name="connsiteX1150" fmla="*/ 12496064 w 18982931"/>
              <a:gd name="connsiteY1150" fmla="*/ 2313208 h 4449429"/>
              <a:gd name="connsiteX1151" fmla="*/ 12557802 w 18982931"/>
              <a:gd name="connsiteY1151" fmla="*/ 2210310 h 4449429"/>
              <a:gd name="connsiteX1152" fmla="*/ 12566034 w 18982931"/>
              <a:gd name="connsiteY1152" fmla="*/ 2206191 h 4449429"/>
              <a:gd name="connsiteX1153" fmla="*/ 12598962 w 18982931"/>
              <a:gd name="connsiteY1153" fmla="*/ 2267933 h 4449429"/>
              <a:gd name="connsiteX1154" fmla="*/ 12607194 w 18982931"/>
              <a:gd name="connsiteY1154" fmla="*/ 2263816 h 4449429"/>
              <a:gd name="connsiteX1155" fmla="*/ 12607194 w 18982931"/>
              <a:gd name="connsiteY1155" fmla="*/ 1461193 h 4449429"/>
              <a:gd name="connsiteX1156" fmla="*/ 12677169 w 18982931"/>
              <a:gd name="connsiteY1156" fmla="*/ 1230695 h 4449429"/>
              <a:gd name="connsiteX1157" fmla="*/ 12920017 w 18982931"/>
              <a:gd name="connsiteY1157" fmla="*/ 1230695 h 4449429"/>
              <a:gd name="connsiteX1158" fmla="*/ 12948827 w 18982931"/>
              <a:gd name="connsiteY1158" fmla="*/ 1490003 h 4449429"/>
              <a:gd name="connsiteX1159" fmla="*/ 12948827 w 18982931"/>
              <a:gd name="connsiteY1159" fmla="*/ 1909838 h 4449429"/>
              <a:gd name="connsiteX1160" fmla="*/ 12948827 w 18982931"/>
              <a:gd name="connsiteY1160" fmla="*/ 1975695 h 4449429"/>
              <a:gd name="connsiteX1161" fmla="*/ 12969405 w 18982931"/>
              <a:gd name="connsiteY1161" fmla="*/ 1979812 h 4449429"/>
              <a:gd name="connsiteX1162" fmla="*/ 12989987 w 18982931"/>
              <a:gd name="connsiteY1162" fmla="*/ 1913955 h 4449429"/>
              <a:gd name="connsiteX1163" fmla="*/ 12989987 w 18982931"/>
              <a:gd name="connsiteY1163" fmla="*/ 1469425 h 4449429"/>
              <a:gd name="connsiteX1164" fmla="*/ 13064076 w 18982931"/>
              <a:gd name="connsiteY1164" fmla="*/ 1395336 h 4449429"/>
              <a:gd name="connsiteX1165" fmla="*/ 13146396 w 18982931"/>
              <a:gd name="connsiteY1165" fmla="*/ 1395336 h 4449429"/>
              <a:gd name="connsiteX1166" fmla="*/ 13146396 w 18982931"/>
              <a:gd name="connsiteY1166" fmla="*/ 1111328 h 4449429"/>
              <a:gd name="connsiteX1167" fmla="*/ 13216366 w 18982931"/>
              <a:gd name="connsiteY1167" fmla="*/ 1103096 h 4449429"/>
              <a:gd name="connsiteX1168" fmla="*/ 13228716 w 18982931"/>
              <a:gd name="connsiteY1168" fmla="*/ 1041358 h 4449429"/>
              <a:gd name="connsiteX1169" fmla="*/ 13368662 w 18982931"/>
              <a:gd name="connsiteY1169" fmla="*/ 1041358 h 4449429"/>
              <a:gd name="connsiteX1170" fmla="*/ 13368662 w 18982931"/>
              <a:gd name="connsiteY1170" fmla="*/ 687379 h 4449429"/>
              <a:gd name="connsiteX1171" fmla="*/ 13483911 w 18982931"/>
              <a:gd name="connsiteY1171" fmla="*/ 687379 h 4449429"/>
              <a:gd name="connsiteX1172" fmla="*/ 13483911 w 18982931"/>
              <a:gd name="connsiteY1172" fmla="*/ 617404 h 4449429"/>
              <a:gd name="connsiteX1173" fmla="*/ 13483911 w 18982931"/>
              <a:gd name="connsiteY1173" fmla="*/ 131714 h 4449429"/>
              <a:gd name="connsiteX1174" fmla="*/ 13541534 w 18982931"/>
              <a:gd name="connsiteY1174" fmla="*/ 74089 h 4449429"/>
              <a:gd name="connsiteX1175" fmla="*/ 13685593 w 18982931"/>
              <a:gd name="connsiteY1175" fmla="*/ 74089 h 4449429"/>
              <a:gd name="connsiteX1176" fmla="*/ 13730872 w 18982931"/>
              <a:gd name="connsiteY1176" fmla="*/ 49392 h 4449429"/>
              <a:gd name="connsiteX1177" fmla="*/ 13739104 w 18982931"/>
              <a:gd name="connsiteY1177"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22242 w 18982931"/>
              <a:gd name="connsiteY866" fmla="*/ 1559973 h 4449429"/>
              <a:gd name="connsiteX867" fmla="*/ 1318126 w 18982931"/>
              <a:gd name="connsiteY867" fmla="*/ 1576437 h 4449429"/>
              <a:gd name="connsiteX868" fmla="*/ 1375751 w 18982931"/>
              <a:gd name="connsiteY868" fmla="*/ 1588787 h 4449429"/>
              <a:gd name="connsiteX869" fmla="*/ 1486884 w 18982931"/>
              <a:gd name="connsiteY869" fmla="*/ 1588787 h 4449429"/>
              <a:gd name="connsiteX870" fmla="*/ 1507466 w 18982931"/>
              <a:gd name="connsiteY870" fmla="*/ 2337905 h 4449429"/>
              <a:gd name="connsiteX871" fmla="*/ 1523929 w 18982931"/>
              <a:gd name="connsiteY871" fmla="*/ 2337905 h 4449429"/>
              <a:gd name="connsiteX872" fmla="*/ 1523929 w 18982931"/>
              <a:gd name="connsiteY872" fmla="*/ 2169146 h 4449429"/>
              <a:gd name="connsiteX873" fmla="*/ 1692685 w 18982931"/>
              <a:gd name="connsiteY873" fmla="*/ 2169146 h 4449429"/>
              <a:gd name="connsiteX874" fmla="*/ 1692685 w 18982931"/>
              <a:gd name="connsiteY874" fmla="*/ 2020968 h 4449429"/>
              <a:gd name="connsiteX875" fmla="*/ 1766772 w 18982931"/>
              <a:gd name="connsiteY875" fmla="*/ 1922183 h 4449429"/>
              <a:gd name="connsiteX876" fmla="*/ 1766772 w 18982931"/>
              <a:gd name="connsiteY876" fmla="*/ 1757542 h 4449429"/>
              <a:gd name="connsiteX877" fmla="*/ 1849095 w 18982931"/>
              <a:gd name="connsiteY877" fmla="*/ 1757542 h 4449429"/>
              <a:gd name="connsiteX878" fmla="*/ 1849095 w 18982931"/>
              <a:gd name="connsiteY878" fmla="*/ 2156799 h 4449429"/>
              <a:gd name="connsiteX879" fmla="*/ 1919070 w 18982931"/>
              <a:gd name="connsiteY879" fmla="*/ 2156799 h 4449429"/>
              <a:gd name="connsiteX880" fmla="*/ 1919070 w 18982931"/>
              <a:gd name="connsiteY880" fmla="*/ 1864559 h 4449429"/>
              <a:gd name="connsiteX881" fmla="*/ 1919070 w 18982931"/>
              <a:gd name="connsiteY881" fmla="*/ 695608 h 4449429"/>
              <a:gd name="connsiteX882" fmla="*/ 2005504 w 18982931"/>
              <a:gd name="connsiteY882" fmla="*/ 609173 h 4449429"/>
              <a:gd name="connsiteX883" fmla="*/ 2026085 w 18982931"/>
              <a:gd name="connsiteY883" fmla="*/ 605054 h 4449429"/>
              <a:gd name="connsiteX884" fmla="*/ 2100174 w 18982931"/>
              <a:gd name="connsiteY884" fmla="*/ 448645 h 4449429"/>
              <a:gd name="connsiteX885" fmla="*/ 2137215 w 18982931"/>
              <a:gd name="connsiteY885" fmla="*/ 407485 h 4449429"/>
              <a:gd name="connsiteX886" fmla="*/ 2194840 w 18982931"/>
              <a:gd name="connsiteY886" fmla="*/ 337515 h 4449429"/>
              <a:gd name="connsiteX887" fmla="*/ 2198958 w 18982931"/>
              <a:gd name="connsiteY887" fmla="*/ 292236 h 4449429"/>
              <a:gd name="connsiteX888" fmla="*/ 2240121 w 18982931"/>
              <a:gd name="connsiteY888" fmla="*/ 358093 h 4449429"/>
              <a:gd name="connsiteX889" fmla="*/ 2273047 w 18982931"/>
              <a:gd name="connsiteY889" fmla="*/ 444532 h 4449429"/>
              <a:gd name="connsiteX890" fmla="*/ 2330670 w 18982931"/>
              <a:gd name="connsiteY890" fmla="*/ 563894 h 4449429"/>
              <a:gd name="connsiteX891" fmla="*/ 2351248 w 18982931"/>
              <a:gd name="connsiteY891" fmla="*/ 613286 h 4449429"/>
              <a:gd name="connsiteX892" fmla="*/ 2429455 w 18982931"/>
              <a:gd name="connsiteY892" fmla="*/ 675029 h 4449429"/>
              <a:gd name="connsiteX893" fmla="*/ 2470614 w 18982931"/>
              <a:gd name="connsiteY893" fmla="*/ 757350 h 4449429"/>
              <a:gd name="connsiteX894" fmla="*/ 2470614 w 18982931"/>
              <a:gd name="connsiteY894" fmla="*/ 1086631 h 4449429"/>
              <a:gd name="connsiteX895" fmla="*/ 2470614 w 18982931"/>
              <a:gd name="connsiteY895" fmla="*/ 2008622 h 4449429"/>
              <a:gd name="connsiteX896" fmla="*/ 2487080 w 18982931"/>
              <a:gd name="connsiteY896" fmla="*/ 2053897 h 4449429"/>
              <a:gd name="connsiteX897" fmla="*/ 2499426 w 18982931"/>
              <a:gd name="connsiteY897" fmla="*/ 1897488 h 4449429"/>
              <a:gd name="connsiteX898" fmla="*/ 2602322 w 18982931"/>
              <a:gd name="connsiteY898" fmla="*/ 1798703 h 4449429"/>
              <a:gd name="connsiteX899" fmla="*/ 2836935 w 18982931"/>
              <a:gd name="connsiteY899" fmla="*/ 1798703 h 4449429"/>
              <a:gd name="connsiteX900" fmla="*/ 2836935 w 18982931"/>
              <a:gd name="connsiteY900" fmla="*/ 1860446 h 4449429"/>
              <a:gd name="connsiteX901" fmla="*/ 2836935 w 18982931"/>
              <a:gd name="connsiteY901" fmla="*/ 2263816 h 4449429"/>
              <a:gd name="connsiteX902" fmla="*/ 2845169 w 18982931"/>
              <a:gd name="connsiteY902" fmla="*/ 2304976 h 4449429"/>
              <a:gd name="connsiteX903" fmla="*/ 2861629 w 18982931"/>
              <a:gd name="connsiteY903" fmla="*/ 2300858 h 4449429"/>
              <a:gd name="connsiteX904" fmla="*/ 2861629 w 18982931"/>
              <a:gd name="connsiteY904" fmla="*/ 2247351 h 4449429"/>
              <a:gd name="connsiteX905" fmla="*/ 2869861 w 18982931"/>
              <a:gd name="connsiteY905" fmla="*/ 1996272 h 4449429"/>
              <a:gd name="connsiteX906" fmla="*/ 2923374 w 18982931"/>
              <a:gd name="connsiteY906" fmla="*/ 1967462 h 4449429"/>
              <a:gd name="connsiteX907" fmla="*/ 2939836 w 18982931"/>
              <a:gd name="connsiteY907" fmla="*/ 2300858 h 4449429"/>
              <a:gd name="connsiteX908" fmla="*/ 2956300 w 18982931"/>
              <a:gd name="connsiteY908" fmla="*/ 2300858 h 4449429"/>
              <a:gd name="connsiteX909" fmla="*/ 2989230 w 18982931"/>
              <a:gd name="connsiteY909" fmla="*/ 2111521 h 4449429"/>
              <a:gd name="connsiteX910" fmla="*/ 3018038 w 18982931"/>
              <a:gd name="connsiteY910" fmla="*/ 2058015 h 4449429"/>
              <a:gd name="connsiteX911" fmla="*/ 3034502 w 18982931"/>
              <a:gd name="connsiteY911" fmla="*/ 2123871 h 4449429"/>
              <a:gd name="connsiteX912" fmla="*/ 3038620 w 18982931"/>
              <a:gd name="connsiteY912" fmla="*/ 2132104 h 4449429"/>
              <a:gd name="connsiteX913" fmla="*/ 3088018 w 18982931"/>
              <a:gd name="connsiteY913" fmla="*/ 2140336 h 4449429"/>
              <a:gd name="connsiteX914" fmla="*/ 3095320 w 18982931"/>
              <a:gd name="connsiteY914" fmla="*/ 2275334 h 4449429"/>
              <a:gd name="connsiteX915" fmla="*/ 3162101 w 18982931"/>
              <a:gd name="connsiteY915" fmla="*/ 2275334 h 4449429"/>
              <a:gd name="connsiteX916" fmla="*/ 3162101 w 18982931"/>
              <a:gd name="connsiteY916" fmla="*/ 1580555 h 4449429"/>
              <a:gd name="connsiteX917" fmla="*/ 3162101 w 18982931"/>
              <a:gd name="connsiteY917" fmla="*/ 1531163 h 4449429"/>
              <a:gd name="connsiteX918" fmla="*/ 3199146 w 18982931"/>
              <a:gd name="connsiteY918" fmla="*/ 1498235 h 4449429"/>
              <a:gd name="connsiteX919" fmla="*/ 3281469 w 18982931"/>
              <a:gd name="connsiteY919" fmla="*/ 1498235 h 4449429"/>
              <a:gd name="connsiteX920" fmla="*/ 3281469 w 18982931"/>
              <a:gd name="connsiteY920" fmla="*/ 1325362 h 4449429"/>
              <a:gd name="connsiteX921" fmla="*/ 3343207 w 18982931"/>
              <a:gd name="connsiteY921" fmla="*/ 1263619 h 4449429"/>
              <a:gd name="connsiteX922" fmla="*/ 3544891 w 18982931"/>
              <a:gd name="connsiteY922" fmla="*/ 1263619 h 4449429"/>
              <a:gd name="connsiteX923" fmla="*/ 3544891 w 18982931"/>
              <a:gd name="connsiteY923" fmla="*/ 712071 h 4449429"/>
              <a:gd name="connsiteX924" fmla="*/ 3561357 w 18982931"/>
              <a:gd name="connsiteY924" fmla="*/ 555662 h 4449429"/>
              <a:gd name="connsiteX925" fmla="*/ 3606633 w 18982931"/>
              <a:gd name="connsiteY925" fmla="*/ 316933 h 4449429"/>
              <a:gd name="connsiteX926" fmla="*/ 3614865 w 18982931"/>
              <a:gd name="connsiteY926" fmla="*/ 279891 h 4449429"/>
              <a:gd name="connsiteX927" fmla="*/ 3676603 w 18982931"/>
              <a:gd name="connsiteY927" fmla="*/ 341628 h 4449429"/>
              <a:gd name="connsiteX928" fmla="*/ 3684835 w 18982931"/>
              <a:gd name="connsiteY928" fmla="*/ 386907 h 4449429"/>
              <a:gd name="connsiteX929" fmla="*/ 3742460 w 18982931"/>
              <a:gd name="connsiteY929" fmla="*/ 481574 h 4449429"/>
              <a:gd name="connsiteX930" fmla="*/ 3763042 w 18982931"/>
              <a:gd name="connsiteY930" fmla="*/ 703838 h 4449429"/>
              <a:gd name="connsiteX931" fmla="*/ 3763042 w 18982931"/>
              <a:gd name="connsiteY931" fmla="*/ 1144256 h 4449429"/>
              <a:gd name="connsiteX932" fmla="*/ 3771275 w 18982931"/>
              <a:gd name="connsiteY932" fmla="*/ 1181298 h 4449429"/>
              <a:gd name="connsiteX933" fmla="*/ 3775390 w 18982931"/>
              <a:gd name="connsiteY933" fmla="*/ 1115443 h 4449429"/>
              <a:gd name="connsiteX934" fmla="*/ 3923568 w 18982931"/>
              <a:gd name="connsiteY934" fmla="*/ 996079 h 4449429"/>
              <a:gd name="connsiteX935" fmla="*/ 3940029 w 18982931"/>
              <a:gd name="connsiteY935" fmla="*/ 1020776 h 4449429"/>
              <a:gd name="connsiteX936" fmla="*/ 3960611 w 18982931"/>
              <a:gd name="connsiteY936" fmla="*/ 1321244 h 4449429"/>
              <a:gd name="connsiteX937" fmla="*/ 3960611 w 18982931"/>
              <a:gd name="connsiteY937" fmla="*/ 1584670 h 4449429"/>
              <a:gd name="connsiteX938" fmla="*/ 3977076 w 18982931"/>
              <a:gd name="connsiteY938" fmla="*/ 1625830 h 4449429"/>
              <a:gd name="connsiteX939" fmla="*/ 4010007 w 18982931"/>
              <a:gd name="connsiteY939" fmla="*/ 1666990 h 4449429"/>
              <a:gd name="connsiteX940" fmla="*/ 4055279 w 18982931"/>
              <a:gd name="connsiteY940" fmla="*/ 1819286 h 4449429"/>
              <a:gd name="connsiteX941" fmla="*/ 4104670 w 18982931"/>
              <a:gd name="connsiteY941" fmla="*/ 1819286 h 4449429"/>
              <a:gd name="connsiteX942" fmla="*/ 4108788 w 18982931"/>
              <a:gd name="connsiteY942" fmla="*/ 1741079 h 4449429"/>
              <a:gd name="connsiteX943" fmla="*/ 4211689 w 18982931"/>
              <a:gd name="connsiteY943" fmla="*/ 1741079 h 4449429"/>
              <a:gd name="connsiteX944" fmla="*/ 4252847 w 18982931"/>
              <a:gd name="connsiteY944" fmla="*/ 1559973 h 4449429"/>
              <a:gd name="connsiteX945" fmla="*/ 4265197 w 18982931"/>
              <a:gd name="connsiteY945" fmla="*/ 1559973 h 4449429"/>
              <a:gd name="connsiteX946" fmla="*/ 4277546 w 18982931"/>
              <a:gd name="connsiteY946" fmla="*/ 1592900 h 4449429"/>
              <a:gd name="connsiteX947" fmla="*/ 4302239 w 18982931"/>
              <a:gd name="connsiteY947" fmla="*/ 1708150 h 4449429"/>
              <a:gd name="connsiteX948" fmla="*/ 4368100 w 18982931"/>
              <a:gd name="connsiteY948" fmla="*/ 1741079 h 4449429"/>
              <a:gd name="connsiteX949" fmla="*/ 4363984 w 18982931"/>
              <a:gd name="connsiteY949" fmla="*/ 1634062 h 4449429"/>
              <a:gd name="connsiteX950" fmla="*/ 4372218 w 18982931"/>
              <a:gd name="connsiteY950" fmla="*/ 839670 h 4449429"/>
              <a:gd name="connsiteX951" fmla="*/ 4442184 w 18982931"/>
              <a:gd name="connsiteY951" fmla="*/ 279891 h 4449429"/>
              <a:gd name="connsiteX952" fmla="*/ 4479230 w 18982931"/>
              <a:gd name="connsiteY952" fmla="*/ 234611 h 4449429"/>
              <a:gd name="connsiteX953" fmla="*/ 4520394 w 18982931"/>
              <a:gd name="connsiteY953" fmla="*/ 284004 h 4449429"/>
              <a:gd name="connsiteX954" fmla="*/ 4549200 w 18982931"/>
              <a:gd name="connsiteY954" fmla="*/ 440413 h 4449429"/>
              <a:gd name="connsiteX955" fmla="*/ 4680914 w 18982931"/>
              <a:gd name="connsiteY955" fmla="*/ 395140 h 4449429"/>
              <a:gd name="connsiteX956" fmla="*/ 4759121 w 18982931"/>
              <a:gd name="connsiteY956" fmla="*/ 460995 h 4449429"/>
              <a:gd name="connsiteX957" fmla="*/ 4771466 w 18982931"/>
              <a:gd name="connsiteY957" fmla="*/ 493924 h 4449429"/>
              <a:gd name="connsiteX958" fmla="*/ 4888657 w 18982931"/>
              <a:gd name="connsiteY958" fmla="*/ 747622 h 4449429"/>
              <a:gd name="connsiteX959" fmla="*/ 4888893 w 18982931"/>
              <a:gd name="connsiteY959" fmla="*/ 807315 h 4449429"/>
              <a:gd name="connsiteX960" fmla="*/ 4856617 w 18982931"/>
              <a:gd name="connsiteY960" fmla="*/ 807315 h 4449429"/>
              <a:gd name="connsiteX961" fmla="*/ 4856617 w 18982931"/>
              <a:gd name="connsiteY961" fmla="*/ 944475 h 4449429"/>
              <a:gd name="connsiteX962" fmla="*/ 4888332 w 18982931"/>
              <a:gd name="connsiteY962" fmla="*/ 944475 h 4449429"/>
              <a:gd name="connsiteX963" fmla="*/ 4888325 w 18982931"/>
              <a:gd name="connsiteY963" fmla="*/ 945600 h 4449429"/>
              <a:gd name="connsiteX964" fmla="*/ 4890835 w 18982931"/>
              <a:gd name="connsiteY964" fmla="*/ 1609365 h 4449429"/>
              <a:gd name="connsiteX965" fmla="*/ 4952574 w 18982931"/>
              <a:gd name="connsiteY965" fmla="*/ 1617597 h 4449429"/>
              <a:gd name="connsiteX966" fmla="*/ 4952574 w 18982931"/>
              <a:gd name="connsiteY966" fmla="*/ 1868678 h 4449429"/>
              <a:gd name="connsiteX967" fmla="*/ 4956691 w 18982931"/>
              <a:gd name="connsiteY967" fmla="*/ 1905720 h 4449429"/>
              <a:gd name="connsiteX968" fmla="*/ 4981387 w 18982931"/>
              <a:gd name="connsiteY968" fmla="*/ 1967462 h 4449429"/>
              <a:gd name="connsiteX969" fmla="*/ 4981387 w 18982931"/>
              <a:gd name="connsiteY969" fmla="*/ 2058015 h 4449429"/>
              <a:gd name="connsiteX970" fmla="*/ 5001966 w 18982931"/>
              <a:gd name="connsiteY970" fmla="*/ 2086824 h 4449429"/>
              <a:gd name="connsiteX971" fmla="*/ 5018429 w 18982931"/>
              <a:gd name="connsiteY971" fmla="*/ 2078592 h 4449429"/>
              <a:gd name="connsiteX972" fmla="*/ 5018429 w 18982931"/>
              <a:gd name="connsiteY972" fmla="*/ 1881023 h 4449429"/>
              <a:gd name="connsiteX973" fmla="*/ 5018429 w 18982931"/>
              <a:gd name="connsiteY973" fmla="*/ 1366522 h 4449429"/>
              <a:gd name="connsiteX974" fmla="*/ 5034894 w 18982931"/>
              <a:gd name="connsiteY974" fmla="*/ 864367 h 4449429"/>
              <a:gd name="connsiteX975" fmla="*/ 5067821 w 18982931"/>
              <a:gd name="connsiteY975" fmla="*/ 197569 h 4449429"/>
              <a:gd name="connsiteX976" fmla="*/ 5080173 w 18982931"/>
              <a:gd name="connsiteY976" fmla="*/ 102899 h 4449429"/>
              <a:gd name="connsiteX977" fmla="*/ 5216000 w 18982931"/>
              <a:gd name="connsiteY977" fmla="*/ 37042 h 4449429"/>
              <a:gd name="connsiteX978" fmla="*/ 5248927 w 18982931"/>
              <a:gd name="connsiteY978" fmla="*/ 69972 h 4449429"/>
              <a:gd name="connsiteX979" fmla="*/ 5372409 w 18982931"/>
              <a:gd name="connsiteY979" fmla="*/ 69972 h 4449429"/>
              <a:gd name="connsiteX980" fmla="*/ 5434151 w 18982931"/>
              <a:gd name="connsiteY980" fmla="*/ 131714 h 4449429"/>
              <a:gd name="connsiteX981" fmla="*/ 5434151 w 18982931"/>
              <a:gd name="connsiteY981" fmla="*/ 382788 h 4449429"/>
              <a:gd name="connsiteX982" fmla="*/ 5434151 w 18982931"/>
              <a:gd name="connsiteY982" fmla="*/ 683261 h 4449429"/>
              <a:gd name="connsiteX983" fmla="*/ 5545282 w 18982931"/>
              <a:gd name="connsiteY983" fmla="*/ 687375 h 4449429"/>
              <a:gd name="connsiteX984" fmla="*/ 5545282 w 18982931"/>
              <a:gd name="connsiteY984" fmla="*/ 1045471 h 4449429"/>
              <a:gd name="connsiteX985" fmla="*/ 5676994 w 18982931"/>
              <a:gd name="connsiteY985" fmla="*/ 1045471 h 4449429"/>
              <a:gd name="connsiteX986" fmla="*/ 5685227 w 18982931"/>
              <a:gd name="connsiteY986" fmla="*/ 1103096 h 4449429"/>
              <a:gd name="connsiteX987" fmla="*/ 5759314 w 18982931"/>
              <a:gd name="connsiteY987" fmla="*/ 1193648 h 4449429"/>
              <a:gd name="connsiteX988" fmla="*/ 5759314 w 18982931"/>
              <a:gd name="connsiteY988" fmla="*/ 1395331 h 4449429"/>
              <a:gd name="connsiteX989" fmla="*/ 5825171 w 18982931"/>
              <a:gd name="connsiteY989" fmla="*/ 1395331 h 4449429"/>
              <a:gd name="connsiteX990" fmla="*/ 5903378 w 18982931"/>
              <a:gd name="connsiteY990" fmla="*/ 1477653 h 4449429"/>
              <a:gd name="connsiteX991" fmla="*/ 5903378 w 18982931"/>
              <a:gd name="connsiteY991" fmla="*/ 1918070 h 4449429"/>
              <a:gd name="connsiteX992" fmla="*/ 5936306 w 18982931"/>
              <a:gd name="connsiteY992" fmla="*/ 1975695 h 4449429"/>
              <a:gd name="connsiteX993" fmla="*/ 5965115 w 18982931"/>
              <a:gd name="connsiteY993" fmla="*/ 1275969 h 4449429"/>
              <a:gd name="connsiteX994" fmla="*/ 5969235 w 18982931"/>
              <a:gd name="connsiteY994" fmla="*/ 1238922 h 4449429"/>
              <a:gd name="connsiteX995" fmla="*/ 6166804 w 18982931"/>
              <a:gd name="connsiteY995" fmla="*/ 1238922 h 4449429"/>
              <a:gd name="connsiteX996" fmla="*/ 6216196 w 18982931"/>
              <a:gd name="connsiteY996" fmla="*/ 1288315 h 4449429"/>
              <a:gd name="connsiteX997" fmla="*/ 6236774 w 18982931"/>
              <a:gd name="connsiteY997" fmla="*/ 1428261 h 4449429"/>
              <a:gd name="connsiteX998" fmla="*/ 6273821 w 18982931"/>
              <a:gd name="connsiteY998" fmla="*/ 1498235 h 4449429"/>
              <a:gd name="connsiteX999" fmla="*/ 6273821 w 18982931"/>
              <a:gd name="connsiteY999" fmla="*/ 2230888 h 4449429"/>
              <a:gd name="connsiteX1000" fmla="*/ 6277935 w 18982931"/>
              <a:gd name="connsiteY1000" fmla="*/ 2280280 h 4449429"/>
              <a:gd name="connsiteX1001" fmla="*/ 6319095 w 18982931"/>
              <a:gd name="connsiteY1001" fmla="*/ 2193841 h 4449429"/>
              <a:gd name="connsiteX1002" fmla="*/ 6364373 w 18982931"/>
              <a:gd name="connsiteY1002" fmla="*/ 2288513 h 4449429"/>
              <a:gd name="connsiteX1003" fmla="*/ 6389068 w 18982931"/>
              <a:gd name="connsiteY1003" fmla="*/ 2313208 h 4449429"/>
              <a:gd name="connsiteX1004" fmla="*/ 6541355 w 18982931"/>
              <a:gd name="connsiteY1004" fmla="*/ 2313208 h 4449429"/>
              <a:gd name="connsiteX1005" fmla="*/ 6541355 w 18982931"/>
              <a:gd name="connsiteY1005" fmla="*/ 2148567 h 4449429"/>
              <a:gd name="connsiteX1006" fmla="*/ 6660723 w 18982931"/>
              <a:gd name="connsiteY1006" fmla="*/ 2148567 h 4449429"/>
              <a:gd name="connsiteX1007" fmla="*/ 6660723 w 18982931"/>
              <a:gd name="connsiteY1007" fmla="*/ 2259698 h 4449429"/>
              <a:gd name="connsiteX1008" fmla="*/ 6705999 w 18982931"/>
              <a:gd name="connsiteY1008" fmla="*/ 2551938 h 4449429"/>
              <a:gd name="connsiteX1009" fmla="*/ 6714228 w 18982931"/>
              <a:gd name="connsiteY1009" fmla="*/ 2580748 h 4449429"/>
              <a:gd name="connsiteX1010" fmla="*/ 6722461 w 18982931"/>
              <a:gd name="connsiteY1010" fmla="*/ 2576634 h 4449429"/>
              <a:gd name="connsiteX1011" fmla="*/ 6751278 w 18982931"/>
              <a:gd name="connsiteY1011" fmla="*/ 2263816 h 4449429"/>
              <a:gd name="connsiteX1012" fmla="*/ 6800669 w 18982931"/>
              <a:gd name="connsiteY1012" fmla="*/ 2255583 h 4449429"/>
              <a:gd name="connsiteX1013" fmla="*/ 6837709 w 18982931"/>
              <a:gd name="connsiteY1013" fmla="*/ 2181496 h 4449429"/>
              <a:gd name="connsiteX1014" fmla="*/ 6841831 w 18982931"/>
              <a:gd name="connsiteY1014" fmla="*/ 2152681 h 4449429"/>
              <a:gd name="connsiteX1015" fmla="*/ 6845941 w 18982931"/>
              <a:gd name="connsiteY1015" fmla="*/ 2115639 h 4449429"/>
              <a:gd name="connsiteX1016" fmla="*/ 6857139 w 18982931"/>
              <a:gd name="connsiteY1016" fmla="*/ 2115639 h 4449429"/>
              <a:gd name="connsiteX1017" fmla="*/ 6899298 w 18982931"/>
              <a:gd name="connsiteY1017" fmla="*/ 2109470 h 4449429"/>
              <a:gd name="connsiteX1018" fmla="*/ 6922965 w 18982931"/>
              <a:gd name="connsiteY1018" fmla="*/ 2140339 h 4449429"/>
              <a:gd name="connsiteX1019" fmla="*/ 7009406 w 18982931"/>
              <a:gd name="connsiteY1019" fmla="*/ 2070365 h 4449429"/>
              <a:gd name="connsiteX1020" fmla="*/ 7145231 w 18982931"/>
              <a:gd name="connsiteY1020" fmla="*/ 2066247 h 4449429"/>
              <a:gd name="connsiteX1021" fmla="*/ 7145231 w 18982931"/>
              <a:gd name="connsiteY1021" fmla="*/ 1901605 h 4449429"/>
              <a:gd name="connsiteX1022" fmla="*/ 7145231 w 18982931"/>
              <a:gd name="connsiteY1022" fmla="*/ 1769896 h 4449429"/>
              <a:gd name="connsiteX1023" fmla="*/ 7215204 w 18982931"/>
              <a:gd name="connsiteY1023" fmla="*/ 1597024 h 4449429"/>
              <a:gd name="connsiteX1024" fmla="*/ 7285174 w 18982931"/>
              <a:gd name="connsiteY1024" fmla="*/ 1753433 h 4449429"/>
              <a:gd name="connsiteX1025" fmla="*/ 7297524 w 18982931"/>
              <a:gd name="connsiteY1025" fmla="*/ 2062134 h 4449429"/>
              <a:gd name="connsiteX1026" fmla="*/ 7367494 w 18982931"/>
              <a:gd name="connsiteY1026" fmla="*/ 2066247 h 4449429"/>
              <a:gd name="connsiteX1027" fmla="*/ 7371610 w 18982931"/>
              <a:gd name="connsiteY1027" fmla="*/ 2148567 h 4449429"/>
              <a:gd name="connsiteX1028" fmla="*/ 7462167 w 18982931"/>
              <a:gd name="connsiteY1028" fmla="*/ 2148567 h 4449429"/>
              <a:gd name="connsiteX1029" fmla="*/ 7462167 w 18982931"/>
              <a:gd name="connsiteY1029" fmla="*/ 2095061 h 4449429"/>
              <a:gd name="connsiteX1030" fmla="*/ 7462167 w 18982931"/>
              <a:gd name="connsiteY1030" fmla="*/ 1597024 h 4449429"/>
              <a:gd name="connsiteX1031" fmla="*/ 7482743 w 18982931"/>
              <a:gd name="connsiteY1031" fmla="*/ 1008430 h 4449429"/>
              <a:gd name="connsiteX1032" fmla="*/ 7495096 w 18982931"/>
              <a:gd name="connsiteY1032" fmla="*/ 921991 h 4449429"/>
              <a:gd name="connsiteX1033" fmla="*/ 7536254 w 18982931"/>
              <a:gd name="connsiteY1033" fmla="*/ 934341 h 4449429"/>
              <a:gd name="connsiteX1034" fmla="*/ 7577416 w 18982931"/>
              <a:gd name="connsiteY1034" fmla="*/ 563899 h 4449429"/>
              <a:gd name="connsiteX1035" fmla="*/ 7589759 w 18982931"/>
              <a:gd name="connsiteY1035" fmla="*/ 563899 h 4449429"/>
              <a:gd name="connsiteX1036" fmla="*/ 7639153 w 18982931"/>
              <a:gd name="connsiteY1036" fmla="*/ 975501 h 4449429"/>
              <a:gd name="connsiteX1037" fmla="*/ 7655614 w 18982931"/>
              <a:gd name="connsiteY1037" fmla="*/ 926109 h 4449429"/>
              <a:gd name="connsiteX1038" fmla="*/ 7667968 w 18982931"/>
              <a:gd name="connsiteY1038" fmla="*/ 926109 h 4449429"/>
              <a:gd name="connsiteX1039" fmla="*/ 7676196 w 18982931"/>
              <a:gd name="connsiteY1039" fmla="*/ 1037243 h 4449429"/>
              <a:gd name="connsiteX1040" fmla="*/ 7676196 w 18982931"/>
              <a:gd name="connsiteY1040" fmla="*/ 2049787 h 4449429"/>
              <a:gd name="connsiteX1041" fmla="*/ 7705009 w 18982931"/>
              <a:gd name="connsiteY1041" fmla="*/ 2267935 h 4449429"/>
              <a:gd name="connsiteX1042" fmla="*/ 7750287 w 18982931"/>
              <a:gd name="connsiteY1042" fmla="*/ 2469622 h 4449429"/>
              <a:gd name="connsiteX1043" fmla="*/ 7849072 w 18982931"/>
              <a:gd name="connsiteY1043" fmla="*/ 2469622 h 4449429"/>
              <a:gd name="connsiteX1044" fmla="*/ 7849072 w 18982931"/>
              <a:gd name="connsiteY1044" fmla="*/ 2284398 h 4449429"/>
              <a:gd name="connsiteX1045" fmla="*/ 7919042 w 18982931"/>
              <a:gd name="connsiteY1045" fmla="*/ 2284398 h 4449429"/>
              <a:gd name="connsiteX1046" fmla="*/ 7919042 w 18982931"/>
              <a:gd name="connsiteY1046" fmla="*/ 2473736 h 4449429"/>
              <a:gd name="connsiteX1047" fmla="*/ 8108380 w 18982931"/>
              <a:gd name="connsiteY1047" fmla="*/ 2473736 h 4449429"/>
              <a:gd name="connsiteX1048" fmla="*/ 8142338 w 18982931"/>
              <a:gd name="connsiteY1048" fmla="*/ 2481454 h 4449429"/>
              <a:gd name="connsiteX1049" fmla="*/ 8144242 w 18982931"/>
              <a:gd name="connsiteY1049" fmla="*/ 2485067 h 4449429"/>
              <a:gd name="connsiteX1050" fmla="*/ 8144242 w 18982931"/>
              <a:gd name="connsiteY1050" fmla="*/ 1280084 h 4449429"/>
              <a:gd name="connsiteX1051" fmla="*/ 8189518 w 18982931"/>
              <a:gd name="connsiteY1051" fmla="*/ 1115443 h 4449429"/>
              <a:gd name="connsiteX1052" fmla="*/ 8230679 w 18982931"/>
              <a:gd name="connsiteY1052" fmla="*/ 1090746 h 4449429"/>
              <a:gd name="connsiteX1053" fmla="*/ 8477642 w 18982931"/>
              <a:gd name="connsiteY1053" fmla="*/ 1090746 h 4449429"/>
              <a:gd name="connsiteX1054" fmla="*/ 8518799 w 18982931"/>
              <a:gd name="connsiteY1054" fmla="*/ 1111328 h 4449429"/>
              <a:gd name="connsiteX1055" fmla="*/ 8568194 w 18982931"/>
              <a:gd name="connsiteY1055" fmla="*/ 1288315 h 4449429"/>
              <a:gd name="connsiteX1056" fmla="*/ 8572304 w 18982931"/>
              <a:gd name="connsiteY1056" fmla="*/ 2152681 h 4449429"/>
              <a:gd name="connsiteX1057" fmla="*/ 8572304 w 18982931"/>
              <a:gd name="connsiteY1057" fmla="*/ 2222656 h 4449429"/>
              <a:gd name="connsiteX1058" fmla="*/ 8827499 w 18982931"/>
              <a:gd name="connsiteY1058" fmla="*/ 2222656 h 4449429"/>
              <a:gd name="connsiteX1059" fmla="*/ 8827499 w 18982931"/>
              <a:gd name="connsiteY1059" fmla="*/ 2053897 h 4449429"/>
              <a:gd name="connsiteX1060" fmla="*/ 8827499 w 18982931"/>
              <a:gd name="connsiteY1060" fmla="*/ 1996272 h 4449429"/>
              <a:gd name="connsiteX1061" fmla="*/ 8926285 w 18982931"/>
              <a:gd name="connsiteY1061" fmla="*/ 1876910 h 4449429"/>
              <a:gd name="connsiteX1062" fmla="*/ 8926285 w 18982931"/>
              <a:gd name="connsiteY1062" fmla="*/ 1757542 h 4449429"/>
              <a:gd name="connsiteX1063" fmla="*/ 8926285 w 18982931"/>
              <a:gd name="connsiteY1063" fmla="*/ 1527045 h 4449429"/>
              <a:gd name="connsiteX1064" fmla="*/ 8950980 w 18982931"/>
              <a:gd name="connsiteY1064" fmla="*/ 1432378 h 4449429"/>
              <a:gd name="connsiteX1065" fmla="*/ 8950980 w 18982931"/>
              <a:gd name="connsiteY1065" fmla="*/ 1424146 h 4449429"/>
              <a:gd name="connsiteX1066" fmla="*/ 8983911 w 18982931"/>
              <a:gd name="connsiteY1066" fmla="*/ 1107210 h 4449429"/>
              <a:gd name="connsiteX1067" fmla="*/ 8992140 w 18982931"/>
              <a:gd name="connsiteY1067" fmla="*/ 1049586 h 4449429"/>
              <a:gd name="connsiteX1068" fmla="*/ 9012723 w 18982931"/>
              <a:gd name="connsiteY1068" fmla="*/ 1049586 h 4449429"/>
              <a:gd name="connsiteX1069" fmla="*/ 9049767 w 18982931"/>
              <a:gd name="connsiteY1069" fmla="*/ 1325362 h 4449429"/>
              <a:gd name="connsiteX1070" fmla="*/ 9115624 w 18982931"/>
              <a:gd name="connsiteY1070" fmla="*/ 1329476 h 4449429"/>
              <a:gd name="connsiteX1071" fmla="*/ 9165014 w 18982931"/>
              <a:gd name="connsiteY1071" fmla="*/ 1436493 h 4449429"/>
              <a:gd name="connsiteX1072" fmla="*/ 9181479 w 18982931"/>
              <a:gd name="connsiteY1072" fmla="*/ 1494116 h 4449429"/>
              <a:gd name="connsiteX1073" fmla="*/ 9181479 w 18982931"/>
              <a:gd name="connsiteY1073" fmla="*/ 1823399 h 4449429"/>
              <a:gd name="connsiteX1074" fmla="*/ 9181479 w 18982931"/>
              <a:gd name="connsiteY1074" fmla="*/ 1881023 h 4449429"/>
              <a:gd name="connsiteX1075" fmla="*/ 9280267 w 18982931"/>
              <a:gd name="connsiteY1075" fmla="*/ 1881023 h 4449429"/>
              <a:gd name="connsiteX1076" fmla="*/ 9280267 w 18982931"/>
              <a:gd name="connsiteY1076" fmla="*/ 1815166 h 4449429"/>
              <a:gd name="connsiteX1077" fmla="*/ 9280267 w 18982931"/>
              <a:gd name="connsiteY1077" fmla="*/ 304587 h 4449429"/>
              <a:gd name="connsiteX1078" fmla="*/ 9346122 w 18982931"/>
              <a:gd name="connsiteY1078" fmla="*/ 238731 h 4449429"/>
              <a:gd name="connsiteX1079" fmla="*/ 9453137 w 18982931"/>
              <a:gd name="connsiteY1079" fmla="*/ 341628 h 4449429"/>
              <a:gd name="connsiteX1080" fmla="*/ 9453137 w 18982931"/>
              <a:gd name="connsiteY1080" fmla="*/ 1815166 h 4449429"/>
              <a:gd name="connsiteX1081" fmla="*/ 9453137 w 18982931"/>
              <a:gd name="connsiteY1081" fmla="*/ 1876910 h 4449429"/>
              <a:gd name="connsiteX1082" fmla="*/ 9551919 w 18982931"/>
              <a:gd name="connsiteY1082" fmla="*/ 1876910 h 4449429"/>
              <a:gd name="connsiteX1083" fmla="*/ 9551919 w 18982931"/>
              <a:gd name="connsiteY1083" fmla="*/ 1724614 h 4449429"/>
              <a:gd name="connsiteX1084" fmla="*/ 9551919 w 18982931"/>
              <a:gd name="connsiteY1084" fmla="*/ 1481771 h 4449429"/>
              <a:gd name="connsiteX1085" fmla="*/ 9597198 w 18982931"/>
              <a:gd name="connsiteY1085" fmla="*/ 1374754 h 4449429"/>
              <a:gd name="connsiteX1086" fmla="*/ 9613662 w 18982931"/>
              <a:gd name="connsiteY1086" fmla="*/ 1325362 h 4449429"/>
              <a:gd name="connsiteX1087" fmla="*/ 9683632 w 18982931"/>
              <a:gd name="connsiteY1087" fmla="*/ 1325362 h 4449429"/>
              <a:gd name="connsiteX1088" fmla="*/ 9683632 w 18982931"/>
              <a:gd name="connsiteY1088" fmla="*/ 1522931 h 4449429"/>
              <a:gd name="connsiteX1089" fmla="*/ 9819464 w 18982931"/>
              <a:gd name="connsiteY1089" fmla="*/ 1522931 h 4449429"/>
              <a:gd name="connsiteX1090" fmla="*/ 9819464 w 18982931"/>
              <a:gd name="connsiteY1090" fmla="*/ 1720501 h 4449429"/>
              <a:gd name="connsiteX1091" fmla="*/ 9819464 w 18982931"/>
              <a:gd name="connsiteY1091" fmla="*/ 1835749 h 4449429"/>
              <a:gd name="connsiteX1092" fmla="*/ 9868856 w 18982931"/>
              <a:gd name="connsiteY1092" fmla="*/ 1885142 h 4449429"/>
              <a:gd name="connsiteX1093" fmla="*/ 9922361 w 18982931"/>
              <a:gd name="connsiteY1093" fmla="*/ 1938648 h 4449429"/>
              <a:gd name="connsiteX1094" fmla="*/ 9922361 w 18982931"/>
              <a:gd name="connsiteY1094" fmla="*/ 2226770 h 4449429"/>
              <a:gd name="connsiteX1095" fmla="*/ 10189906 w 18982931"/>
              <a:gd name="connsiteY1095" fmla="*/ 2226770 h 4449429"/>
              <a:gd name="connsiteX1096" fmla="*/ 10189906 w 18982931"/>
              <a:gd name="connsiteY1096" fmla="*/ 1864559 h 4449429"/>
              <a:gd name="connsiteX1097" fmla="*/ 10251644 w 18982931"/>
              <a:gd name="connsiteY1097" fmla="*/ 1852213 h 4449429"/>
              <a:gd name="connsiteX1098" fmla="*/ 10251644 w 18982931"/>
              <a:gd name="connsiteY1098" fmla="*/ 1465306 h 4449429"/>
              <a:gd name="connsiteX1099" fmla="*/ 10198137 w 18982931"/>
              <a:gd name="connsiteY1099" fmla="*/ 1461188 h 4449429"/>
              <a:gd name="connsiteX1100" fmla="*/ 10198137 w 18982931"/>
              <a:gd name="connsiteY1100" fmla="*/ 1317129 h 4449429"/>
              <a:gd name="connsiteX1101" fmla="*/ 10572694 w 18982931"/>
              <a:gd name="connsiteY1101" fmla="*/ 1317129 h 4449429"/>
              <a:gd name="connsiteX1102" fmla="*/ 10572694 w 18982931"/>
              <a:gd name="connsiteY1102" fmla="*/ 2140336 h 4449429"/>
              <a:gd name="connsiteX1103" fmla="*/ 10642669 w 18982931"/>
              <a:gd name="connsiteY1103" fmla="*/ 2144449 h 4449429"/>
              <a:gd name="connsiteX1104" fmla="*/ 10642669 w 18982931"/>
              <a:gd name="connsiteY1104" fmla="*/ 2477849 h 4449429"/>
              <a:gd name="connsiteX1105" fmla="*/ 10885512 w 18982931"/>
              <a:gd name="connsiteY1105" fmla="*/ 2477849 h 4449429"/>
              <a:gd name="connsiteX1106" fmla="*/ 10885512 w 18982931"/>
              <a:gd name="connsiteY1106" fmla="*/ 2292626 h 4449429"/>
              <a:gd name="connsiteX1107" fmla="*/ 10959601 w 18982931"/>
              <a:gd name="connsiteY1107" fmla="*/ 2292626 h 4449429"/>
              <a:gd name="connsiteX1108" fmla="*/ 10959601 w 18982931"/>
              <a:gd name="connsiteY1108" fmla="*/ 2477849 h 4449429"/>
              <a:gd name="connsiteX1109" fmla="*/ 11066618 w 18982931"/>
              <a:gd name="connsiteY1109" fmla="*/ 2477849 h 4449429"/>
              <a:gd name="connsiteX1110" fmla="*/ 11107778 w 18982931"/>
              <a:gd name="connsiteY1110" fmla="*/ 2284395 h 4449429"/>
              <a:gd name="connsiteX1111" fmla="*/ 11136593 w 18982931"/>
              <a:gd name="connsiteY1111" fmla="*/ 2053897 h 4449429"/>
              <a:gd name="connsiteX1112" fmla="*/ 11136593 w 18982931"/>
              <a:gd name="connsiteY1112" fmla="*/ 1061936 h 4449429"/>
              <a:gd name="connsiteX1113" fmla="*/ 11148938 w 18982931"/>
              <a:gd name="connsiteY1113" fmla="*/ 938454 h 4449429"/>
              <a:gd name="connsiteX1114" fmla="*/ 11161288 w 18982931"/>
              <a:gd name="connsiteY1114" fmla="*/ 938454 h 4449429"/>
              <a:gd name="connsiteX1115" fmla="*/ 11177753 w 18982931"/>
              <a:gd name="connsiteY1115" fmla="*/ 983729 h 4449429"/>
              <a:gd name="connsiteX1116" fmla="*/ 11231258 w 18982931"/>
              <a:gd name="connsiteY1116" fmla="*/ 572126 h 4449429"/>
              <a:gd name="connsiteX1117" fmla="*/ 11243610 w 18982931"/>
              <a:gd name="connsiteY1117" fmla="*/ 572126 h 4449429"/>
              <a:gd name="connsiteX1118" fmla="*/ 11284770 w 18982931"/>
              <a:gd name="connsiteY1118" fmla="*/ 946687 h 4449429"/>
              <a:gd name="connsiteX1119" fmla="*/ 11325929 w 18982931"/>
              <a:gd name="connsiteY1119" fmla="*/ 934337 h 4449429"/>
              <a:gd name="connsiteX1120" fmla="*/ 11342394 w 18982931"/>
              <a:gd name="connsiteY1120" fmla="*/ 1061936 h 4449429"/>
              <a:gd name="connsiteX1121" fmla="*/ 11342394 w 18982931"/>
              <a:gd name="connsiteY1121" fmla="*/ 1300666 h 4449429"/>
              <a:gd name="connsiteX1122" fmla="*/ 11358857 w 18982931"/>
              <a:gd name="connsiteY1122" fmla="*/ 2132104 h 4449429"/>
              <a:gd name="connsiteX1123" fmla="*/ 11362976 w 18982931"/>
              <a:gd name="connsiteY1123" fmla="*/ 2165031 h 4449429"/>
              <a:gd name="connsiteX1124" fmla="*/ 11453524 w 18982931"/>
              <a:gd name="connsiteY1124" fmla="*/ 2165031 h 4449429"/>
              <a:gd name="connsiteX1125" fmla="*/ 11457643 w 18982931"/>
              <a:gd name="connsiteY1125" fmla="*/ 2082711 h 4449429"/>
              <a:gd name="connsiteX1126" fmla="*/ 11535845 w 18982931"/>
              <a:gd name="connsiteY1126" fmla="*/ 2078592 h 4449429"/>
              <a:gd name="connsiteX1127" fmla="*/ 11535845 w 18982931"/>
              <a:gd name="connsiteY1127" fmla="*/ 2004505 h 4449429"/>
              <a:gd name="connsiteX1128" fmla="*/ 11548195 w 18982931"/>
              <a:gd name="connsiteY1128" fmla="*/ 1736964 h 4449429"/>
              <a:gd name="connsiteX1129" fmla="*/ 11609938 w 18982931"/>
              <a:gd name="connsiteY1129" fmla="*/ 1609365 h 4449429"/>
              <a:gd name="connsiteX1130" fmla="*/ 11688140 w 18982931"/>
              <a:gd name="connsiteY1130" fmla="*/ 1765774 h 4449429"/>
              <a:gd name="connsiteX1131" fmla="*/ 11688140 w 18982931"/>
              <a:gd name="connsiteY1131" fmla="*/ 2082711 h 4449429"/>
              <a:gd name="connsiteX1132" fmla="*/ 11910406 w 18982931"/>
              <a:gd name="connsiteY1132" fmla="*/ 2148567 h 4449429"/>
              <a:gd name="connsiteX1133" fmla="*/ 11988608 w 18982931"/>
              <a:gd name="connsiteY1133" fmla="*/ 2119754 h 4449429"/>
              <a:gd name="connsiteX1134" fmla="*/ 11991181 w 18982931"/>
              <a:gd name="connsiteY1134" fmla="*/ 2153197 h 4449429"/>
              <a:gd name="connsiteX1135" fmla="*/ 11993908 w 18982931"/>
              <a:gd name="connsiteY1135" fmla="*/ 2158900 h 4449429"/>
              <a:gd name="connsiteX1136" fmla="*/ 11993908 w 18982931"/>
              <a:gd name="connsiteY1136" fmla="*/ 2156799 h 4449429"/>
              <a:gd name="connsiteX1137" fmla="*/ 11998023 w 18982931"/>
              <a:gd name="connsiteY1137" fmla="*/ 2115639 h 4449429"/>
              <a:gd name="connsiteX1138" fmla="*/ 12010373 w 18982931"/>
              <a:gd name="connsiteY1138" fmla="*/ 2115639 h 4449429"/>
              <a:gd name="connsiteX1139" fmla="*/ 12014490 w 18982931"/>
              <a:gd name="connsiteY1139" fmla="*/ 2185614 h 4449429"/>
              <a:gd name="connsiteX1140" fmla="*/ 12055650 w 18982931"/>
              <a:gd name="connsiteY1140" fmla="*/ 2259703 h 4449429"/>
              <a:gd name="connsiteX1141" fmla="*/ 12109157 w 18982931"/>
              <a:gd name="connsiteY1141" fmla="*/ 2267933 h 4449429"/>
              <a:gd name="connsiteX1142" fmla="*/ 12137972 w 18982931"/>
              <a:gd name="connsiteY1142" fmla="*/ 2580753 h 4449429"/>
              <a:gd name="connsiteX1143" fmla="*/ 12150317 w 18982931"/>
              <a:gd name="connsiteY1143" fmla="*/ 2580753 h 4449429"/>
              <a:gd name="connsiteX1144" fmla="*/ 12179132 w 18982931"/>
              <a:gd name="connsiteY1144" fmla="*/ 2411992 h 4449429"/>
              <a:gd name="connsiteX1145" fmla="*/ 12207942 w 18982931"/>
              <a:gd name="connsiteY1145" fmla="*/ 2160917 h 4449429"/>
              <a:gd name="connsiteX1146" fmla="*/ 12216174 w 18982931"/>
              <a:gd name="connsiteY1146" fmla="*/ 2152686 h 4449429"/>
              <a:gd name="connsiteX1147" fmla="*/ 12331423 w 18982931"/>
              <a:gd name="connsiteY1147" fmla="*/ 2152686 h 4449429"/>
              <a:gd name="connsiteX1148" fmla="*/ 12331423 w 18982931"/>
              <a:gd name="connsiteY1148" fmla="*/ 2317327 h 4449429"/>
              <a:gd name="connsiteX1149" fmla="*/ 12496064 w 18982931"/>
              <a:gd name="connsiteY1149" fmla="*/ 2313208 h 4449429"/>
              <a:gd name="connsiteX1150" fmla="*/ 12557802 w 18982931"/>
              <a:gd name="connsiteY1150" fmla="*/ 2210310 h 4449429"/>
              <a:gd name="connsiteX1151" fmla="*/ 12566034 w 18982931"/>
              <a:gd name="connsiteY1151" fmla="*/ 2206191 h 4449429"/>
              <a:gd name="connsiteX1152" fmla="*/ 12598962 w 18982931"/>
              <a:gd name="connsiteY1152" fmla="*/ 2267933 h 4449429"/>
              <a:gd name="connsiteX1153" fmla="*/ 12607194 w 18982931"/>
              <a:gd name="connsiteY1153" fmla="*/ 2263816 h 4449429"/>
              <a:gd name="connsiteX1154" fmla="*/ 12607194 w 18982931"/>
              <a:gd name="connsiteY1154" fmla="*/ 1461193 h 4449429"/>
              <a:gd name="connsiteX1155" fmla="*/ 12677169 w 18982931"/>
              <a:gd name="connsiteY1155" fmla="*/ 1230695 h 4449429"/>
              <a:gd name="connsiteX1156" fmla="*/ 12920017 w 18982931"/>
              <a:gd name="connsiteY1156" fmla="*/ 1230695 h 4449429"/>
              <a:gd name="connsiteX1157" fmla="*/ 12948827 w 18982931"/>
              <a:gd name="connsiteY1157" fmla="*/ 1490003 h 4449429"/>
              <a:gd name="connsiteX1158" fmla="*/ 12948827 w 18982931"/>
              <a:gd name="connsiteY1158" fmla="*/ 1909838 h 4449429"/>
              <a:gd name="connsiteX1159" fmla="*/ 12948827 w 18982931"/>
              <a:gd name="connsiteY1159" fmla="*/ 1975695 h 4449429"/>
              <a:gd name="connsiteX1160" fmla="*/ 12969405 w 18982931"/>
              <a:gd name="connsiteY1160" fmla="*/ 1979812 h 4449429"/>
              <a:gd name="connsiteX1161" fmla="*/ 12989987 w 18982931"/>
              <a:gd name="connsiteY1161" fmla="*/ 1913955 h 4449429"/>
              <a:gd name="connsiteX1162" fmla="*/ 12989987 w 18982931"/>
              <a:gd name="connsiteY1162" fmla="*/ 1469425 h 4449429"/>
              <a:gd name="connsiteX1163" fmla="*/ 13064076 w 18982931"/>
              <a:gd name="connsiteY1163" fmla="*/ 1395336 h 4449429"/>
              <a:gd name="connsiteX1164" fmla="*/ 13146396 w 18982931"/>
              <a:gd name="connsiteY1164" fmla="*/ 1395336 h 4449429"/>
              <a:gd name="connsiteX1165" fmla="*/ 13146396 w 18982931"/>
              <a:gd name="connsiteY1165" fmla="*/ 1111328 h 4449429"/>
              <a:gd name="connsiteX1166" fmla="*/ 13216366 w 18982931"/>
              <a:gd name="connsiteY1166" fmla="*/ 1103096 h 4449429"/>
              <a:gd name="connsiteX1167" fmla="*/ 13228716 w 18982931"/>
              <a:gd name="connsiteY1167" fmla="*/ 1041358 h 4449429"/>
              <a:gd name="connsiteX1168" fmla="*/ 13368662 w 18982931"/>
              <a:gd name="connsiteY1168" fmla="*/ 1041358 h 4449429"/>
              <a:gd name="connsiteX1169" fmla="*/ 13368662 w 18982931"/>
              <a:gd name="connsiteY1169" fmla="*/ 687379 h 4449429"/>
              <a:gd name="connsiteX1170" fmla="*/ 13483911 w 18982931"/>
              <a:gd name="connsiteY1170" fmla="*/ 687379 h 4449429"/>
              <a:gd name="connsiteX1171" fmla="*/ 13483911 w 18982931"/>
              <a:gd name="connsiteY1171" fmla="*/ 617404 h 4449429"/>
              <a:gd name="connsiteX1172" fmla="*/ 13483911 w 18982931"/>
              <a:gd name="connsiteY1172" fmla="*/ 131714 h 4449429"/>
              <a:gd name="connsiteX1173" fmla="*/ 13541534 w 18982931"/>
              <a:gd name="connsiteY1173" fmla="*/ 74089 h 4449429"/>
              <a:gd name="connsiteX1174" fmla="*/ 13685593 w 18982931"/>
              <a:gd name="connsiteY1174" fmla="*/ 74089 h 4449429"/>
              <a:gd name="connsiteX1175" fmla="*/ 13730872 w 18982931"/>
              <a:gd name="connsiteY1175" fmla="*/ 49392 h 4449429"/>
              <a:gd name="connsiteX1176" fmla="*/ 13739104 w 18982931"/>
              <a:gd name="connsiteY1176"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18126 w 18982931"/>
              <a:gd name="connsiteY866" fmla="*/ 1576437 h 4449429"/>
              <a:gd name="connsiteX867" fmla="*/ 1375751 w 18982931"/>
              <a:gd name="connsiteY867" fmla="*/ 1588787 h 4449429"/>
              <a:gd name="connsiteX868" fmla="*/ 1486884 w 18982931"/>
              <a:gd name="connsiteY868" fmla="*/ 1588787 h 4449429"/>
              <a:gd name="connsiteX869" fmla="*/ 1507466 w 18982931"/>
              <a:gd name="connsiteY869" fmla="*/ 2337905 h 4449429"/>
              <a:gd name="connsiteX870" fmla="*/ 1523929 w 18982931"/>
              <a:gd name="connsiteY870" fmla="*/ 2337905 h 4449429"/>
              <a:gd name="connsiteX871" fmla="*/ 1523929 w 18982931"/>
              <a:gd name="connsiteY871" fmla="*/ 2169146 h 4449429"/>
              <a:gd name="connsiteX872" fmla="*/ 1692685 w 18982931"/>
              <a:gd name="connsiteY872" fmla="*/ 2169146 h 4449429"/>
              <a:gd name="connsiteX873" fmla="*/ 1692685 w 18982931"/>
              <a:gd name="connsiteY873" fmla="*/ 2020968 h 4449429"/>
              <a:gd name="connsiteX874" fmla="*/ 1766772 w 18982931"/>
              <a:gd name="connsiteY874" fmla="*/ 1922183 h 4449429"/>
              <a:gd name="connsiteX875" fmla="*/ 1766772 w 18982931"/>
              <a:gd name="connsiteY875" fmla="*/ 1757542 h 4449429"/>
              <a:gd name="connsiteX876" fmla="*/ 1849095 w 18982931"/>
              <a:gd name="connsiteY876" fmla="*/ 1757542 h 4449429"/>
              <a:gd name="connsiteX877" fmla="*/ 1849095 w 18982931"/>
              <a:gd name="connsiteY877" fmla="*/ 2156799 h 4449429"/>
              <a:gd name="connsiteX878" fmla="*/ 1919070 w 18982931"/>
              <a:gd name="connsiteY878" fmla="*/ 2156799 h 4449429"/>
              <a:gd name="connsiteX879" fmla="*/ 1919070 w 18982931"/>
              <a:gd name="connsiteY879" fmla="*/ 1864559 h 4449429"/>
              <a:gd name="connsiteX880" fmla="*/ 1919070 w 18982931"/>
              <a:gd name="connsiteY880" fmla="*/ 695608 h 4449429"/>
              <a:gd name="connsiteX881" fmla="*/ 2005504 w 18982931"/>
              <a:gd name="connsiteY881" fmla="*/ 609173 h 4449429"/>
              <a:gd name="connsiteX882" fmla="*/ 2026085 w 18982931"/>
              <a:gd name="connsiteY882" fmla="*/ 605054 h 4449429"/>
              <a:gd name="connsiteX883" fmla="*/ 2100174 w 18982931"/>
              <a:gd name="connsiteY883" fmla="*/ 448645 h 4449429"/>
              <a:gd name="connsiteX884" fmla="*/ 2137215 w 18982931"/>
              <a:gd name="connsiteY884" fmla="*/ 407485 h 4449429"/>
              <a:gd name="connsiteX885" fmla="*/ 2194840 w 18982931"/>
              <a:gd name="connsiteY885" fmla="*/ 337515 h 4449429"/>
              <a:gd name="connsiteX886" fmla="*/ 2198958 w 18982931"/>
              <a:gd name="connsiteY886" fmla="*/ 292236 h 4449429"/>
              <a:gd name="connsiteX887" fmla="*/ 2240121 w 18982931"/>
              <a:gd name="connsiteY887" fmla="*/ 358093 h 4449429"/>
              <a:gd name="connsiteX888" fmla="*/ 2273047 w 18982931"/>
              <a:gd name="connsiteY888" fmla="*/ 444532 h 4449429"/>
              <a:gd name="connsiteX889" fmla="*/ 2330670 w 18982931"/>
              <a:gd name="connsiteY889" fmla="*/ 563894 h 4449429"/>
              <a:gd name="connsiteX890" fmla="*/ 2351248 w 18982931"/>
              <a:gd name="connsiteY890" fmla="*/ 613286 h 4449429"/>
              <a:gd name="connsiteX891" fmla="*/ 2429455 w 18982931"/>
              <a:gd name="connsiteY891" fmla="*/ 675029 h 4449429"/>
              <a:gd name="connsiteX892" fmla="*/ 2470614 w 18982931"/>
              <a:gd name="connsiteY892" fmla="*/ 757350 h 4449429"/>
              <a:gd name="connsiteX893" fmla="*/ 2470614 w 18982931"/>
              <a:gd name="connsiteY893" fmla="*/ 1086631 h 4449429"/>
              <a:gd name="connsiteX894" fmla="*/ 2470614 w 18982931"/>
              <a:gd name="connsiteY894" fmla="*/ 2008622 h 4449429"/>
              <a:gd name="connsiteX895" fmla="*/ 2487080 w 18982931"/>
              <a:gd name="connsiteY895" fmla="*/ 2053897 h 4449429"/>
              <a:gd name="connsiteX896" fmla="*/ 2499426 w 18982931"/>
              <a:gd name="connsiteY896" fmla="*/ 1897488 h 4449429"/>
              <a:gd name="connsiteX897" fmla="*/ 2602322 w 18982931"/>
              <a:gd name="connsiteY897" fmla="*/ 1798703 h 4449429"/>
              <a:gd name="connsiteX898" fmla="*/ 2836935 w 18982931"/>
              <a:gd name="connsiteY898" fmla="*/ 1798703 h 4449429"/>
              <a:gd name="connsiteX899" fmla="*/ 2836935 w 18982931"/>
              <a:gd name="connsiteY899" fmla="*/ 1860446 h 4449429"/>
              <a:gd name="connsiteX900" fmla="*/ 2836935 w 18982931"/>
              <a:gd name="connsiteY900" fmla="*/ 2263816 h 4449429"/>
              <a:gd name="connsiteX901" fmla="*/ 2845169 w 18982931"/>
              <a:gd name="connsiteY901" fmla="*/ 2304976 h 4449429"/>
              <a:gd name="connsiteX902" fmla="*/ 2861629 w 18982931"/>
              <a:gd name="connsiteY902" fmla="*/ 2300858 h 4449429"/>
              <a:gd name="connsiteX903" fmla="*/ 2861629 w 18982931"/>
              <a:gd name="connsiteY903" fmla="*/ 2247351 h 4449429"/>
              <a:gd name="connsiteX904" fmla="*/ 2869861 w 18982931"/>
              <a:gd name="connsiteY904" fmla="*/ 1996272 h 4449429"/>
              <a:gd name="connsiteX905" fmla="*/ 2923374 w 18982931"/>
              <a:gd name="connsiteY905" fmla="*/ 1967462 h 4449429"/>
              <a:gd name="connsiteX906" fmla="*/ 2939836 w 18982931"/>
              <a:gd name="connsiteY906" fmla="*/ 2300858 h 4449429"/>
              <a:gd name="connsiteX907" fmla="*/ 2956300 w 18982931"/>
              <a:gd name="connsiteY907" fmla="*/ 2300858 h 4449429"/>
              <a:gd name="connsiteX908" fmla="*/ 2989230 w 18982931"/>
              <a:gd name="connsiteY908" fmla="*/ 2111521 h 4449429"/>
              <a:gd name="connsiteX909" fmla="*/ 3018038 w 18982931"/>
              <a:gd name="connsiteY909" fmla="*/ 2058015 h 4449429"/>
              <a:gd name="connsiteX910" fmla="*/ 3034502 w 18982931"/>
              <a:gd name="connsiteY910" fmla="*/ 2123871 h 4449429"/>
              <a:gd name="connsiteX911" fmla="*/ 3038620 w 18982931"/>
              <a:gd name="connsiteY911" fmla="*/ 2132104 h 4449429"/>
              <a:gd name="connsiteX912" fmla="*/ 3088018 w 18982931"/>
              <a:gd name="connsiteY912" fmla="*/ 2140336 h 4449429"/>
              <a:gd name="connsiteX913" fmla="*/ 3095320 w 18982931"/>
              <a:gd name="connsiteY913" fmla="*/ 2275334 h 4449429"/>
              <a:gd name="connsiteX914" fmla="*/ 3162101 w 18982931"/>
              <a:gd name="connsiteY914" fmla="*/ 2275334 h 4449429"/>
              <a:gd name="connsiteX915" fmla="*/ 3162101 w 18982931"/>
              <a:gd name="connsiteY915" fmla="*/ 1580555 h 4449429"/>
              <a:gd name="connsiteX916" fmla="*/ 3162101 w 18982931"/>
              <a:gd name="connsiteY916" fmla="*/ 1531163 h 4449429"/>
              <a:gd name="connsiteX917" fmla="*/ 3199146 w 18982931"/>
              <a:gd name="connsiteY917" fmla="*/ 1498235 h 4449429"/>
              <a:gd name="connsiteX918" fmla="*/ 3281469 w 18982931"/>
              <a:gd name="connsiteY918" fmla="*/ 1498235 h 4449429"/>
              <a:gd name="connsiteX919" fmla="*/ 3281469 w 18982931"/>
              <a:gd name="connsiteY919" fmla="*/ 1325362 h 4449429"/>
              <a:gd name="connsiteX920" fmla="*/ 3343207 w 18982931"/>
              <a:gd name="connsiteY920" fmla="*/ 1263619 h 4449429"/>
              <a:gd name="connsiteX921" fmla="*/ 3544891 w 18982931"/>
              <a:gd name="connsiteY921" fmla="*/ 1263619 h 4449429"/>
              <a:gd name="connsiteX922" fmla="*/ 3544891 w 18982931"/>
              <a:gd name="connsiteY922" fmla="*/ 712071 h 4449429"/>
              <a:gd name="connsiteX923" fmla="*/ 3561357 w 18982931"/>
              <a:gd name="connsiteY923" fmla="*/ 555662 h 4449429"/>
              <a:gd name="connsiteX924" fmla="*/ 3606633 w 18982931"/>
              <a:gd name="connsiteY924" fmla="*/ 316933 h 4449429"/>
              <a:gd name="connsiteX925" fmla="*/ 3614865 w 18982931"/>
              <a:gd name="connsiteY925" fmla="*/ 279891 h 4449429"/>
              <a:gd name="connsiteX926" fmla="*/ 3676603 w 18982931"/>
              <a:gd name="connsiteY926" fmla="*/ 341628 h 4449429"/>
              <a:gd name="connsiteX927" fmla="*/ 3684835 w 18982931"/>
              <a:gd name="connsiteY927" fmla="*/ 386907 h 4449429"/>
              <a:gd name="connsiteX928" fmla="*/ 3742460 w 18982931"/>
              <a:gd name="connsiteY928" fmla="*/ 481574 h 4449429"/>
              <a:gd name="connsiteX929" fmla="*/ 3763042 w 18982931"/>
              <a:gd name="connsiteY929" fmla="*/ 703838 h 4449429"/>
              <a:gd name="connsiteX930" fmla="*/ 3763042 w 18982931"/>
              <a:gd name="connsiteY930" fmla="*/ 1144256 h 4449429"/>
              <a:gd name="connsiteX931" fmla="*/ 3771275 w 18982931"/>
              <a:gd name="connsiteY931" fmla="*/ 1181298 h 4449429"/>
              <a:gd name="connsiteX932" fmla="*/ 3775390 w 18982931"/>
              <a:gd name="connsiteY932" fmla="*/ 1115443 h 4449429"/>
              <a:gd name="connsiteX933" fmla="*/ 3923568 w 18982931"/>
              <a:gd name="connsiteY933" fmla="*/ 996079 h 4449429"/>
              <a:gd name="connsiteX934" fmla="*/ 3940029 w 18982931"/>
              <a:gd name="connsiteY934" fmla="*/ 1020776 h 4449429"/>
              <a:gd name="connsiteX935" fmla="*/ 3960611 w 18982931"/>
              <a:gd name="connsiteY935" fmla="*/ 1321244 h 4449429"/>
              <a:gd name="connsiteX936" fmla="*/ 3960611 w 18982931"/>
              <a:gd name="connsiteY936" fmla="*/ 1584670 h 4449429"/>
              <a:gd name="connsiteX937" fmla="*/ 3977076 w 18982931"/>
              <a:gd name="connsiteY937" fmla="*/ 1625830 h 4449429"/>
              <a:gd name="connsiteX938" fmla="*/ 4010007 w 18982931"/>
              <a:gd name="connsiteY938" fmla="*/ 1666990 h 4449429"/>
              <a:gd name="connsiteX939" fmla="*/ 4055279 w 18982931"/>
              <a:gd name="connsiteY939" fmla="*/ 1819286 h 4449429"/>
              <a:gd name="connsiteX940" fmla="*/ 4104670 w 18982931"/>
              <a:gd name="connsiteY940" fmla="*/ 1819286 h 4449429"/>
              <a:gd name="connsiteX941" fmla="*/ 4108788 w 18982931"/>
              <a:gd name="connsiteY941" fmla="*/ 1741079 h 4449429"/>
              <a:gd name="connsiteX942" fmla="*/ 4211689 w 18982931"/>
              <a:gd name="connsiteY942" fmla="*/ 1741079 h 4449429"/>
              <a:gd name="connsiteX943" fmla="*/ 4252847 w 18982931"/>
              <a:gd name="connsiteY943" fmla="*/ 1559973 h 4449429"/>
              <a:gd name="connsiteX944" fmla="*/ 4265197 w 18982931"/>
              <a:gd name="connsiteY944" fmla="*/ 1559973 h 4449429"/>
              <a:gd name="connsiteX945" fmla="*/ 4277546 w 18982931"/>
              <a:gd name="connsiteY945" fmla="*/ 1592900 h 4449429"/>
              <a:gd name="connsiteX946" fmla="*/ 4302239 w 18982931"/>
              <a:gd name="connsiteY946" fmla="*/ 1708150 h 4449429"/>
              <a:gd name="connsiteX947" fmla="*/ 4368100 w 18982931"/>
              <a:gd name="connsiteY947" fmla="*/ 1741079 h 4449429"/>
              <a:gd name="connsiteX948" fmla="*/ 4363984 w 18982931"/>
              <a:gd name="connsiteY948" fmla="*/ 1634062 h 4449429"/>
              <a:gd name="connsiteX949" fmla="*/ 4372218 w 18982931"/>
              <a:gd name="connsiteY949" fmla="*/ 839670 h 4449429"/>
              <a:gd name="connsiteX950" fmla="*/ 4442184 w 18982931"/>
              <a:gd name="connsiteY950" fmla="*/ 279891 h 4449429"/>
              <a:gd name="connsiteX951" fmla="*/ 4479230 w 18982931"/>
              <a:gd name="connsiteY951" fmla="*/ 234611 h 4449429"/>
              <a:gd name="connsiteX952" fmla="*/ 4520394 w 18982931"/>
              <a:gd name="connsiteY952" fmla="*/ 284004 h 4449429"/>
              <a:gd name="connsiteX953" fmla="*/ 4549200 w 18982931"/>
              <a:gd name="connsiteY953" fmla="*/ 440413 h 4449429"/>
              <a:gd name="connsiteX954" fmla="*/ 4680914 w 18982931"/>
              <a:gd name="connsiteY954" fmla="*/ 395140 h 4449429"/>
              <a:gd name="connsiteX955" fmla="*/ 4759121 w 18982931"/>
              <a:gd name="connsiteY955" fmla="*/ 460995 h 4449429"/>
              <a:gd name="connsiteX956" fmla="*/ 4771466 w 18982931"/>
              <a:gd name="connsiteY956" fmla="*/ 493924 h 4449429"/>
              <a:gd name="connsiteX957" fmla="*/ 4888657 w 18982931"/>
              <a:gd name="connsiteY957" fmla="*/ 747622 h 4449429"/>
              <a:gd name="connsiteX958" fmla="*/ 4888893 w 18982931"/>
              <a:gd name="connsiteY958" fmla="*/ 807315 h 4449429"/>
              <a:gd name="connsiteX959" fmla="*/ 4856617 w 18982931"/>
              <a:gd name="connsiteY959" fmla="*/ 807315 h 4449429"/>
              <a:gd name="connsiteX960" fmla="*/ 4856617 w 18982931"/>
              <a:gd name="connsiteY960" fmla="*/ 944475 h 4449429"/>
              <a:gd name="connsiteX961" fmla="*/ 4888332 w 18982931"/>
              <a:gd name="connsiteY961" fmla="*/ 944475 h 4449429"/>
              <a:gd name="connsiteX962" fmla="*/ 4888325 w 18982931"/>
              <a:gd name="connsiteY962" fmla="*/ 945600 h 4449429"/>
              <a:gd name="connsiteX963" fmla="*/ 4890835 w 18982931"/>
              <a:gd name="connsiteY963" fmla="*/ 1609365 h 4449429"/>
              <a:gd name="connsiteX964" fmla="*/ 4952574 w 18982931"/>
              <a:gd name="connsiteY964" fmla="*/ 1617597 h 4449429"/>
              <a:gd name="connsiteX965" fmla="*/ 4952574 w 18982931"/>
              <a:gd name="connsiteY965" fmla="*/ 1868678 h 4449429"/>
              <a:gd name="connsiteX966" fmla="*/ 4956691 w 18982931"/>
              <a:gd name="connsiteY966" fmla="*/ 1905720 h 4449429"/>
              <a:gd name="connsiteX967" fmla="*/ 4981387 w 18982931"/>
              <a:gd name="connsiteY967" fmla="*/ 1967462 h 4449429"/>
              <a:gd name="connsiteX968" fmla="*/ 4981387 w 18982931"/>
              <a:gd name="connsiteY968" fmla="*/ 2058015 h 4449429"/>
              <a:gd name="connsiteX969" fmla="*/ 5001966 w 18982931"/>
              <a:gd name="connsiteY969" fmla="*/ 2086824 h 4449429"/>
              <a:gd name="connsiteX970" fmla="*/ 5018429 w 18982931"/>
              <a:gd name="connsiteY970" fmla="*/ 2078592 h 4449429"/>
              <a:gd name="connsiteX971" fmla="*/ 5018429 w 18982931"/>
              <a:gd name="connsiteY971" fmla="*/ 1881023 h 4449429"/>
              <a:gd name="connsiteX972" fmla="*/ 5018429 w 18982931"/>
              <a:gd name="connsiteY972" fmla="*/ 1366522 h 4449429"/>
              <a:gd name="connsiteX973" fmla="*/ 5034894 w 18982931"/>
              <a:gd name="connsiteY973" fmla="*/ 864367 h 4449429"/>
              <a:gd name="connsiteX974" fmla="*/ 5067821 w 18982931"/>
              <a:gd name="connsiteY974" fmla="*/ 197569 h 4449429"/>
              <a:gd name="connsiteX975" fmla="*/ 5080173 w 18982931"/>
              <a:gd name="connsiteY975" fmla="*/ 102899 h 4449429"/>
              <a:gd name="connsiteX976" fmla="*/ 5216000 w 18982931"/>
              <a:gd name="connsiteY976" fmla="*/ 37042 h 4449429"/>
              <a:gd name="connsiteX977" fmla="*/ 5248927 w 18982931"/>
              <a:gd name="connsiteY977" fmla="*/ 69972 h 4449429"/>
              <a:gd name="connsiteX978" fmla="*/ 5372409 w 18982931"/>
              <a:gd name="connsiteY978" fmla="*/ 69972 h 4449429"/>
              <a:gd name="connsiteX979" fmla="*/ 5434151 w 18982931"/>
              <a:gd name="connsiteY979" fmla="*/ 131714 h 4449429"/>
              <a:gd name="connsiteX980" fmla="*/ 5434151 w 18982931"/>
              <a:gd name="connsiteY980" fmla="*/ 382788 h 4449429"/>
              <a:gd name="connsiteX981" fmla="*/ 5434151 w 18982931"/>
              <a:gd name="connsiteY981" fmla="*/ 683261 h 4449429"/>
              <a:gd name="connsiteX982" fmla="*/ 5545282 w 18982931"/>
              <a:gd name="connsiteY982" fmla="*/ 687375 h 4449429"/>
              <a:gd name="connsiteX983" fmla="*/ 5545282 w 18982931"/>
              <a:gd name="connsiteY983" fmla="*/ 1045471 h 4449429"/>
              <a:gd name="connsiteX984" fmla="*/ 5676994 w 18982931"/>
              <a:gd name="connsiteY984" fmla="*/ 1045471 h 4449429"/>
              <a:gd name="connsiteX985" fmla="*/ 5685227 w 18982931"/>
              <a:gd name="connsiteY985" fmla="*/ 1103096 h 4449429"/>
              <a:gd name="connsiteX986" fmla="*/ 5759314 w 18982931"/>
              <a:gd name="connsiteY986" fmla="*/ 1193648 h 4449429"/>
              <a:gd name="connsiteX987" fmla="*/ 5759314 w 18982931"/>
              <a:gd name="connsiteY987" fmla="*/ 1395331 h 4449429"/>
              <a:gd name="connsiteX988" fmla="*/ 5825171 w 18982931"/>
              <a:gd name="connsiteY988" fmla="*/ 1395331 h 4449429"/>
              <a:gd name="connsiteX989" fmla="*/ 5903378 w 18982931"/>
              <a:gd name="connsiteY989" fmla="*/ 1477653 h 4449429"/>
              <a:gd name="connsiteX990" fmla="*/ 5903378 w 18982931"/>
              <a:gd name="connsiteY990" fmla="*/ 1918070 h 4449429"/>
              <a:gd name="connsiteX991" fmla="*/ 5936306 w 18982931"/>
              <a:gd name="connsiteY991" fmla="*/ 1975695 h 4449429"/>
              <a:gd name="connsiteX992" fmla="*/ 5965115 w 18982931"/>
              <a:gd name="connsiteY992" fmla="*/ 1275969 h 4449429"/>
              <a:gd name="connsiteX993" fmla="*/ 5969235 w 18982931"/>
              <a:gd name="connsiteY993" fmla="*/ 1238922 h 4449429"/>
              <a:gd name="connsiteX994" fmla="*/ 6166804 w 18982931"/>
              <a:gd name="connsiteY994" fmla="*/ 1238922 h 4449429"/>
              <a:gd name="connsiteX995" fmla="*/ 6216196 w 18982931"/>
              <a:gd name="connsiteY995" fmla="*/ 1288315 h 4449429"/>
              <a:gd name="connsiteX996" fmla="*/ 6236774 w 18982931"/>
              <a:gd name="connsiteY996" fmla="*/ 1428261 h 4449429"/>
              <a:gd name="connsiteX997" fmla="*/ 6273821 w 18982931"/>
              <a:gd name="connsiteY997" fmla="*/ 1498235 h 4449429"/>
              <a:gd name="connsiteX998" fmla="*/ 6273821 w 18982931"/>
              <a:gd name="connsiteY998" fmla="*/ 2230888 h 4449429"/>
              <a:gd name="connsiteX999" fmla="*/ 6277935 w 18982931"/>
              <a:gd name="connsiteY999" fmla="*/ 2280280 h 4449429"/>
              <a:gd name="connsiteX1000" fmla="*/ 6319095 w 18982931"/>
              <a:gd name="connsiteY1000" fmla="*/ 2193841 h 4449429"/>
              <a:gd name="connsiteX1001" fmla="*/ 6364373 w 18982931"/>
              <a:gd name="connsiteY1001" fmla="*/ 2288513 h 4449429"/>
              <a:gd name="connsiteX1002" fmla="*/ 6389068 w 18982931"/>
              <a:gd name="connsiteY1002" fmla="*/ 2313208 h 4449429"/>
              <a:gd name="connsiteX1003" fmla="*/ 6541355 w 18982931"/>
              <a:gd name="connsiteY1003" fmla="*/ 2313208 h 4449429"/>
              <a:gd name="connsiteX1004" fmla="*/ 6541355 w 18982931"/>
              <a:gd name="connsiteY1004" fmla="*/ 2148567 h 4449429"/>
              <a:gd name="connsiteX1005" fmla="*/ 6660723 w 18982931"/>
              <a:gd name="connsiteY1005" fmla="*/ 2148567 h 4449429"/>
              <a:gd name="connsiteX1006" fmla="*/ 6660723 w 18982931"/>
              <a:gd name="connsiteY1006" fmla="*/ 2259698 h 4449429"/>
              <a:gd name="connsiteX1007" fmla="*/ 6705999 w 18982931"/>
              <a:gd name="connsiteY1007" fmla="*/ 2551938 h 4449429"/>
              <a:gd name="connsiteX1008" fmla="*/ 6714228 w 18982931"/>
              <a:gd name="connsiteY1008" fmla="*/ 2580748 h 4449429"/>
              <a:gd name="connsiteX1009" fmla="*/ 6722461 w 18982931"/>
              <a:gd name="connsiteY1009" fmla="*/ 2576634 h 4449429"/>
              <a:gd name="connsiteX1010" fmla="*/ 6751278 w 18982931"/>
              <a:gd name="connsiteY1010" fmla="*/ 2263816 h 4449429"/>
              <a:gd name="connsiteX1011" fmla="*/ 6800669 w 18982931"/>
              <a:gd name="connsiteY1011" fmla="*/ 2255583 h 4449429"/>
              <a:gd name="connsiteX1012" fmla="*/ 6837709 w 18982931"/>
              <a:gd name="connsiteY1012" fmla="*/ 2181496 h 4449429"/>
              <a:gd name="connsiteX1013" fmla="*/ 6841831 w 18982931"/>
              <a:gd name="connsiteY1013" fmla="*/ 2152681 h 4449429"/>
              <a:gd name="connsiteX1014" fmla="*/ 6845941 w 18982931"/>
              <a:gd name="connsiteY1014" fmla="*/ 2115639 h 4449429"/>
              <a:gd name="connsiteX1015" fmla="*/ 6857139 w 18982931"/>
              <a:gd name="connsiteY1015" fmla="*/ 2115639 h 4449429"/>
              <a:gd name="connsiteX1016" fmla="*/ 6899298 w 18982931"/>
              <a:gd name="connsiteY1016" fmla="*/ 2109470 h 4449429"/>
              <a:gd name="connsiteX1017" fmla="*/ 6922965 w 18982931"/>
              <a:gd name="connsiteY1017" fmla="*/ 2140339 h 4449429"/>
              <a:gd name="connsiteX1018" fmla="*/ 7009406 w 18982931"/>
              <a:gd name="connsiteY1018" fmla="*/ 2070365 h 4449429"/>
              <a:gd name="connsiteX1019" fmla="*/ 7145231 w 18982931"/>
              <a:gd name="connsiteY1019" fmla="*/ 2066247 h 4449429"/>
              <a:gd name="connsiteX1020" fmla="*/ 7145231 w 18982931"/>
              <a:gd name="connsiteY1020" fmla="*/ 1901605 h 4449429"/>
              <a:gd name="connsiteX1021" fmla="*/ 7145231 w 18982931"/>
              <a:gd name="connsiteY1021" fmla="*/ 1769896 h 4449429"/>
              <a:gd name="connsiteX1022" fmla="*/ 7215204 w 18982931"/>
              <a:gd name="connsiteY1022" fmla="*/ 1597024 h 4449429"/>
              <a:gd name="connsiteX1023" fmla="*/ 7285174 w 18982931"/>
              <a:gd name="connsiteY1023" fmla="*/ 1753433 h 4449429"/>
              <a:gd name="connsiteX1024" fmla="*/ 7297524 w 18982931"/>
              <a:gd name="connsiteY1024" fmla="*/ 2062134 h 4449429"/>
              <a:gd name="connsiteX1025" fmla="*/ 7367494 w 18982931"/>
              <a:gd name="connsiteY1025" fmla="*/ 2066247 h 4449429"/>
              <a:gd name="connsiteX1026" fmla="*/ 7371610 w 18982931"/>
              <a:gd name="connsiteY1026" fmla="*/ 2148567 h 4449429"/>
              <a:gd name="connsiteX1027" fmla="*/ 7462167 w 18982931"/>
              <a:gd name="connsiteY1027" fmla="*/ 2148567 h 4449429"/>
              <a:gd name="connsiteX1028" fmla="*/ 7462167 w 18982931"/>
              <a:gd name="connsiteY1028" fmla="*/ 2095061 h 4449429"/>
              <a:gd name="connsiteX1029" fmla="*/ 7462167 w 18982931"/>
              <a:gd name="connsiteY1029" fmla="*/ 1597024 h 4449429"/>
              <a:gd name="connsiteX1030" fmla="*/ 7482743 w 18982931"/>
              <a:gd name="connsiteY1030" fmla="*/ 1008430 h 4449429"/>
              <a:gd name="connsiteX1031" fmla="*/ 7495096 w 18982931"/>
              <a:gd name="connsiteY1031" fmla="*/ 921991 h 4449429"/>
              <a:gd name="connsiteX1032" fmla="*/ 7536254 w 18982931"/>
              <a:gd name="connsiteY1032" fmla="*/ 934341 h 4449429"/>
              <a:gd name="connsiteX1033" fmla="*/ 7577416 w 18982931"/>
              <a:gd name="connsiteY1033" fmla="*/ 563899 h 4449429"/>
              <a:gd name="connsiteX1034" fmla="*/ 7589759 w 18982931"/>
              <a:gd name="connsiteY1034" fmla="*/ 563899 h 4449429"/>
              <a:gd name="connsiteX1035" fmla="*/ 7639153 w 18982931"/>
              <a:gd name="connsiteY1035" fmla="*/ 975501 h 4449429"/>
              <a:gd name="connsiteX1036" fmla="*/ 7655614 w 18982931"/>
              <a:gd name="connsiteY1036" fmla="*/ 926109 h 4449429"/>
              <a:gd name="connsiteX1037" fmla="*/ 7667968 w 18982931"/>
              <a:gd name="connsiteY1037" fmla="*/ 926109 h 4449429"/>
              <a:gd name="connsiteX1038" fmla="*/ 7676196 w 18982931"/>
              <a:gd name="connsiteY1038" fmla="*/ 1037243 h 4449429"/>
              <a:gd name="connsiteX1039" fmla="*/ 7676196 w 18982931"/>
              <a:gd name="connsiteY1039" fmla="*/ 2049787 h 4449429"/>
              <a:gd name="connsiteX1040" fmla="*/ 7705009 w 18982931"/>
              <a:gd name="connsiteY1040" fmla="*/ 2267935 h 4449429"/>
              <a:gd name="connsiteX1041" fmla="*/ 7750287 w 18982931"/>
              <a:gd name="connsiteY1041" fmla="*/ 2469622 h 4449429"/>
              <a:gd name="connsiteX1042" fmla="*/ 7849072 w 18982931"/>
              <a:gd name="connsiteY1042" fmla="*/ 2469622 h 4449429"/>
              <a:gd name="connsiteX1043" fmla="*/ 7849072 w 18982931"/>
              <a:gd name="connsiteY1043" fmla="*/ 2284398 h 4449429"/>
              <a:gd name="connsiteX1044" fmla="*/ 7919042 w 18982931"/>
              <a:gd name="connsiteY1044" fmla="*/ 2284398 h 4449429"/>
              <a:gd name="connsiteX1045" fmla="*/ 7919042 w 18982931"/>
              <a:gd name="connsiteY1045" fmla="*/ 2473736 h 4449429"/>
              <a:gd name="connsiteX1046" fmla="*/ 8108380 w 18982931"/>
              <a:gd name="connsiteY1046" fmla="*/ 2473736 h 4449429"/>
              <a:gd name="connsiteX1047" fmla="*/ 8142338 w 18982931"/>
              <a:gd name="connsiteY1047" fmla="*/ 2481454 h 4449429"/>
              <a:gd name="connsiteX1048" fmla="*/ 8144242 w 18982931"/>
              <a:gd name="connsiteY1048" fmla="*/ 2485067 h 4449429"/>
              <a:gd name="connsiteX1049" fmla="*/ 8144242 w 18982931"/>
              <a:gd name="connsiteY1049" fmla="*/ 1280084 h 4449429"/>
              <a:gd name="connsiteX1050" fmla="*/ 8189518 w 18982931"/>
              <a:gd name="connsiteY1050" fmla="*/ 1115443 h 4449429"/>
              <a:gd name="connsiteX1051" fmla="*/ 8230679 w 18982931"/>
              <a:gd name="connsiteY1051" fmla="*/ 1090746 h 4449429"/>
              <a:gd name="connsiteX1052" fmla="*/ 8477642 w 18982931"/>
              <a:gd name="connsiteY1052" fmla="*/ 1090746 h 4449429"/>
              <a:gd name="connsiteX1053" fmla="*/ 8518799 w 18982931"/>
              <a:gd name="connsiteY1053" fmla="*/ 1111328 h 4449429"/>
              <a:gd name="connsiteX1054" fmla="*/ 8568194 w 18982931"/>
              <a:gd name="connsiteY1054" fmla="*/ 1288315 h 4449429"/>
              <a:gd name="connsiteX1055" fmla="*/ 8572304 w 18982931"/>
              <a:gd name="connsiteY1055" fmla="*/ 2152681 h 4449429"/>
              <a:gd name="connsiteX1056" fmla="*/ 8572304 w 18982931"/>
              <a:gd name="connsiteY1056" fmla="*/ 2222656 h 4449429"/>
              <a:gd name="connsiteX1057" fmla="*/ 8827499 w 18982931"/>
              <a:gd name="connsiteY1057" fmla="*/ 2222656 h 4449429"/>
              <a:gd name="connsiteX1058" fmla="*/ 8827499 w 18982931"/>
              <a:gd name="connsiteY1058" fmla="*/ 2053897 h 4449429"/>
              <a:gd name="connsiteX1059" fmla="*/ 8827499 w 18982931"/>
              <a:gd name="connsiteY1059" fmla="*/ 1996272 h 4449429"/>
              <a:gd name="connsiteX1060" fmla="*/ 8926285 w 18982931"/>
              <a:gd name="connsiteY1060" fmla="*/ 1876910 h 4449429"/>
              <a:gd name="connsiteX1061" fmla="*/ 8926285 w 18982931"/>
              <a:gd name="connsiteY1061" fmla="*/ 1757542 h 4449429"/>
              <a:gd name="connsiteX1062" fmla="*/ 8926285 w 18982931"/>
              <a:gd name="connsiteY1062" fmla="*/ 1527045 h 4449429"/>
              <a:gd name="connsiteX1063" fmla="*/ 8950980 w 18982931"/>
              <a:gd name="connsiteY1063" fmla="*/ 1432378 h 4449429"/>
              <a:gd name="connsiteX1064" fmla="*/ 8950980 w 18982931"/>
              <a:gd name="connsiteY1064" fmla="*/ 1424146 h 4449429"/>
              <a:gd name="connsiteX1065" fmla="*/ 8983911 w 18982931"/>
              <a:gd name="connsiteY1065" fmla="*/ 1107210 h 4449429"/>
              <a:gd name="connsiteX1066" fmla="*/ 8992140 w 18982931"/>
              <a:gd name="connsiteY1066" fmla="*/ 1049586 h 4449429"/>
              <a:gd name="connsiteX1067" fmla="*/ 9012723 w 18982931"/>
              <a:gd name="connsiteY1067" fmla="*/ 1049586 h 4449429"/>
              <a:gd name="connsiteX1068" fmla="*/ 9049767 w 18982931"/>
              <a:gd name="connsiteY1068" fmla="*/ 1325362 h 4449429"/>
              <a:gd name="connsiteX1069" fmla="*/ 9115624 w 18982931"/>
              <a:gd name="connsiteY1069" fmla="*/ 1329476 h 4449429"/>
              <a:gd name="connsiteX1070" fmla="*/ 9165014 w 18982931"/>
              <a:gd name="connsiteY1070" fmla="*/ 1436493 h 4449429"/>
              <a:gd name="connsiteX1071" fmla="*/ 9181479 w 18982931"/>
              <a:gd name="connsiteY1071" fmla="*/ 1494116 h 4449429"/>
              <a:gd name="connsiteX1072" fmla="*/ 9181479 w 18982931"/>
              <a:gd name="connsiteY1072" fmla="*/ 1823399 h 4449429"/>
              <a:gd name="connsiteX1073" fmla="*/ 9181479 w 18982931"/>
              <a:gd name="connsiteY1073" fmla="*/ 1881023 h 4449429"/>
              <a:gd name="connsiteX1074" fmla="*/ 9280267 w 18982931"/>
              <a:gd name="connsiteY1074" fmla="*/ 1881023 h 4449429"/>
              <a:gd name="connsiteX1075" fmla="*/ 9280267 w 18982931"/>
              <a:gd name="connsiteY1075" fmla="*/ 1815166 h 4449429"/>
              <a:gd name="connsiteX1076" fmla="*/ 9280267 w 18982931"/>
              <a:gd name="connsiteY1076" fmla="*/ 304587 h 4449429"/>
              <a:gd name="connsiteX1077" fmla="*/ 9346122 w 18982931"/>
              <a:gd name="connsiteY1077" fmla="*/ 238731 h 4449429"/>
              <a:gd name="connsiteX1078" fmla="*/ 9453137 w 18982931"/>
              <a:gd name="connsiteY1078" fmla="*/ 341628 h 4449429"/>
              <a:gd name="connsiteX1079" fmla="*/ 9453137 w 18982931"/>
              <a:gd name="connsiteY1079" fmla="*/ 1815166 h 4449429"/>
              <a:gd name="connsiteX1080" fmla="*/ 9453137 w 18982931"/>
              <a:gd name="connsiteY1080" fmla="*/ 1876910 h 4449429"/>
              <a:gd name="connsiteX1081" fmla="*/ 9551919 w 18982931"/>
              <a:gd name="connsiteY1081" fmla="*/ 1876910 h 4449429"/>
              <a:gd name="connsiteX1082" fmla="*/ 9551919 w 18982931"/>
              <a:gd name="connsiteY1082" fmla="*/ 1724614 h 4449429"/>
              <a:gd name="connsiteX1083" fmla="*/ 9551919 w 18982931"/>
              <a:gd name="connsiteY1083" fmla="*/ 1481771 h 4449429"/>
              <a:gd name="connsiteX1084" fmla="*/ 9597198 w 18982931"/>
              <a:gd name="connsiteY1084" fmla="*/ 1374754 h 4449429"/>
              <a:gd name="connsiteX1085" fmla="*/ 9613662 w 18982931"/>
              <a:gd name="connsiteY1085" fmla="*/ 1325362 h 4449429"/>
              <a:gd name="connsiteX1086" fmla="*/ 9683632 w 18982931"/>
              <a:gd name="connsiteY1086" fmla="*/ 1325362 h 4449429"/>
              <a:gd name="connsiteX1087" fmla="*/ 9683632 w 18982931"/>
              <a:gd name="connsiteY1087" fmla="*/ 1522931 h 4449429"/>
              <a:gd name="connsiteX1088" fmla="*/ 9819464 w 18982931"/>
              <a:gd name="connsiteY1088" fmla="*/ 1522931 h 4449429"/>
              <a:gd name="connsiteX1089" fmla="*/ 9819464 w 18982931"/>
              <a:gd name="connsiteY1089" fmla="*/ 1720501 h 4449429"/>
              <a:gd name="connsiteX1090" fmla="*/ 9819464 w 18982931"/>
              <a:gd name="connsiteY1090" fmla="*/ 1835749 h 4449429"/>
              <a:gd name="connsiteX1091" fmla="*/ 9868856 w 18982931"/>
              <a:gd name="connsiteY1091" fmla="*/ 1885142 h 4449429"/>
              <a:gd name="connsiteX1092" fmla="*/ 9922361 w 18982931"/>
              <a:gd name="connsiteY1092" fmla="*/ 1938648 h 4449429"/>
              <a:gd name="connsiteX1093" fmla="*/ 9922361 w 18982931"/>
              <a:gd name="connsiteY1093" fmla="*/ 2226770 h 4449429"/>
              <a:gd name="connsiteX1094" fmla="*/ 10189906 w 18982931"/>
              <a:gd name="connsiteY1094" fmla="*/ 2226770 h 4449429"/>
              <a:gd name="connsiteX1095" fmla="*/ 10189906 w 18982931"/>
              <a:gd name="connsiteY1095" fmla="*/ 1864559 h 4449429"/>
              <a:gd name="connsiteX1096" fmla="*/ 10251644 w 18982931"/>
              <a:gd name="connsiteY1096" fmla="*/ 1852213 h 4449429"/>
              <a:gd name="connsiteX1097" fmla="*/ 10251644 w 18982931"/>
              <a:gd name="connsiteY1097" fmla="*/ 1465306 h 4449429"/>
              <a:gd name="connsiteX1098" fmla="*/ 10198137 w 18982931"/>
              <a:gd name="connsiteY1098" fmla="*/ 1461188 h 4449429"/>
              <a:gd name="connsiteX1099" fmla="*/ 10198137 w 18982931"/>
              <a:gd name="connsiteY1099" fmla="*/ 1317129 h 4449429"/>
              <a:gd name="connsiteX1100" fmla="*/ 10572694 w 18982931"/>
              <a:gd name="connsiteY1100" fmla="*/ 1317129 h 4449429"/>
              <a:gd name="connsiteX1101" fmla="*/ 10572694 w 18982931"/>
              <a:gd name="connsiteY1101" fmla="*/ 2140336 h 4449429"/>
              <a:gd name="connsiteX1102" fmla="*/ 10642669 w 18982931"/>
              <a:gd name="connsiteY1102" fmla="*/ 2144449 h 4449429"/>
              <a:gd name="connsiteX1103" fmla="*/ 10642669 w 18982931"/>
              <a:gd name="connsiteY1103" fmla="*/ 2477849 h 4449429"/>
              <a:gd name="connsiteX1104" fmla="*/ 10885512 w 18982931"/>
              <a:gd name="connsiteY1104" fmla="*/ 2477849 h 4449429"/>
              <a:gd name="connsiteX1105" fmla="*/ 10885512 w 18982931"/>
              <a:gd name="connsiteY1105" fmla="*/ 2292626 h 4449429"/>
              <a:gd name="connsiteX1106" fmla="*/ 10959601 w 18982931"/>
              <a:gd name="connsiteY1106" fmla="*/ 2292626 h 4449429"/>
              <a:gd name="connsiteX1107" fmla="*/ 10959601 w 18982931"/>
              <a:gd name="connsiteY1107" fmla="*/ 2477849 h 4449429"/>
              <a:gd name="connsiteX1108" fmla="*/ 11066618 w 18982931"/>
              <a:gd name="connsiteY1108" fmla="*/ 2477849 h 4449429"/>
              <a:gd name="connsiteX1109" fmla="*/ 11107778 w 18982931"/>
              <a:gd name="connsiteY1109" fmla="*/ 2284395 h 4449429"/>
              <a:gd name="connsiteX1110" fmla="*/ 11136593 w 18982931"/>
              <a:gd name="connsiteY1110" fmla="*/ 2053897 h 4449429"/>
              <a:gd name="connsiteX1111" fmla="*/ 11136593 w 18982931"/>
              <a:gd name="connsiteY1111" fmla="*/ 1061936 h 4449429"/>
              <a:gd name="connsiteX1112" fmla="*/ 11148938 w 18982931"/>
              <a:gd name="connsiteY1112" fmla="*/ 938454 h 4449429"/>
              <a:gd name="connsiteX1113" fmla="*/ 11161288 w 18982931"/>
              <a:gd name="connsiteY1113" fmla="*/ 938454 h 4449429"/>
              <a:gd name="connsiteX1114" fmla="*/ 11177753 w 18982931"/>
              <a:gd name="connsiteY1114" fmla="*/ 983729 h 4449429"/>
              <a:gd name="connsiteX1115" fmla="*/ 11231258 w 18982931"/>
              <a:gd name="connsiteY1115" fmla="*/ 572126 h 4449429"/>
              <a:gd name="connsiteX1116" fmla="*/ 11243610 w 18982931"/>
              <a:gd name="connsiteY1116" fmla="*/ 572126 h 4449429"/>
              <a:gd name="connsiteX1117" fmla="*/ 11284770 w 18982931"/>
              <a:gd name="connsiteY1117" fmla="*/ 946687 h 4449429"/>
              <a:gd name="connsiteX1118" fmla="*/ 11325929 w 18982931"/>
              <a:gd name="connsiteY1118" fmla="*/ 934337 h 4449429"/>
              <a:gd name="connsiteX1119" fmla="*/ 11342394 w 18982931"/>
              <a:gd name="connsiteY1119" fmla="*/ 1061936 h 4449429"/>
              <a:gd name="connsiteX1120" fmla="*/ 11342394 w 18982931"/>
              <a:gd name="connsiteY1120" fmla="*/ 1300666 h 4449429"/>
              <a:gd name="connsiteX1121" fmla="*/ 11358857 w 18982931"/>
              <a:gd name="connsiteY1121" fmla="*/ 2132104 h 4449429"/>
              <a:gd name="connsiteX1122" fmla="*/ 11362976 w 18982931"/>
              <a:gd name="connsiteY1122" fmla="*/ 2165031 h 4449429"/>
              <a:gd name="connsiteX1123" fmla="*/ 11453524 w 18982931"/>
              <a:gd name="connsiteY1123" fmla="*/ 2165031 h 4449429"/>
              <a:gd name="connsiteX1124" fmla="*/ 11457643 w 18982931"/>
              <a:gd name="connsiteY1124" fmla="*/ 2082711 h 4449429"/>
              <a:gd name="connsiteX1125" fmla="*/ 11535845 w 18982931"/>
              <a:gd name="connsiteY1125" fmla="*/ 2078592 h 4449429"/>
              <a:gd name="connsiteX1126" fmla="*/ 11535845 w 18982931"/>
              <a:gd name="connsiteY1126" fmla="*/ 2004505 h 4449429"/>
              <a:gd name="connsiteX1127" fmla="*/ 11548195 w 18982931"/>
              <a:gd name="connsiteY1127" fmla="*/ 1736964 h 4449429"/>
              <a:gd name="connsiteX1128" fmla="*/ 11609938 w 18982931"/>
              <a:gd name="connsiteY1128" fmla="*/ 1609365 h 4449429"/>
              <a:gd name="connsiteX1129" fmla="*/ 11688140 w 18982931"/>
              <a:gd name="connsiteY1129" fmla="*/ 1765774 h 4449429"/>
              <a:gd name="connsiteX1130" fmla="*/ 11688140 w 18982931"/>
              <a:gd name="connsiteY1130" fmla="*/ 2082711 h 4449429"/>
              <a:gd name="connsiteX1131" fmla="*/ 11910406 w 18982931"/>
              <a:gd name="connsiteY1131" fmla="*/ 2148567 h 4449429"/>
              <a:gd name="connsiteX1132" fmla="*/ 11988608 w 18982931"/>
              <a:gd name="connsiteY1132" fmla="*/ 2119754 h 4449429"/>
              <a:gd name="connsiteX1133" fmla="*/ 11991181 w 18982931"/>
              <a:gd name="connsiteY1133" fmla="*/ 2153197 h 4449429"/>
              <a:gd name="connsiteX1134" fmla="*/ 11993908 w 18982931"/>
              <a:gd name="connsiteY1134" fmla="*/ 2158900 h 4449429"/>
              <a:gd name="connsiteX1135" fmla="*/ 11993908 w 18982931"/>
              <a:gd name="connsiteY1135" fmla="*/ 2156799 h 4449429"/>
              <a:gd name="connsiteX1136" fmla="*/ 11998023 w 18982931"/>
              <a:gd name="connsiteY1136" fmla="*/ 2115639 h 4449429"/>
              <a:gd name="connsiteX1137" fmla="*/ 12010373 w 18982931"/>
              <a:gd name="connsiteY1137" fmla="*/ 2115639 h 4449429"/>
              <a:gd name="connsiteX1138" fmla="*/ 12014490 w 18982931"/>
              <a:gd name="connsiteY1138" fmla="*/ 2185614 h 4449429"/>
              <a:gd name="connsiteX1139" fmla="*/ 12055650 w 18982931"/>
              <a:gd name="connsiteY1139" fmla="*/ 2259703 h 4449429"/>
              <a:gd name="connsiteX1140" fmla="*/ 12109157 w 18982931"/>
              <a:gd name="connsiteY1140" fmla="*/ 2267933 h 4449429"/>
              <a:gd name="connsiteX1141" fmla="*/ 12137972 w 18982931"/>
              <a:gd name="connsiteY1141" fmla="*/ 2580753 h 4449429"/>
              <a:gd name="connsiteX1142" fmla="*/ 12150317 w 18982931"/>
              <a:gd name="connsiteY1142" fmla="*/ 2580753 h 4449429"/>
              <a:gd name="connsiteX1143" fmla="*/ 12179132 w 18982931"/>
              <a:gd name="connsiteY1143" fmla="*/ 2411992 h 4449429"/>
              <a:gd name="connsiteX1144" fmla="*/ 12207942 w 18982931"/>
              <a:gd name="connsiteY1144" fmla="*/ 2160917 h 4449429"/>
              <a:gd name="connsiteX1145" fmla="*/ 12216174 w 18982931"/>
              <a:gd name="connsiteY1145" fmla="*/ 2152686 h 4449429"/>
              <a:gd name="connsiteX1146" fmla="*/ 12331423 w 18982931"/>
              <a:gd name="connsiteY1146" fmla="*/ 2152686 h 4449429"/>
              <a:gd name="connsiteX1147" fmla="*/ 12331423 w 18982931"/>
              <a:gd name="connsiteY1147" fmla="*/ 2317327 h 4449429"/>
              <a:gd name="connsiteX1148" fmla="*/ 12496064 w 18982931"/>
              <a:gd name="connsiteY1148" fmla="*/ 2313208 h 4449429"/>
              <a:gd name="connsiteX1149" fmla="*/ 12557802 w 18982931"/>
              <a:gd name="connsiteY1149" fmla="*/ 2210310 h 4449429"/>
              <a:gd name="connsiteX1150" fmla="*/ 12566034 w 18982931"/>
              <a:gd name="connsiteY1150" fmla="*/ 2206191 h 4449429"/>
              <a:gd name="connsiteX1151" fmla="*/ 12598962 w 18982931"/>
              <a:gd name="connsiteY1151" fmla="*/ 2267933 h 4449429"/>
              <a:gd name="connsiteX1152" fmla="*/ 12607194 w 18982931"/>
              <a:gd name="connsiteY1152" fmla="*/ 2263816 h 4449429"/>
              <a:gd name="connsiteX1153" fmla="*/ 12607194 w 18982931"/>
              <a:gd name="connsiteY1153" fmla="*/ 1461193 h 4449429"/>
              <a:gd name="connsiteX1154" fmla="*/ 12677169 w 18982931"/>
              <a:gd name="connsiteY1154" fmla="*/ 1230695 h 4449429"/>
              <a:gd name="connsiteX1155" fmla="*/ 12920017 w 18982931"/>
              <a:gd name="connsiteY1155" fmla="*/ 1230695 h 4449429"/>
              <a:gd name="connsiteX1156" fmla="*/ 12948827 w 18982931"/>
              <a:gd name="connsiteY1156" fmla="*/ 1490003 h 4449429"/>
              <a:gd name="connsiteX1157" fmla="*/ 12948827 w 18982931"/>
              <a:gd name="connsiteY1157" fmla="*/ 1909838 h 4449429"/>
              <a:gd name="connsiteX1158" fmla="*/ 12948827 w 18982931"/>
              <a:gd name="connsiteY1158" fmla="*/ 1975695 h 4449429"/>
              <a:gd name="connsiteX1159" fmla="*/ 12969405 w 18982931"/>
              <a:gd name="connsiteY1159" fmla="*/ 1979812 h 4449429"/>
              <a:gd name="connsiteX1160" fmla="*/ 12989987 w 18982931"/>
              <a:gd name="connsiteY1160" fmla="*/ 1913955 h 4449429"/>
              <a:gd name="connsiteX1161" fmla="*/ 12989987 w 18982931"/>
              <a:gd name="connsiteY1161" fmla="*/ 1469425 h 4449429"/>
              <a:gd name="connsiteX1162" fmla="*/ 13064076 w 18982931"/>
              <a:gd name="connsiteY1162" fmla="*/ 1395336 h 4449429"/>
              <a:gd name="connsiteX1163" fmla="*/ 13146396 w 18982931"/>
              <a:gd name="connsiteY1163" fmla="*/ 1395336 h 4449429"/>
              <a:gd name="connsiteX1164" fmla="*/ 13146396 w 18982931"/>
              <a:gd name="connsiteY1164" fmla="*/ 1111328 h 4449429"/>
              <a:gd name="connsiteX1165" fmla="*/ 13216366 w 18982931"/>
              <a:gd name="connsiteY1165" fmla="*/ 1103096 h 4449429"/>
              <a:gd name="connsiteX1166" fmla="*/ 13228716 w 18982931"/>
              <a:gd name="connsiteY1166" fmla="*/ 1041358 h 4449429"/>
              <a:gd name="connsiteX1167" fmla="*/ 13368662 w 18982931"/>
              <a:gd name="connsiteY1167" fmla="*/ 1041358 h 4449429"/>
              <a:gd name="connsiteX1168" fmla="*/ 13368662 w 18982931"/>
              <a:gd name="connsiteY1168" fmla="*/ 687379 h 4449429"/>
              <a:gd name="connsiteX1169" fmla="*/ 13483911 w 18982931"/>
              <a:gd name="connsiteY1169" fmla="*/ 687379 h 4449429"/>
              <a:gd name="connsiteX1170" fmla="*/ 13483911 w 18982931"/>
              <a:gd name="connsiteY1170" fmla="*/ 617404 h 4449429"/>
              <a:gd name="connsiteX1171" fmla="*/ 13483911 w 18982931"/>
              <a:gd name="connsiteY1171" fmla="*/ 131714 h 4449429"/>
              <a:gd name="connsiteX1172" fmla="*/ 13541534 w 18982931"/>
              <a:gd name="connsiteY1172" fmla="*/ 74089 h 4449429"/>
              <a:gd name="connsiteX1173" fmla="*/ 13685593 w 18982931"/>
              <a:gd name="connsiteY1173" fmla="*/ 74089 h 4449429"/>
              <a:gd name="connsiteX1174" fmla="*/ 13730872 w 18982931"/>
              <a:gd name="connsiteY1174" fmla="*/ 49392 h 4449429"/>
              <a:gd name="connsiteX1175" fmla="*/ 13739104 w 18982931"/>
              <a:gd name="connsiteY1175"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18126 w 18982931"/>
              <a:gd name="connsiteY866" fmla="*/ 1576437 h 4449429"/>
              <a:gd name="connsiteX867" fmla="*/ 1375751 w 18982931"/>
              <a:gd name="connsiteY867" fmla="*/ 1588787 h 4449429"/>
              <a:gd name="connsiteX868" fmla="*/ 1486884 w 18982931"/>
              <a:gd name="connsiteY868" fmla="*/ 1588787 h 4449429"/>
              <a:gd name="connsiteX869" fmla="*/ 1507466 w 18982931"/>
              <a:gd name="connsiteY869" fmla="*/ 2337905 h 4449429"/>
              <a:gd name="connsiteX870" fmla="*/ 1523929 w 18982931"/>
              <a:gd name="connsiteY870" fmla="*/ 2337905 h 4449429"/>
              <a:gd name="connsiteX871" fmla="*/ 1523929 w 18982931"/>
              <a:gd name="connsiteY871" fmla="*/ 2169146 h 4449429"/>
              <a:gd name="connsiteX872" fmla="*/ 1692685 w 18982931"/>
              <a:gd name="connsiteY872" fmla="*/ 2169146 h 4449429"/>
              <a:gd name="connsiteX873" fmla="*/ 1692685 w 18982931"/>
              <a:gd name="connsiteY873" fmla="*/ 2020968 h 4449429"/>
              <a:gd name="connsiteX874" fmla="*/ 1766772 w 18982931"/>
              <a:gd name="connsiteY874" fmla="*/ 1922183 h 4449429"/>
              <a:gd name="connsiteX875" fmla="*/ 1766772 w 18982931"/>
              <a:gd name="connsiteY875" fmla="*/ 1757542 h 4449429"/>
              <a:gd name="connsiteX876" fmla="*/ 1849095 w 18982931"/>
              <a:gd name="connsiteY876" fmla="*/ 1757542 h 4449429"/>
              <a:gd name="connsiteX877" fmla="*/ 1849095 w 18982931"/>
              <a:gd name="connsiteY877" fmla="*/ 2156799 h 4449429"/>
              <a:gd name="connsiteX878" fmla="*/ 1919070 w 18982931"/>
              <a:gd name="connsiteY878" fmla="*/ 2156799 h 4449429"/>
              <a:gd name="connsiteX879" fmla="*/ 1919070 w 18982931"/>
              <a:gd name="connsiteY879" fmla="*/ 1864559 h 4449429"/>
              <a:gd name="connsiteX880" fmla="*/ 1919070 w 18982931"/>
              <a:gd name="connsiteY880" fmla="*/ 695608 h 4449429"/>
              <a:gd name="connsiteX881" fmla="*/ 2005504 w 18982931"/>
              <a:gd name="connsiteY881" fmla="*/ 609173 h 4449429"/>
              <a:gd name="connsiteX882" fmla="*/ 2026085 w 18982931"/>
              <a:gd name="connsiteY882" fmla="*/ 605054 h 4449429"/>
              <a:gd name="connsiteX883" fmla="*/ 2100174 w 18982931"/>
              <a:gd name="connsiteY883" fmla="*/ 448645 h 4449429"/>
              <a:gd name="connsiteX884" fmla="*/ 2137215 w 18982931"/>
              <a:gd name="connsiteY884" fmla="*/ 407485 h 4449429"/>
              <a:gd name="connsiteX885" fmla="*/ 2194840 w 18982931"/>
              <a:gd name="connsiteY885" fmla="*/ 337515 h 4449429"/>
              <a:gd name="connsiteX886" fmla="*/ 2198958 w 18982931"/>
              <a:gd name="connsiteY886" fmla="*/ 292236 h 4449429"/>
              <a:gd name="connsiteX887" fmla="*/ 2240121 w 18982931"/>
              <a:gd name="connsiteY887" fmla="*/ 358093 h 4449429"/>
              <a:gd name="connsiteX888" fmla="*/ 2273047 w 18982931"/>
              <a:gd name="connsiteY888" fmla="*/ 444532 h 4449429"/>
              <a:gd name="connsiteX889" fmla="*/ 2330670 w 18982931"/>
              <a:gd name="connsiteY889" fmla="*/ 563894 h 4449429"/>
              <a:gd name="connsiteX890" fmla="*/ 2351248 w 18982931"/>
              <a:gd name="connsiteY890" fmla="*/ 613286 h 4449429"/>
              <a:gd name="connsiteX891" fmla="*/ 2429455 w 18982931"/>
              <a:gd name="connsiteY891" fmla="*/ 675029 h 4449429"/>
              <a:gd name="connsiteX892" fmla="*/ 2470614 w 18982931"/>
              <a:gd name="connsiteY892" fmla="*/ 757350 h 4449429"/>
              <a:gd name="connsiteX893" fmla="*/ 2470614 w 18982931"/>
              <a:gd name="connsiteY893" fmla="*/ 1086631 h 4449429"/>
              <a:gd name="connsiteX894" fmla="*/ 2470614 w 18982931"/>
              <a:gd name="connsiteY894" fmla="*/ 2008622 h 4449429"/>
              <a:gd name="connsiteX895" fmla="*/ 2487080 w 18982931"/>
              <a:gd name="connsiteY895" fmla="*/ 2053897 h 4449429"/>
              <a:gd name="connsiteX896" fmla="*/ 2499426 w 18982931"/>
              <a:gd name="connsiteY896" fmla="*/ 1897488 h 4449429"/>
              <a:gd name="connsiteX897" fmla="*/ 2602322 w 18982931"/>
              <a:gd name="connsiteY897" fmla="*/ 1798703 h 4449429"/>
              <a:gd name="connsiteX898" fmla="*/ 2836935 w 18982931"/>
              <a:gd name="connsiteY898" fmla="*/ 1798703 h 4449429"/>
              <a:gd name="connsiteX899" fmla="*/ 2836935 w 18982931"/>
              <a:gd name="connsiteY899" fmla="*/ 1860446 h 4449429"/>
              <a:gd name="connsiteX900" fmla="*/ 2836935 w 18982931"/>
              <a:gd name="connsiteY900" fmla="*/ 2263816 h 4449429"/>
              <a:gd name="connsiteX901" fmla="*/ 2845169 w 18982931"/>
              <a:gd name="connsiteY901" fmla="*/ 2304976 h 4449429"/>
              <a:gd name="connsiteX902" fmla="*/ 2861629 w 18982931"/>
              <a:gd name="connsiteY902" fmla="*/ 2300858 h 4449429"/>
              <a:gd name="connsiteX903" fmla="*/ 2861629 w 18982931"/>
              <a:gd name="connsiteY903" fmla="*/ 2247351 h 4449429"/>
              <a:gd name="connsiteX904" fmla="*/ 2869861 w 18982931"/>
              <a:gd name="connsiteY904" fmla="*/ 1996272 h 4449429"/>
              <a:gd name="connsiteX905" fmla="*/ 2923374 w 18982931"/>
              <a:gd name="connsiteY905" fmla="*/ 1967462 h 4449429"/>
              <a:gd name="connsiteX906" fmla="*/ 2939836 w 18982931"/>
              <a:gd name="connsiteY906" fmla="*/ 2300858 h 4449429"/>
              <a:gd name="connsiteX907" fmla="*/ 2956300 w 18982931"/>
              <a:gd name="connsiteY907" fmla="*/ 2300858 h 4449429"/>
              <a:gd name="connsiteX908" fmla="*/ 2989230 w 18982931"/>
              <a:gd name="connsiteY908" fmla="*/ 2111521 h 4449429"/>
              <a:gd name="connsiteX909" fmla="*/ 3018038 w 18982931"/>
              <a:gd name="connsiteY909" fmla="*/ 2058015 h 4449429"/>
              <a:gd name="connsiteX910" fmla="*/ 3034502 w 18982931"/>
              <a:gd name="connsiteY910" fmla="*/ 2123871 h 4449429"/>
              <a:gd name="connsiteX911" fmla="*/ 3038620 w 18982931"/>
              <a:gd name="connsiteY911" fmla="*/ 2132104 h 4449429"/>
              <a:gd name="connsiteX912" fmla="*/ 3088018 w 18982931"/>
              <a:gd name="connsiteY912" fmla="*/ 2140336 h 4449429"/>
              <a:gd name="connsiteX913" fmla="*/ 3095320 w 18982931"/>
              <a:gd name="connsiteY913" fmla="*/ 2275334 h 4449429"/>
              <a:gd name="connsiteX914" fmla="*/ 3162101 w 18982931"/>
              <a:gd name="connsiteY914" fmla="*/ 2275334 h 4449429"/>
              <a:gd name="connsiteX915" fmla="*/ 3162101 w 18982931"/>
              <a:gd name="connsiteY915" fmla="*/ 1580555 h 4449429"/>
              <a:gd name="connsiteX916" fmla="*/ 3162101 w 18982931"/>
              <a:gd name="connsiteY916" fmla="*/ 1531163 h 4449429"/>
              <a:gd name="connsiteX917" fmla="*/ 3199146 w 18982931"/>
              <a:gd name="connsiteY917" fmla="*/ 1498235 h 4449429"/>
              <a:gd name="connsiteX918" fmla="*/ 3281469 w 18982931"/>
              <a:gd name="connsiteY918" fmla="*/ 1498235 h 4449429"/>
              <a:gd name="connsiteX919" fmla="*/ 3281469 w 18982931"/>
              <a:gd name="connsiteY919" fmla="*/ 1325362 h 4449429"/>
              <a:gd name="connsiteX920" fmla="*/ 3343207 w 18982931"/>
              <a:gd name="connsiteY920" fmla="*/ 1263619 h 4449429"/>
              <a:gd name="connsiteX921" fmla="*/ 3544891 w 18982931"/>
              <a:gd name="connsiteY921" fmla="*/ 1263619 h 4449429"/>
              <a:gd name="connsiteX922" fmla="*/ 3544891 w 18982931"/>
              <a:gd name="connsiteY922" fmla="*/ 712071 h 4449429"/>
              <a:gd name="connsiteX923" fmla="*/ 3561357 w 18982931"/>
              <a:gd name="connsiteY923" fmla="*/ 555662 h 4449429"/>
              <a:gd name="connsiteX924" fmla="*/ 3606633 w 18982931"/>
              <a:gd name="connsiteY924" fmla="*/ 316933 h 4449429"/>
              <a:gd name="connsiteX925" fmla="*/ 3614865 w 18982931"/>
              <a:gd name="connsiteY925" fmla="*/ 279891 h 4449429"/>
              <a:gd name="connsiteX926" fmla="*/ 3676603 w 18982931"/>
              <a:gd name="connsiteY926" fmla="*/ 341628 h 4449429"/>
              <a:gd name="connsiteX927" fmla="*/ 3684835 w 18982931"/>
              <a:gd name="connsiteY927" fmla="*/ 386907 h 4449429"/>
              <a:gd name="connsiteX928" fmla="*/ 3742460 w 18982931"/>
              <a:gd name="connsiteY928" fmla="*/ 481574 h 4449429"/>
              <a:gd name="connsiteX929" fmla="*/ 3763042 w 18982931"/>
              <a:gd name="connsiteY929" fmla="*/ 703838 h 4449429"/>
              <a:gd name="connsiteX930" fmla="*/ 3763042 w 18982931"/>
              <a:gd name="connsiteY930" fmla="*/ 1144256 h 4449429"/>
              <a:gd name="connsiteX931" fmla="*/ 3771275 w 18982931"/>
              <a:gd name="connsiteY931" fmla="*/ 1181298 h 4449429"/>
              <a:gd name="connsiteX932" fmla="*/ 3775390 w 18982931"/>
              <a:gd name="connsiteY932" fmla="*/ 1115443 h 4449429"/>
              <a:gd name="connsiteX933" fmla="*/ 3923568 w 18982931"/>
              <a:gd name="connsiteY933" fmla="*/ 996079 h 4449429"/>
              <a:gd name="connsiteX934" fmla="*/ 3940029 w 18982931"/>
              <a:gd name="connsiteY934" fmla="*/ 1020776 h 4449429"/>
              <a:gd name="connsiteX935" fmla="*/ 3960611 w 18982931"/>
              <a:gd name="connsiteY935" fmla="*/ 1321244 h 4449429"/>
              <a:gd name="connsiteX936" fmla="*/ 3960611 w 18982931"/>
              <a:gd name="connsiteY936" fmla="*/ 1584670 h 4449429"/>
              <a:gd name="connsiteX937" fmla="*/ 3977076 w 18982931"/>
              <a:gd name="connsiteY937" fmla="*/ 1625830 h 4449429"/>
              <a:gd name="connsiteX938" fmla="*/ 4010007 w 18982931"/>
              <a:gd name="connsiteY938" fmla="*/ 1666990 h 4449429"/>
              <a:gd name="connsiteX939" fmla="*/ 4055279 w 18982931"/>
              <a:gd name="connsiteY939" fmla="*/ 1819286 h 4449429"/>
              <a:gd name="connsiteX940" fmla="*/ 4104670 w 18982931"/>
              <a:gd name="connsiteY940" fmla="*/ 1819286 h 4449429"/>
              <a:gd name="connsiteX941" fmla="*/ 4108788 w 18982931"/>
              <a:gd name="connsiteY941" fmla="*/ 1741079 h 4449429"/>
              <a:gd name="connsiteX942" fmla="*/ 4211689 w 18982931"/>
              <a:gd name="connsiteY942" fmla="*/ 1741079 h 4449429"/>
              <a:gd name="connsiteX943" fmla="*/ 4252847 w 18982931"/>
              <a:gd name="connsiteY943" fmla="*/ 1559973 h 4449429"/>
              <a:gd name="connsiteX944" fmla="*/ 4265197 w 18982931"/>
              <a:gd name="connsiteY944" fmla="*/ 1559973 h 4449429"/>
              <a:gd name="connsiteX945" fmla="*/ 4277546 w 18982931"/>
              <a:gd name="connsiteY945" fmla="*/ 1592900 h 4449429"/>
              <a:gd name="connsiteX946" fmla="*/ 4302239 w 18982931"/>
              <a:gd name="connsiteY946" fmla="*/ 1708150 h 4449429"/>
              <a:gd name="connsiteX947" fmla="*/ 4368100 w 18982931"/>
              <a:gd name="connsiteY947" fmla="*/ 1741079 h 4449429"/>
              <a:gd name="connsiteX948" fmla="*/ 4363984 w 18982931"/>
              <a:gd name="connsiteY948" fmla="*/ 1634062 h 4449429"/>
              <a:gd name="connsiteX949" fmla="*/ 4372218 w 18982931"/>
              <a:gd name="connsiteY949" fmla="*/ 839670 h 4449429"/>
              <a:gd name="connsiteX950" fmla="*/ 4442184 w 18982931"/>
              <a:gd name="connsiteY950" fmla="*/ 279891 h 4449429"/>
              <a:gd name="connsiteX951" fmla="*/ 4479230 w 18982931"/>
              <a:gd name="connsiteY951" fmla="*/ 234611 h 4449429"/>
              <a:gd name="connsiteX952" fmla="*/ 4520394 w 18982931"/>
              <a:gd name="connsiteY952" fmla="*/ 284004 h 4449429"/>
              <a:gd name="connsiteX953" fmla="*/ 4549200 w 18982931"/>
              <a:gd name="connsiteY953" fmla="*/ 440413 h 4449429"/>
              <a:gd name="connsiteX954" fmla="*/ 4680914 w 18982931"/>
              <a:gd name="connsiteY954" fmla="*/ 395140 h 4449429"/>
              <a:gd name="connsiteX955" fmla="*/ 4759121 w 18982931"/>
              <a:gd name="connsiteY955" fmla="*/ 460995 h 4449429"/>
              <a:gd name="connsiteX956" fmla="*/ 4771466 w 18982931"/>
              <a:gd name="connsiteY956" fmla="*/ 493924 h 4449429"/>
              <a:gd name="connsiteX957" fmla="*/ 4888657 w 18982931"/>
              <a:gd name="connsiteY957" fmla="*/ 747622 h 4449429"/>
              <a:gd name="connsiteX958" fmla="*/ 4888893 w 18982931"/>
              <a:gd name="connsiteY958" fmla="*/ 807315 h 4449429"/>
              <a:gd name="connsiteX959" fmla="*/ 4856617 w 18982931"/>
              <a:gd name="connsiteY959" fmla="*/ 807315 h 4449429"/>
              <a:gd name="connsiteX960" fmla="*/ 4856617 w 18982931"/>
              <a:gd name="connsiteY960" fmla="*/ 944475 h 4449429"/>
              <a:gd name="connsiteX961" fmla="*/ 4888332 w 18982931"/>
              <a:gd name="connsiteY961" fmla="*/ 944475 h 4449429"/>
              <a:gd name="connsiteX962" fmla="*/ 4888325 w 18982931"/>
              <a:gd name="connsiteY962" fmla="*/ 945600 h 4449429"/>
              <a:gd name="connsiteX963" fmla="*/ 4890835 w 18982931"/>
              <a:gd name="connsiteY963" fmla="*/ 1609365 h 4449429"/>
              <a:gd name="connsiteX964" fmla="*/ 4952574 w 18982931"/>
              <a:gd name="connsiteY964" fmla="*/ 1617597 h 4449429"/>
              <a:gd name="connsiteX965" fmla="*/ 4952574 w 18982931"/>
              <a:gd name="connsiteY965" fmla="*/ 1868678 h 4449429"/>
              <a:gd name="connsiteX966" fmla="*/ 4956691 w 18982931"/>
              <a:gd name="connsiteY966" fmla="*/ 1905720 h 4449429"/>
              <a:gd name="connsiteX967" fmla="*/ 4981387 w 18982931"/>
              <a:gd name="connsiteY967" fmla="*/ 1967462 h 4449429"/>
              <a:gd name="connsiteX968" fmla="*/ 4981387 w 18982931"/>
              <a:gd name="connsiteY968" fmla="*/ 2058015 h 4449429"/>
              <a:gd name="connsiteX969" fmla="*/ 5001966 w 18982931"/>
              <a:gd name="connsiteY969" fmla="*/ 2086824 h 4449429"/>
              <a:gd name="connsiteX970" fmla="*/ 5018429 w 18982931"/>
              <a:gd name="connsiteY970" fmla="*/ 2078592 h 4449429"/>
              <a:gd name="connsiteX971" fmla="*/ 5018429 w 18982931"/>
              <a:gd name="connsiteY971" fmla="*/ 1881023 h 4449429"/>
              <a:gd name="connsiteX972" fmla="*/ 5018429 w 18982931"/>
              <a:gd name="connsiteY972" fmla="*/ 1366522 h 4449429"/>
              <a:gd name="connsiteX973" fmla="*/ 5034894 w 18982931"/>
              <a:gd name="connsiteY973" fmla="*/ 864367 h 4449429"/>
              <a:gd name="connsiteX974" fmla="*/ 5067821 w 18982931"/>
              <a:gd name="connsiteY974" fmla="*/ 197569 h 4449429"/>
              <a:gd name="connsiteX975" fmla="*/ 5080173 w 18982931"/>
              <a:gd name="connsiteY975" fmla="*/ 102899 h 4449429"/>
              <a:gd name="connsiteX976" fmla="*/ 5216000 w 18982931"/>
              <a:gd name="connsiteY976" fmla="*/ 37042 h 4449429"/>
              <a:gd name="connsiteX977" fmla="*/ 5248927 w 18982931"/>
              <a:gd name="connsiteY977" fmla="*/ 69972 h 4449429"/>
              <a:gd name="connsiteX978" fmla="*/ 5372409 w 18982931"/>
              <a:gd name="connsiteY978" fmla="*/ 69972 h 4449429"/>
              <a:gd name="connsiteX979" fmla="*/ 5434151 w 18982931"/>
              <a:gd name="connsiteY979" fmla="*/ 131714 h 4449429"/>
              <a:gd name="connsiteX980" fmla="*/ 5434151 w 18982931"/>
              <a:gd name="connsiteY980" fmla="*/ 382788 h 4449429"/>
              <a:gd name="connsiteX981" fmla="*/ 5434151 w 18982931"/>
              <a:gd name="connsiteY981" fmla="*/ 683261 h 4449429"/>
              <a:gd name="connsiteX982" fmla="*/ 5545282 w 18982931"/>
              <a:gd name="connsiteY982" fmla="*/ 687375 h 4449429"/>
              <a:gd name="connsiteX983" fmla="*/ 5545282 w 18982931"/>
              <a:gd name="connsiteY983" fmla="*/ 1045471 h 4449429"/>
              <a:gd name="connsiteX984" fmla="*/ 5676994 w 18982931"/>
              <a:gd name="connsiteY984" fmla="*/ 1045471 h 4449429"/>
              <a:gd name="connsiteX985" fmla="*/ 5685227 w 18982931"/>
              <a:gd name="connsiteY985" fmla="*/ 1103096 h 4449429"/>
              <a:gd name="connsiteX986" fmla="*/ 5759314 w 18982931"/>
              <a:gd name="connsiteY986" fmla="*/ 1193648 h 4449429"/>
              <a:gd name="connsiteX987" fmla="*/ 5759314 w 18982931"/>
              <a:gd name="connsiteY987" fmla="*/ 1395331 h 4449429"/>
              <a:gd name="connsiteX988" fmla="*/ 5825171 w 18982931"/>
              <a:gd name="connsiteY988" fmla="*/ 1395331 h 4449429"/>
              <a:gd name="connsiteX989" fmla="*/ 5903378 w 18982931"/>
              <a:gd name="connsiteY989" fmla="*/ 1477653 h 4449429"/>
              <a:gd name="connsiteX990" fmla="*/ 5903378 w 18982931"/>
              <a:gd name="connsiteY990" fmla="*/ 1918070 h 4449429"/>
              <a:gd name="connsiteX991" fmla="*/ 5936306 w 18982931"/>
              <a:gd name="connsiteY991" fmla="*/ 1975695 h 4449429"/>
              <a:gd name="connsiteX992" fmla="*/ 5965115 w 18982931"/>
              <a:gd name="connsiteY992" fmla="*/ 1275969 h 4449429"/>
              <a:gd name="connsiteX993" fmla="*/ 5969235 w 18982931"/>
              <a:gd name="connsiteY993" fmla="*/ 1238922 h 4449429"/>
              <a:gd name="connsiteX994" fmla="*/ 6166804 w 18982931"/>
              <a:gd name="connsiteY994" fmla="*/ 1238922 h 4449429"/>
              <a:gd name="connsiteX995" fmla="*/ 6216196 w 18982931"/>
              <a:gd name="connsiteY995" fmla="*/ 1288315 h 4449429"/>
              <a:gd name="connsiteX996" fmla="*/ 6236774 w 18982931"/>
              <a:gd name="connsiteY996" fmla="*/ 1428261 h 4449429"/>
              <a:gd name="connsiteX997" fmla="*/ 6273821 w 18982931"/>
              <a:gd name="connsiteY997" fmla="*/ 1498235 h 4449429"/>
              <a:gd name="connsiteX998" fmla="*/ 6273821 w 18982931"/>
              <a:gd name="connsiteY998" fmla="*/ 2230888 h 4449429"/>
              <a:gd name="connsiteX999" fmla="*/ 6277935 w 18982931"/>
              <a:gd name="connsiteY999" fmla="*/ 2280280 h 4449429"/>
              <a:gd name="connsiteX1000" fmla="*/ 6319095 w 18982931"/>
              <a:gd name="connsiteY1000" fmla="*/ 2193841 h 4449429"/>
              <a:gd name="connsiteX1001" fmla="*/ 6364373 w 18982931"/>
              <a:gd name="connsiteY1001" fmla="*/ 2288513 h 4449429"/>
              <a:gd name="connsiteX1002" fmla="*/ 6389068 w 18982931"/>
              <a:gd name="connsiteY1002" fmla="*/ 2313208 h 4449429"/>
              <a:gd name="connsiteX1003" fmla="*/ 6541355 w 18982931"/>
              <a:gd name="connsiteY1003" fmla="*/ 2313208 h 4449429"/>
              <a:gd name="connsiteX1004" fmla="*/ 6541355 w 18982931"/>
              <a:gd name="connsiteY1004" fmla="*/ 2148567 h 4449429"/>
              <a:gd name="connsiteX1005" fmla="*/ 6660723 w 18982931"/>
              <a:gd name="connsiteY1005" fmla="*/ 2148567 h 4449429"/>
              <a:gd name="connsiteX1006" fmla="*/ 6660723 w 18982931"/>
              <a:gd name="connsiteY1006" fmla="*/ 2259698 h 4449429"/>
              <a:gd name="connsiteX1007" fmla="*/ 6705999 w 18982931"/>
              <a:gd name="connsiteY1007" fmla="*/ 2551938 h 4449429"/>
              <a:gd name="connsiteX1008" fmla="*/ 6714228 w 18982931"/>
              <a:gd name="connsiteY1008" fmla="*/ 2580748 h 4449429"/>
              <a:gd name="connsiteX1009" fmla="*/ 6722461 w 18982931"/>
              <a:gd name="connsiteY1009" fmla="*/ 2576634 h 4449429"/>
              <a:gd name="connsiteX1010" fmla="*/ 6751278 w 18982931"/>
              <a:gd name="connsiteY1010" fmla="*/ 2263816 h 4449429"/>
              <a:gd name="connsiteX1011" fmla="*/ 6800669 w 18982931"/>
              <a:gd name="connsiteY1011" fmla="*/ 2255583 h 4449429"/>
              <a:gd name="connsiteX1012" fmla="*/ 6837709 w 18982931"/>
              <a:gd name="connsiteY1012" fmla="*/ 2181496 h 4449429"/>
              <a:gd name="connsiteX1013" fmla="*/ 6841831 w 18982931"/>
              <a:gd name="connsiteY1013" fmla="*/ 2152681 h 4449429"/>
              <a:gd name="connsiteX1014" fmla="*/ 6845941 w 18982931"/>
              <a:gd name="connsiteY1014" fmla="*/ 2115639 h 4449429"/>
              <a:gd name="connsiteX1015" fmla="*/ 6857139 w 18982931"/>
              <a:gd name="connsiteY1015" fmla="*/ 2115639 h 4449429"/>
              <a:gd name="connsiteX1016" fmla="*/ 6899298 w 18982931"/>
              <a:gd name="connsiteY1016" fmla="*/ 2109470 h 4449429"/>
              <a:gd name="connsiteX1017" fmla="*/ 6922965 w 18982931"/>
              <a:gd name="connsiteY1017" fmla="*/ 2140339 h 4449429"/>
              <a:gd name="connsiteX1018" fmla="*/ 7009406 w 18982931"/>
              <a:gd name="connsiteY1018" fmla="*/ 2070365 h 4449429"/>
              <a:gd name="connsiteX1019" fmla="*/ 7145231 w 18982931"/>
              <a:gd name="connsiteY1019" fmla="*/ 2066247 h 4449429"/>
              <a:gd name="connsiteX1020" fmla="*/ 7145231 w 18982931"/>
              <a:gd name="connsiteY1020" fmla="*/ 1901605 h 4449429"/>
              <a:gd name="connsiteX1021" fmla="*/ 7145231 w 18982931"/>
              <a:gd name="connsiteY1021" fmla="*/ 1769896 h 4449429"/>
              <a:gd name="connsiteX1022" fmla="*/ 7215204 w 18982931"/>
              <a:gd name="connsiteY1022" fmla="*/ 1597024 h 4449429"/>
              <a:gd name="connsiteX1023" fmla="*/ 7285174 w 18982931"/>
              <a:gd name="connsiteY1023" fmla="*/ 1753433 h 4449429"/>
              <a:gd name="connsiteX1024" fmla="*/ 7297524 w 18982931"/>
              <a:gd name="connsiteY1024" fmla="*/ 2062134 h 4449429"/>
              <a:gd name="connsiteX1025" fmla="*/ 7367494 w 18982931"/>
              <a:gd name="connsiteY1025" fmla="*/ 2066247 h 4449429"/>
              <a:gd name="connsiteX1026" fmla="*/ 7371610 w 18982931"/>
              <a:gd name="connsiteY1026" fmla="*/ 2148567 h 4449429"/>
              <a:gd name="connsiteX1027" fmla="*/ 7462167 w 18982931"/>
              <a:gd name="connsiteY1027" fmla="*/ 2148567 h 4449429"/>
              <a:gd name="connsiteX1028" fmla="*/ 7462167 w 18982931"/>
              <a:gd name="connsiteY1028" fmla="*/ 2095061 h 4449429"/>
              <a:gd name="connsiteX1029" fmla="*/ 7462167 w 18982931"/>
              <a:gd name="connsiteY1029" fmla="*/ 1597024 h 4449429"/>
              <a:gd name="connsiteX1030" fmla="*/ 7482743 w 18982931"/>
              <a:gd name="connsiteY1030" fmla="*/ 1008430 h 4449429"/>
              <a:gd name="connsiteX1031" fmla="*/ 7495096 w 18982931"/>
              <a:gd name="connsiteY1031" fmla="*/ 921991 h 4449429"/>
              <a:gd name="connsiteX1032" fmla="*/ 7536254 w 18982931"/>
              <a:gd name="connsiteY1032" fmla="*/ 934341 h 4449429"/>
              <a:gd name="connsiteX1033" fmla="*/ 7577416 w 18982931"/>
              <a:gd name="connsiteY1033" fmla="*/ 563899 h 4449429"/>
              <a:gd name="connsiteX1034" fmla="*/ 7589759 w 18982931"/>
              <a:gd name="connsiteY1034" fmla="*/ 563899 h 4449429"/>
              <a:gd name="connsiteX1035" fmla="*/ 7639153 w 18982931"/>
              <a:gd name="connsiteY1035" fmla="*/ 975501 h 4449429"/>
              <a:gd name="connsiteX1036" fmla="*/ 7655614 w 18982931"/>
              <a:gd name="connsiteY1036" fmla="*/ 926109 h 4449429"/>
              <a:gd name="connsiteX1037" fmla="*/ 7667968 w 18982931"/>
              <a:gd name="connsiteY1037" fmla="*/ 926109 h 4449429"/>
              <a:gd name="connsiteX1038" fmla="*/ 7676196 w 18982931"/>
              <a:gd name="connsiteY1038" fmla="*/ 1037243 h 4449429"/>
              <a:gd name="connsiteX1039" fmla="*/ 7676196 w 18982931"/>
              <a:gd name="connsiteY1039" fmla="*/ 2049787 h 4449429"/>
              <a:gd name="connsiteX1040" fmla="*/ 7705009 w 18982931"/>
              <a:gd name="connsiteY1040" fmla="*/ 2267935 h 4449429"/>
              <a:gd name="connsiteX1041" fmla="*/ 7750287 w 18982931"/>
              <a:gd name="connsiteY1041" fmla="*/ 2469622 h 4449429"/>
              <a:gd name="connsiteX1042" fmla="*/ 7849072 w 18982931"/>
              <a:gd name="connsiteY1042" fmla="*/ 2469622 h 4449429"/>
              <a:gd name="connsiteX1043" fmla="*/ 7849072 w 18982931"/>
              <a:gd name="connsiteY1043" fmla="*/ 2284398 h 4449429"/>
              <a:gd name="connsiteX1044" fmla="*/ 7919042 w 18982931"/>
              <a:gd name="connsiteY1044" fmla="*/ 2284398 h 4449429"/>
              <a:gd name="connsiteX1045" fmla="*/ 7919042 w 18982931"/>
              <a:gd name="connsiteY1045" fmla="*/ 2473736 h 4449429"/>
              <a:gd name="connsiteX1046" fmla="*/ 8108380 w 18982931"/>
              <a:gd name="connsiteY1046" fmla="*/ 2473736 h 4449429"/>
              <a:gd name="connsiteX1047" fmla="*/ 8142338 w 18982931"/>
              <a:gd name="connsiteY1047" fmla="*/ 2481454 h 4449429"/>
              <a:gd name="connsiteX1048" fmla="*/ 8144242 w 18982931"/>
              <a:gd name="connsiteY1048" fmla="*/ 2485067 h 4449429"/>
              <a:gd name="connsiteX1049" fmla="*/ 8144242 w 18982931"/>
              <a:gd name="connsiteY1049" fmla="*/ 1280084 h 4449429"/>
              <a:gd name="connsiteX1050" fmla="*/ 8189518 w 18982931"/>
              <a:gd name="connsiteY1050" fmla="*/ 1115443 h 4449429"/>
              <a:gd name="connsiteX1051" fmla="*/ 8230679 w 18982931"/>
              <a:gd name="connsiteY1051" fmla="*/ 1090746 h 4449429"/>
              <a:gd name="connsiteX1052" fmla="*/ 8477642 w 18982931"/>
              <a:gd name="connsiteY1052" fmla="*/ 1090746 h 4449429"/>
              <a:gd name="connsiteX1053" fmla="*/ 8518799 w 18982931"/>
              <a:gd name="connsiteY1053" fmla="*/ 1111328 h 4449429"/>
              <a:gd name="connsiteX1054" fmla="*/ 8568194 w 18982931"/>
              <a:gd name="connsiteY1054" fmla="*/ 1288315 h 4449429"/>
              <a:gd name="connsiteX1055" fmla="*/ 8572304 w 18982931"/>
              <a:gd name="connsiteY1055" fmla="*/ 2152681 h 4449429"/>
              <a:gd name="connsiteX1056" fmla="*/ 8572304 w 18982931"/>
              <a:gd name="connsiteY1056" fmla="*/ 2222656 h 4449429"/>
              <a:gd name="connsiteX1057" fmla="*/ 8827499 w 18982931"/>
              <a:gd name="connsiteY1057" fmla="*/ 2222656 h 4449429"/>
              <a:gd name="connsiteX1058" fmla="*/ 8827499 w 18982931"/>
              <a:gd name="connsiteY1058" fmla="*/ 2053897 h 4449429"/>
              <a:gd name="connsiteX1059" fmla="*/ 8827499 w 18982931"/>
              <a:gd name="connsiteY1059" fmla="*/ 1996272 h 4449429"/>
              <a:gd name="connsiteX1060" fmla="*/ 8926285 w 18982931"/>
              <a:gd name="connsiteY1060" fmla="*/ 1876910 h 4449429"/>
              <a:gd name="connsiteX1061" fmla="*/ 8926285 w 18982931"/>
              <a:gd name="connsiteY1061" fmla="*/ 1757542 h 4449429"/>
              <a:gd name="connsiteX1062" fmla="*/ 8926285 w 18982931"/>
              <a:gd name="connsiteY1062" fmla="*/ 1527045 h 4449429"/>
              <a:gd name="connsiteX1063" fmla="*/ 8950980 w 18982931"/>
              <a:gd name="connsiteY1063" fmla="*/ 1432378 h 4449429"/>
              <a:gd name="connsiteX1064" fmla="*/ 8950980 w 18982931"/>
              <a:gd name="connsiteY1064" fmla="*/ 1424146 h 4449429"/>
              <a:gd name="connsiteX1065" fmla="*/ 8983911 w 18982931"/>
              <a:gd name="connsiteY1065" fmla="*/ 1107210 h 4449429"/>
              <a:gd name="connsiteX1066" fmla="*/ 8992140 w 18982931"/>
              <a:gd name="connsiteY1066" fmla="*/ 1049586 h 4449429"/>
              <a:gd name="connsiteX1067" fmla="*/ 9012723 w 18982931"/>
              <a:gd name="connsiteY1067" fmla="*/ 1049586 h 4449429"/>
              <a:gd name="connsiteX1068" fmla="*/ 9049767 w 18982931"/>
              <a:gd name="connsiteY1068" fmla="*/ 1325362 h 4449429"/>
              <a:gd name="connsiteX1069" fmla="*/ 9115624 w 18982931"/>
              <a:gd name="connsiteY1069" fmla="*/ 1329476 h 4449429"/>
              <a:gd name="connsiteX1070" fmla="*/ 9165014 w 18982931"/>
              <a:gd name="connsiteY1070" fmla="*/ 1436493 h 4449429"/>
              <a:gd name="connsiteX1071" fmla="*/ 9181479 w 18982931"/>
              <a:gd name="connsiteY1071" fmla="*/ 1494116 h 4449429"/>
              <a:gd name="connsiteX1072" fmla="*/ 9181479 w 18982931"/>
              <a:gd name="connsiteY1072" fmla="*/ 1823399 h 4449429"/>
              <a:gd name="connsiteX1073" fmla="*/ 9181479 w 18982931"/>
              <a:gd name="connsiteY1073" fmla="*/ 1881023 h 4449429"/>
              <a:gd name="connsiteX1074" fmla="*/ 9280267 w 18982931"/>
              <a:gd name="connsiteY1074" fmla="*/ 1881023 h 4449429"/>
              <a:gd name="connsiteX1075" fmla="*/ 9280267 w 18982931"/>
              <a:gd name="connsiteY1075" fmla="*/ 1815166 h 4449429"/>
              <a:gd name="connsiteX1076" fmla="*/ 9280267 w 18982931"/>
              <a:gd name="connsiteY1076" fmla="*/ 304587 h 4449429"/>
              <a:gd name="connsiteX1077" fmla="*/ 9346122 w 18982931"/>
              <a:gd name="connsiteY1077" fmla="*/ 238731 h 4449429"/>
              <a:gd name="connsiteX1078" fmla="*/ 9453137 w 18982931"/>
              <a:gd name="connsiteY1078" fmla="*/ 341628 h 4449429"/>
              <a:gd name="connsiteX1079" fmla="*/ 9453137 w 18982931"/>
              <a:gd name="connsiteY1079" fmla="*/ 1815166 h 4449429"/>
              <a:gd name="connsiteX1080" fmla="*/ 9453137 w 18982931"/>
              <a:gd name="connsiteY1080" fmla="*/ 1876910 h 4449429"/>
              <a:gd name="connsiteX1081" fmla="*/ 9551919 w 18982931"/>
              <a:gd name="connsiteY1081" fmla="*/ 1876910 h 4449429"/>
              <a:gd name="connsiteX1082" fmla="*/ 9551919 w 18982931"/>
              <a:gd name="connsiteY1082" fmla="*/ 1724614 h 4449429"/>
              <a:gd name="connsiteX1083" fmla="*/ 9551919 w 18982931"/>
              <a:gd name="connsiteY1083" fmla="*/ 1481771 h 4449429"/>
              <a:gd name="connsiteX1084" fmla="*/ 9597198 w 18982931"/>
              <a:gd name="connsiteY1084" fmla="*/ 1374754 h 4449429"/>
              <a:gd name="connsiteX1085" fmla="*/ 9613662 w 18982931"/>
              <a:gd name="connsiteY1085" fmla="*/ 1325362 h 4449429"/>
              <a:gd name="connsiteX1086" fmla="*/ 9683632 w 18982931"/>
              <a:gd name="connsiteY1086" fmla="*/ 1325362 h 4449429"/>
              <a:gd name="connsiteX1087" fmla="*/ 9683632 w 18982931"/>
              <a:gd name="connsiteY1087" fmla="*/ 1522931 h 4449429"/>
              <a:gd name="connsiteX1088" fmla="*/ 9819464 w 18982931"/>
              <a:gd name="connsiteY1088" fmla="*/ 1522931 h 4449429"/>
              <a:gd name="connsiteX1089" fmla="*/ 9819464 w 18982931"/>
              <a:gd name="connsiteY1089" fmla="*/ 1720501 h 4449429"/>
              <a:gd name="connsiteX1090" fmla="*/ 9819464 w 18982931"/>
              <a:gd name="connsiteY1090" fmla="*/ 1835749 h 4449429"/>
              <a:gd name="connsiteX1091" fmla="*/ 9868856 w 18982931"/>
              <a:gd name="connsiteY1091" fmla="*/ 1885142 h 4449429"/>
              <a:gd name="connsiteX1092" fmla="*/ 9922361 w 18982931"/>
              <a:gd name="connsiteY1092" fmla="*/ 1938648 h 4449429"/>
              <a:gd name="connsiteX1093" fmla="*/ 9922361 w 18982931"/>
              <a:gd name="connsiteY1093" fmla="*/ 2226770 h 4449429"/>
              <a:gd name="connsiteX1094" fmla="*/ 10189906 w 18982931"/>
              <a:gd name="connsiteY1094" fmla="*/ 2226770 h 4449429"/>
              <a:gd name="connsiteX1095" fmla="*/ 10189906 w 18982931"/>
              <a:gd name="connsiteY1095" fmla="*/ 1864559 h 4449429"/>
              <a:gd name="connsiteX1096" fmla="*/ 10251644 w 18982931"/>
              <a:gd name="connsiteY1096" fmla="*/ 1852213 h 4449429"/>
              <a:gd name="connsiteX1097" fmla="*/ 10251644 w 18982931"/>
              <a:gd name="connsiteY1097" fmla="*/ 1465306 h 4449429"/>
              <a:gd name="connsiteX1098" fmla="*/ 10198137 w 18982931"/>
              <a:gd name="connsiteY1098" fmla="*/ 1461188 h 4449429"/>
              <a:gd name="connsiteX1099" fmla="*/ 10198137 w 18982931"/>
              <a:gd name="connsiteY1099" fmla="*/ 1317129 h 4449429"/>
              <a:gd name="connsiteX1100" fmla="*/ 10572694 w 18982931"/>
              <a:gd name="connsiteY1100" fmla="*/ 1317129 h 4449429"/>
              <a:gd name="connsiteX1101" fmla="*/ 10572694 w 18982931"/>
              <a:gd name="connsiteY1101" fmla="*/ 2140336 h 4449429"/>
              <a:gd name="connsiteX1102" fmla="*/ 10642669 w 18982931"/>
              <a:gd name="connsiteY1102" fmla="*/ 2144449 h 4449429"/>
              <a:gd name="connsiteX1103" fmla="*/ 10642669 w 18982931"/>
              <a:gd name="connsiteY1103" fmla="*/ 2477849 h 4449429"/>
              <a:gd name="connsiteX1104" fmla="*/ 10885512 w 18982931"/>
              <a:gd name="connsiteY1104" fmla="*/ 2477849 h 4449429"/>
              <a:gd name="connsiteX1105" fmla="*/ 10885512 w 18982931"/>
              <a:gd name="connsiteY1105" fmla="*/ 2292626 h 4449429"/>
              <a:gd name="connsiteX1106" fmla="*/ 10959601 w 18982931"/>
              <a:gd name="connsiteY1106" fmla="*/ 2292626 h 4449429"/>
              <a:gd name="connsiteX1107" fmla="*/ 10959601 w 18982931"/>
              <a:gd name="connsiteY1107" fmla="*/ 2477849 h 4449429"/>
              <a:gd name="connsiteX1108" fmla="*/ 11066618 w 18982931"/>
              <a:gd name="connsiteY1108" fmla="*/ 2477849 h 4449429"/>
              <a:gd name="connsiteX1109" fmla="*/ 11107778 w 18982931"/>
              <a:gd name="connsiteY1109" fmla="*/ 2284395 h 4449429"/>
              <a:gd name="connsiteX1110" fmla="*/ 11136593 w 18982931"/>
              <a:gd name="connsiteY1110" fmla="*/ 2053897 h 4449429"/>
              <a:gd name="connsiteX1111" fmla="*/ 11136593 w 18982931"/>
              <a:gd name="connsiteY1111" fmla="*/ 1061936 h 4449429"/>
              <a:gd name="connsiteX1112" fmla="*/ 11148938 w 18982931"/>
              <a:gd name="connsiteY1112" fmla="*/ 938454 h 4449429"/>
              <a:gd name="connsiteX1113" fmla="*/ 11161288 w 18982931"/>
              <a:gd name="connsiteY1113" fmla="*/ 938454 h 4449429"/>
              <a:gd name="connsiteX1114" fmla="*/ 11177753 w 18982931"/>
              <a:gd name="connsiteY1114" fmla="*/ 983729 h 4449429"/>
              <a:gd name="connsiteX1115" fmla="*/ 11231258 w 18982931"/>
              <a:gd name="connsiteY1115" fmla="*/ 572126 h 4449429"/>
              <a:gd name="connsiteX1116" fmla="*/ 11243610 w 18982931"/>
              <a:gd name="connsiteY1116" fmla="*/ 572126 h 4449429"/>
              <a:gd name="connsiteX1117" fmla="*/ 11284770 w 18982931"/>
              <a:gd name="connsiteY1117" fmla="*/ 946687 h 4449429"/>
              <a:gd name="connsiteX1118" fmla="*/ 11325929 w 18982931"/>
              <a:gd name="connsiteY1118" fmla="*/ 934337 h 4449429"/>
              <a:gd name="connsiteX1119" fmla="*/ 11342394 w 18982931"/>
              <a:gd name="connsiteY1119" fmla="*/ 1061936 h 4449429"/>
              <a:gd name="connsiteX1120" fmla="*/ 11342394 w 18982931"/>
              <a:gd name="connsiteY1120" fmla="*/ 1300666 h 4449429"/>
              <a:gd name="connsiteX1121" fmla="*/ 11358857 w 18982931"/>
              <a:gd name="connsiteY1121" fmla="*/ 2132104 h 4449429"/>
              <a:gd name="connsiteX1122" fmla="*/ 11362976 w 18982931"/>
              <a:gd name="connsiteY1122" fmla="*/ 2165031 h 4449429"/>
              <a:gd name="connsiteX1123" fmla="*/ 11453524 w 18982931"/>
              <a:gd name="connsiteY1123" fmla="*/ 2165031 h 4449429"/>
              <a:gd name="connsiteX1124" fmla="*/ 11457643 w 18982931"/>
              <a:gd name="connsiteY1124" fmla="*/ 2082711 h 4449429"/>
              <a:gd name="connsiteX1125" fmla="*/ 11535845 w 18982931"/>
              <a:gd name="connsiteY1125" fmla="*/ 2078592 h 4449429"/>
              <a:gd name="connsiteX1126" fmla="*/ 11535845 w 18982931"/>
              <a:gd name="connsiteY1126" fmla="*/ 2004505 h 4449429"/>
              <a:gd name="connsiteX1127" fmla="*/ 11548195 w 18982931"/>
              <a:gd name="connsiteY1127" fmla="*/ 1736964 h 4449429"/>
              <a:gd name="connsiteX1128" fmla="*/ 11609938 w 18982931"/>
              <a:gd name="connsiteY1128" fmla="*/ 1609365 h 4449429"/>
              <a:gd name="connsiteX1129" fmla="*/ 11688140 w 18982931"/>
              <a:gd name="connsiteY1129" fmla="*/ 1765774 h 4449429"/>
              <a:gd name="connsiteX1130" fmla="*/ 11688140 w 18982931"/>
              <a:gd name="connsiteY1130" fmla="*/ 2082711 h 4449429"/>
              <a:gd name="connsiteX1131" fmla="*/ 11910406 w 18982931"/>
              <a:gd name="connsiteY1131" fmla="*/ 2148567 h 4449429"/>
              <a:gd name="connsiteX1132" fmla="*/ 11988608 w 18982931"/>
              <a:gd name="connsiteY1132" fmla="*/ 2119754 h 4449429"/>
              <a:gd name="connsiteX1133" fmla="*/ 11991181 w 18982931"/>
              <a:gd name="connsiteY1133" fmla="*/ 2153197 h 4449429"/>
              <a:gd name="connsiteX1134" fmla="*/ 11993908 w 18982931"/>
              <a:gd name="connsiteY1134" fmla="*/ 2158900 h 4449429"/>
              <a:gd name="connsiteX1135" fmla="*/ 11993908 w 18982931"/>
              <a:gd name="connsiteY1135" fmla="*/ 2156799 h 4449429"/>
              <a:gd name="connsiteX1136" fmla="*/ 11998023 w 18982931"/>
              <a:gd name="connsiteY1136" fmla="*/ 2115639 h 4449429"/>
              <a:gd name="connsiteX1137" fmla="*/ 12010373 w 18982931"/>
              <a:gd name="connsiteY1137" fmla="*/ 2115639 h 4449429"/>
              <a:gd name="connsiteX1138" fmla="*/ 12014490 w 18982931"/>
              <a:gd name="connsiteY1138" fmla="*/ 2185614 h 4449429"/>
              <a:gd name="connsiteX1139" fmla="*/ 12055650 w 18982931"/>
              <a:gd name="connsiteY1139" fmla="*/ 2259703 h 4449429"/>
              <a:gd name="connsiteX1140" fmla="*/ 12109157 w 18982931"/>
              <a:gd name="connsiteY1140" fmla="*/ 2267933 h 4449429"/>
              <a:gd name="connsiteX1141" fmla="*/ 12137972 w 18982931"/>
              <a:gd name="connsiteY1141" fmla="*/ 2580753 h 4449429"/>
              <a:gd name="connsiteX1142" fmla="*/ 12150317 w 18982931"/>
              <a:gd name="connsiteY1142" fmla="*/ 2580753 h 4449429"/>
              <a:gd name="connsiteX1143" fmla="*/ 12179132 w 18982931"/>
              <a:gd name="connsiteY1143" fmla="*/ 2411992 h 4449429"/>
              <a:gd name="connsiteX1144" fmla="*/ 12207942 w 18982931"/>
              <a:gd name="connsiteY1144" fmla="*/ 2160917 h 4449429"/>
              <a:gd name="connsiteX1145" fmla="*/ 12216174 w 18982931"/>
              <a:gd name="connsiteY1145" fmla="*/ 2152686 h 4449429"/>
              <a:gd name="connsiteX1146" fmla="*/ 12331423 w 18982931"/>
              <a:gd name="connsiteY1146" fmla="*/ 2152686 h 4449429"/>
              <a:gd name="connsiteX1147" fmla="*/ 12331423 w 18982931"/>
              <a:gd name="connsiteY1147" fmla="*/ 2317327 h 4449429"/>
              <a:gd name="connsiteX1148" fmla="*/ 12496064 w 18982931"/>
              <a:gd name="connsiteY1148" fmla="*/ 2313208 h 4449429"/>
              <a:gd name="connsiteX1149" fmla="*/ 12557802 w 18982931"/>
              <a:gd name="connsiteY1149" fmla="*/ 2210310 h 4449429"/>
              <a:gd name="connsiteX1150" fmla="*/ 12566034 w 18982931"/>
              <a:gd name="connsiteY1150" fmla="*/ 2206191 h 4449429"/>
              <a:gd name="connsiteX1151" fmla="*/ 12598962 w 18982931"/>
              <a:gd name="connsiteY1151" fmla="*/ 2267933 h 4449429"/>
              <a:gd name="connsiteX1152" fmla="*/ 12607194 w 18982931"/>
              <a:gd name="connsiteY1152" fmla="*/ 2263816 h 4449429"/>
              <a:gd name="connsiteX1153" fmla="*/ 12607194 w 18982931"/>
              <a:gd name="connsiteY1153" fmla="*/ 1461193 h 4449429"/>
              <a:gd name="connsiteX1154" fmla="*/ 12677169 w 18982931"/>
              <a:gd name="connsiteY1154" fmla="*/ 1230695 h 4449429"/>
              <a:gd name="connsiteX1155" fmla="*/ 12920017 w 18982931"/>
              <a:gd name="connsiteY1155" fmla="*/ 1230695 h 4449429"/>
              <a:gd name="connsiteX1156" fmla="*/ 12948827 w 18982931"/>
              <a:gd name="connsiteY1156" fmla="*/ 1490003 h 4449429"/>
              <a:gd name="connsiteX1157" fmla="*/ 12948827 w 18982931"/>
              <a:gd name="connsiteY1157" fmla="*/ 1909838 h 4449429"/>
              <a:gd name="connsiteX1158" fmla="*/ 12948827 w 18982931"/>
              <a:gd name="connsiteY1158" fmla="*/ 1975695 h 4449429"/>
              <a:gd name="connsiteX1159" fmla="*/ 12969405 w 18982931"/>
              <a:gd name="connsiteY1159" fmla="*/ 1979812 h 4449429"/>
              <a:gd name="connsiteX1160" fmla="*/ 12989987 w 18982931"/>
              <a:gd name="connsiteY1160" fmla="*/ 1913955 h 4449429"/>
              <a:gd name="connsiteX1161" fmla="*/ 12989987 w 18982931"/>
              <a:gd name="connsiteY1161" fmla="*/ 1469425 h 4449429"/>
              <a:gd name="connsiteX1162" fmla="*/ 13064076 w 18982931"/>
              <a:gd name="connsiteY1162" fmla="*/ 1395336 h 4449429"/>
              <a:gd name="connsiteX1163" fmla="*/ 13146396 w 18982931"/>
              <a:gd name="connsiteY1163" fmla="*/ 1395336 h 4449429"/>
              <a:gd name="connsiteX1164" fmla="*/ 13146396 w 18982931"/>
              <a:gd name="connsiteY1164" fmla="*/ 1111328 h 4449429"/>
              <a:gd name="connsiteX1165" fmla="*/ 13216366 w 18982931"/>
              <a:gd name="connsiteY1165" fmla="*/ 1103096 h 4449429"/>
              <a:gd name="connsiteX1166" fmla="*/ 13228716 w 18982931"/>
              <a:gd name="connsiteY1166" fmla="*/ 1041358 h 4449429"/>
              <a:gd name="connsiteX1167" fmla="*/ 13368662 w 18982931"/>
              <a:gd name="connsiteY1167" fmla="*/ 1041358 h 4449429"/>
              <a:gd name="connsiteX1168" fmla="*/ 13368662 w 18982931"/>
              <a:gd name="connsiteY1168" fmla="*/ 687379 h 4449429"/>
              <a:gd name="connsiteX1169" fmla="*/ 13483911 w 18982931"/>
              <a:gd name="connsiteY1169" fmla="*/ 687379 h 4449429"/>
              <a:gd name="connsiteX1170" fmla="*/ 13483911 w 18982931"/>
              <a:gd name="connsiteY1170" fmla="*/ 617404 h 4449429"/>
              <a:gd name="connsiteX1171" fmla="*/ 13483911 w 18982931"/>
              <a:gd name="connsiteY1171" fmla="*/ 131714 h 4449429"/>
              <a:gd name="connsiteX1172" fmla="*/ 13541534 w 18982931"/>
              <a:gd name="connsiteY1172" fmla="*/ 74089 h 4449429"/>
              <a:gd name="connsiteX1173" fmla="*/ 13685593 w 18982931"/>
              <a:gd name="connsiteY1173" fmla="*/ 74089 h 4449429"/>
              <a:gd name="connsiteX1174" fmla="*/ 13730872 w 18982931"/>
              <a:gd name="connsiteY1174" fmla="*/ 49392 h 4449429"/>
              <a:gd name="connsiteX1175" fmla="*/ 13739104 w 18982931"/>
              <a:gd name="connsiteY1175"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18126 w 18982931"/>
              <a:gd name="connsiteY866" fmla="*/ 1576437 h 4449429"/>
              <a:gd name="connsiteX867" fmla="*/ 1486884 w 18982931"/>
              <a:gd name="connsiteY867" fmla="*/ 1588787 h 4449429"/>
              <a:gd name="connsiteX868" fmla="*/ 1507466 w 18982931"/>
              <a:gd name="connsiteY868" fmla="*/ 2337905 h 4449429"/>
              <a:gd name="connsiteX869" fmla="*/ 1523929 w 18982931"/>
              <a:gd name="connsiteY869" fmla="*/ 2337905 h 4449429"/>
              <a:gd name="connsiteX870" fmla="*/ 1523929 w 18982931"/>
              <a:gd name="connsiteY870" fmla="*/ 2169146 h 4449429"/>
              <a:gd name="connsiteX871" fmla="*/ 1692685 w 18982931"/>
              <a:gd name="connsiteY871" fmla="*/ 2169146 h 4449429"/>
              <a:gd name="connsiteX872" fmla="*/ 1692685 w 18982931"/>
              <a:gd name="connsiteY872" fmla="*/ 2020968 h 4449429"/>
              <a:gd name="connsiteX873" fmla="*/ 1766772 w 18982931"/>
              <a:gd name="connsiteY873" fmla="*/ 1922183 h 4449429"/>
              <a:gd name="connsiteX874" fmla="*/ 1766772 w 18982931"/>
              <a:gd name="connsiteY874" fmla="*/ 1757542 h 4449429"/>
              <a:gd name="connsiteX875" fmla="*/ 1849095 w 18982931"/>
              <a:gd name="connsiteY875" fmla="*/ 1757542 h 4449429"/>
              <a:gd name="connsiteX876" fmla="*/ 1849095 w 18982931"/>
              <a:gd name="connsiteY876" fmla="*/ 2156799 h 4449429"/>
              <a:gd name="connsiteX877" fmla="*/ 1919070 w 18982931"/>
              <a:gd name="connsiteY877" fmla="*/ 2156799 h 4449429"/>
              <a:gd name="connsiteX878" fmla="*/ 1919070 w 18982931"/>
              <a:gd name="connsiteY878" fmla="*/ 1864559 h 4449429"/>
              <a:gd name="connsiteX879" fmla="*/ 1919070 w 18982931"/>
              <a:gd name="connsiteY879" fmla="*/ 695608 h 4449429"/>
              <a:gd name="connsiteX880" fmla="*/ 2005504 w 18982931"/>
              <a:gd name="connsiteY880" fmla="*/ 609173 h 4449429"/>
              <a:gd name="connsiteX881" fmla="*/ 2026085 w 18982931"/>
              <a:gd name="connsiteY881" fmla="*/ 605054 h 4449429"/>
              <a:gd name="connsiteX882" fmla="*/ 2100174 w 18982931"/>
              <a:gd name="connsiteY882" fmla="*/ 448645 h 4449429"/>
              <a:gd name="connsiteX883" fmla="*/ 2137215 w 18982931"/>
              <a:gd name="connsiteY883" fmla="*/ 407485 h 4449429"/>
              <a:gd name="connsiteX884" fmla="*/ 2194840 w 18982931"/>
              <a:gd name="connsiteY884" fmla="*/ 337515 h 4449429"/>
              <a:gd name="connsiteX885" fmla="*/ 2198958 w 18982931"/>
              <a:gd name="connsiteY885" fmla="*/ 292236 h 4449429"/>
              <a:gd name="connsiteX886" fmla="*/ 2240121 w 18982931"/>
              <a:gd name="connsiteY886" fmla="*/ 358093 h 4449429"/>
              <a:gd name="connsiteX887" fmla="*/ 2273047 w 18982931"/>
              <a:gd name="connsiteY887" fmla="*/ 444532 h 4449429"/>
              <a:gd name="connsiteX888" fmla="*/ 2330670 w 18982931"/>
              <a:gd name="connsiteY888" fmla="*/ 563894 h 4449429"/>
              <a:gd name="connsiteX889" fmla="*/ 2351248 w 18982931"/>
              <a:gd name="connsiteY889" fmla="*/ 613286 h 4449429"/>
              <a:gd name="connsiteX890" fmla="*/ 2429455 w 18982931"/>
              <a:gd name="connsiteY890" fmla="*/ 675029 h 4449429"/>
              <a:gd name="connsiteX891" fmla="*/ 2470614 w 18982931"/>
              <a:gd name="connsiteY891" fmla="*/ 757350 h 4449429"/>
              <a:gd name="connsiteX892" fmla="*/ 2470614 w 18982931"/>
              <a:gd name="connsiteY892" fmla="*/ 1086631 h 4449429"/>
              <a:gd name="connsiteX893" fmla="*/ 2470614 w 18982931"/>
              <a:gd name="connsiteY893" fmla="*/ 2008622 h 4449429"/>
              <a:gd name="connsiteX894" fmla="*/ 2487080 w 18982931"/>
              <a:gd name="connsiteY894" fmla="*/ 2053897 h 4449429"/>
              <a:gd name="connsiteX895" fmla="*/ 2499426 w 18982931"/>
              <a:gd name="connsiteY895" fmla="*/ 1897488 h 4449429"/>
              <a:gd name="connsiteX896" fmla="*/ 2602322 w 18982931"/>
              <a:gd name="connsiteY896" fmla="*/ 1798703 h 4449429"/>
              <a:gd name="connsiteX897" fmla="*/ 2836935 w 18982931"/>
              <a:gd name="connsiteY897" fmla="*/ 1798703 h 4449429"/>
              <a:gd name="connsiteX898" fmla="*/ 2836935 w 18982931"/>
              <a:gd name="connsiteY898" fmla="*/ 1860446 h 4449429"/>
              <a:gd name="connsiteX899" fmla="*/ 2836935 w 18982931"/>
              <a:gd name="connsiteY899" fmla="*/ 2263816 h 4449429"/>
              <a:gd name="connsiteX900" fmla="*/ 2845169 w 18982931"/>
              <a:gd name="connsiteY900" fmla="*/ 2304976 h 4449429"/>
              <a:gd name="connsiteX901" fmla="*/ 2861629 w 18982931"/>
              <a:gd name="connsiteY901" fmla="*/ 2300858 h 4449429"/>
              <a:gd name="connsiteX902" fmla="*/ 2861629 w 18982931"/>
              <a:gd name="connsiteY902" fmla="*/ 2247351 h 4449429"/>
              <a:gd name="connsiteX903" fmla="*/ 2869861 w 18982931"/>
              <a:gd name="connsiteY903" fmla="*/ 1996272 h 4449429"/>
              <a:gd name="connsiteX904" fmla="*/ 2923374 w 18982931"/>
              <a:gd name="connsiteY904" fmla="*/ 1967462 h 4449429"/>
              <a:gd name="connsiteX905" fmla="*/ 2939836 w 18982931"/>
              <a:gd name="connsiteY905" fmla="*/ 2300858 h 4449429"/>
              <a:gd name="connsiteX906" fmla="*/ 2956300 w 18982931"/>
              <a:gd name="connsiteY906" fmla="*/ 2300858 h 4449429"/>
              <a:gd name="connsiteX907" fmla="*/ 2989230 w 18982931"/>
              <a:gd name="connsiteY907" fmla="*/ 2111521 h 4449429"/>
              <a:gd name="connsiteX908" fmla="*/ 3018038 w 18982931"/>
              <a:gd name="connsiteY908" fmla="*/ 2058015 h 4449429"/>
              <a:gd name="connsiteX909" fmla="*/ 3034502 w 18982931"/>
              <a:gd name="connsiteY909" fmla="*/ 2123871 h 4449429"/>
              <a:gd name="connsiteX910" fmla="*/ 3038620 w 18982931"/>
              <a:gd name="connsiteY910" fmla="*/ 2132104 h 4449429"/>
              <a:gd name="connsiteX911" fmla="*/ 3088018 w 18982931"/>
              <a:gd name="connsiteY911" fmla="*/ 2140336 h 4449429"/>
              <a:gd name="connsiteX912" fmla="*/ 3095320 w 18982931"/>
              <a:gd name="connsiteY912" fmla="*/ 2275334 h 4449429"/>
              <a:gd name="connsiteX913" fmla="*/ 3162101 w 18982931"/>
              <a:gd name="connsiteY913" fmla="*/ 2275334 h 4449429"/>
              <a:gd name="connsiteX914" fmla="*/ 3162101 w 18982931"/>
              <a:gd name="connsiteY914" fmla="*/ 1580555 h 4449429"/>
              <a:gd name="connsiteX915" fmla="*/ 3162101 w 18982931"/>
              <a:gd name="connsiteY915" fmla="*/ 1531163 h 4449429"/>
              <a:gd name="connsiteX916" fmla="*/ 3199146 w 18982931"/>
              <a:gd name="connsiteY916" fmla="*/ 1498235 h 4449429"/>
              <a:gd name="connsiteX917" fmla="*/ 3281469 w 18982931"/>
              <a:gd name="connsiteY917" fmla="*/ 1498235 h 4449429"/>
              <a:gd name="connsiteX918" fmla="*/ 3281469 w 18982931"/>
              <a:gd name="connsiteY918" fmla="*/ 1325362 h 4449429"/>
              <a:gd name="connsiteX919" fmla="*/ 3343207 w 18982931"/>
              <a:gd name="connsiteY919" fmla="*/ 1263619 h 4449429"/>
              <a:gd name="connsiteX920" fmla="*/ 3544891 w 18982931"/>
              <a:gd name="connsiteY920" fmla="*/ 1263619 h 4449429"/>
              <a:gd name="connsiteX921" fmla="*/ 3544891 w 18982931"/>
              <a:gd name="connsiteY921" fmla="*/ 712071 h 4449429"/>
              <a:gd name="connsiteX922" fmla="*/ 3561357 w 18982931"/>
              <a:gd name="connsiteY922" fmla="*/ 555662 h 4449429"/>
              <a:gd name="connsiteX923" fmla="*/ 3606633 w 18982931"/>
              <a:gd name="connsiteY923" fmla="*/ 316933 h 4449429"/>
              <a:gd name="connsiteX924" fmla="*/ 3614865 w 18982931"/>
              <a:gd name="connsiteY924" fmla="*/ 279891 h 4449429"/>
              <a:gd name="connsiteX925" fmla="*/ 3676603 w 18982931"/>
              <a:gd name="connsiteY925" fmla="*/ 341628 h 4449429"/>
              <a:gd name="connsiteX926" fmla="*/ 3684835 w 18982931"/>
              <a:gd name="connsiteY926" fmla="*/ 386907 h 4449429"/>
              <a:gd name="connsiteX927" fmla="*/ 3742460 w 18982931"/>
              <a:gd name="connsiteY927" fmla="*/ 481574 h 4449429"/>
              <a:gd name="connsiteX928" fmla="*/ 3763042 w 18982931"/>
              <a:gd name="connsiteY928" fmla="*/ 703838 h 4449429"/>
              <a:gd name="connsiteX929" fmla="*/ 3763042 w 18982931"/>
              <a:gd name="connsiteY929" fmla="*/ 1144256 h 4449429"/>
              <a:gd name="connsiteX930" fmla="*/ 3771275 w 18982931"/>
              <a:gd name="connsiteY930" fmla="*/ 1181298 h 4449429"/>
              <a:gd name="connsiteX931" fmla="*/ 3775390 w 18982931"/>
              <a:gd name="connsiteY931" fmla="*/ 1115443 h 4449429"/>
              <a:gd name="connsiteX932" fmla="*/ 3923568 w 18982931"/>
              <a:gd name="connsiteY932" fmla="*/ 996079 h 4449429"/>
              <a:gd name="connsiteX933" fmla="*/ 3940029 w 18982931"/>
              <a:gd name="connsiteY933" fmla="*/ 1020776 h 4449429"/>
              <a:gd name="connsiteX934" fmla="*/ 3960611 w 18982931"/>
              <a:gd name="connsiteY934" fmla="*/ 1321244 h 4449429"/>
              <a:gd name="connsiteX935" fmla="*/ 3960611 w 18982931"/>
              <a:gd name="connsiteY935" fmla="*/ 1584670 h 4449429"/>
              <a:gd name="connsiteX936" fmla="*/ 3977076 w 18982931"/>
              <a:gd name="connsiteY936" fmla="*/ 1625830 h 4449429"/>
              <a:gd name="connsiteX937" fmla="*/ 4010007 w 18982931"/>
              <a:gd name="connsiteY937" fmla="*/ 1666990 h 4449429"/>
              <a:gd name="connsiteX938" fmla="*/ 4055279 w 18982931"/>
              <a:gd name="connsiteY938" fmla="*/ 1819286 h 4449429"/>
              <a:gd name="connsiteX939" fmla="*/ 4104670 w 18982931"/>
              <a:gd name="connsiteY939" fmla="*/ 1819286 h 4449429"/>
              <a:gd name="connsiteX940" fmla="*/ 4108788 w 18982931"/>
              <a:gd name="connsiteY940" fmla="*/ 1741079 h 4449429"/>
              <a:gd name="connsiteX941" fmla="*/ 4211689 w 18982931"/>
              <a:gd name="connsiteY941" fmla="*/ 1741079 h 4449429"/>
              <a:gd name="connsiteX942" fmla="*/ 4252847 w 18982931"/>
              <a:gd name="connsiteY942" fmla="*/ 1559973 h 4449429"/>
              <a:gd name="connsiteX943" fmla="*/ 4265197 w 18982931"/>
              <a:gd name="connsiteY943" fmla="*/ 1559973 h 4449429"/>
              <a:gd name="connsiteX944" fmla="*/ 4277546 w 18982931"/>
              <a:gd name="connsiteY944" fmla="*/ 1592900 h 4449429"/>
              <a:gd name="connsiteX945" fmla="*/ 4302239 w 18982931"/>
              <a:gd name="connsiteY945" fmla="*/ 1708150 h 4449429"/>
              <a:gd name="connsiteX946" fmla="*/ 4368100 w 18982931"/>
              <a:gd name="connsiteY946" fmla="*/ 1741079 h 4449429"/>
              <a:gd name="connsiteX947" fmla="*/ 4363984 w 18982931"/>
              <a:gd name="connsiteY947" fmla="*/ 1634062 h 4449429"/>
              <a:gd name="connsiteX948" fmla="*/ 4372218 w 18982931"/>
              <a:gd name="connsiteY948" fmla="*/ 839670 h 4449429"/>
              <a:gd name="connsiteX949" fmla="*/ 4442184 w 18982931"/>
              <a:gd name="connsiteY949" fmla="*/ 279891 h 4449429"/>
              <a:gd name="connsiteX950" fmla="*/ 4479230 w 18982931"/>
              <a:gd name="connsiteY950" fmla="*/ 234611 h 4449429"/>
              <a:gd name="connsiteX951" fmla="*/ 4520394 w 18982931"/>
              <a:gd name="connsiteY951" fmla="*/ 284004 h 4449429"/>
              <a:gd name="connsiteX952" fmla="*/ 4549200 w 18982931"/>
              <a:gd name="connsiteY952" fmla="*/ 440413 h 4449429"/>
              <a:gd name="connsiteX953" fmla="*/ 4680914 w 18982931"/>
              <a:gd name="connsiteY953" fmla="*/ 395140 h 4449429"/>
              <a:gd name="connsiteX954" fmla="*/ 4759121 w 18982931"/>
              <a:gd name="connsiteY954" fmla="*/ 460995 h 4449429"/>
              <a:gd name="connsiteX955" fmla="*/ 4771466 w 18982931"/>
              <a:gd name="connsiteY955" fmla="*/ 493924 h 4449429"/>
              <a:gd name="connsiteX956" fmla="*/ 4888657 w 18982931"/>
              <a:gd name="connsiteY956" fmla="*/ 747622 h 4449429"/>
              <a:gd name="connsiteX957" fmla="*/ 4888893 w 18982931"/>
              <a:gd name="connsiteY957" fmla="*/ 807315 h 4449429"/>
              <a:gd name="connsiteX958" fmla="*/ 4856617 w 18982931"/>
              <a:gd name="connsiteY958" fmla="*/ 807315 h 4449429"/>
              <a:gd name="connsiteX959" fmla="*/ 4856617 w 18982931"/>
              <a:gd name="connsiteY959" fmla="*/ 944475 h 4449429"/>
              <a:gd name="connsiteX960" fmla="*/ 4888332 w 18982931"/>
              <a:gd name="connsiteY960" fmla="*/ 944475 h 4449429"/>
              <a:gd name="connsiteX961" fmla="*/ 4888325 w 18982931"/>
              <a:gd name="connsiteY961" fmla="*/ 945600 h 4449429"/>
              <a:gd name="connsiteX962" fmla="*/ 4890835 w 18982931"/>
              <a:gd name="connsiteY962" fmla="*/ 1609365 h 4449429"/>
              <a:gd name="connsiteX963" fmla="*/ 4952574 w 18982931"/>
              <a:gd name="connsiteY963" fmla="*/ 1617597 h 4449429"/>
              <a:gd name="connsiteX964" fmla="*/ 4952574 w 18982931"/>
              <a:gd name="connsiteY964" fmla="*/ 1868678 h 4449429"/>
              <a:gd name="connsiteX965" fmla="*/ 4956691 w 18982931"/>
              <a:gd name="connsiteY965" fmla="*/ 1905720 h 4449429"/>
              <a:gd name="connsiteX966" fmla="*/ 4981387 w 18982931"/>
              <a:gd name="connsiteY966" fmla="*/ 1967462 h 4449429"/>
              <a:gd name="connsiteX967" fmla="*/ 4981387 w 18982931"/>
              <a:gd name="connsiteY967" fmla="*/ 2058015 h 4449429"/>
              <a:gd name="connsiteX968" fmla="*/ 5001966 w 18982931"/>
              <a:gd name="connsiteY968" fmla="*/ 2086824 h 4449429"/>
              <a:gd name="connsiteX969" fmla="*/ 5018429 w 18982931"/>
              <a:gd name="connsiteY969" fmla="*/ 2078592 h 4449429"/>
              <a:gd name="connsiteX970" fmla="*/ 5018429 w 18982931"/>
              <a:gd name="connsiteY970" fmla="*/ 1881023 h 4449429"/>
              <a:gd name="connsiteX971" fmla="*/ 5018429 w 18982931"/>
              <a:gd name="connsiteY971" fmla="*/ 1366522 h 4449429"/>
              <a:gd name="connsiteX972" fmla="*/ 5034894 w 18982931"/>
              <a:gd name="connsiteY972" fmla="*/ 864367 h 4449429"/>
              <a:gd name="connsiteX973" fmla="*/ 5067821 w 18982931"/>
              <a:gd name="connsiteY973" fmla="*/ 197569 h 4449429"/>
              <a:gd name="connsiteX974" fmla="*/ 5080173 w 18982931"/>
              <a:gd name="connsiteY974" fmla="*/ 102899 h 4449429"/>
              <a:gd name="connsiteX975" fmla="*/ 5216000 w 18982931"/>
              <a:gd name="connsiteY975" fmla="*/ 37042 h 4449429"/>
              <a:gd name="connsiteX976" fmla="*/ 5248927 w 18982931"/>
              <a:gd name="connsiteY976" fmla="*/ 69972 h 4449429"/>
              <a:gd name="connsiteX977" fmla="*/ 5372409 w 18982931"/>
              <a:gd name="connsiteY977" fmla="*/ 69972 h 4449429"/>
              <a:gd name="connsiteX978" fmla="*/ 5434151 w 18982931"/>
              <a:gd name="connsiteY978" fmla="*/ 131714 h 4449429"/>
              <a:gd name="connsiteX979" fmla="*/ 5434151 w 18982931"/>
              <a:gd name="connsiteY979" fmla="*/ 382788 h 4449429"/>
              <a:gd name="connsiteX980" fmla="*/ 5434151 w 18982931"/>
              <a:gd name="connsiteY980" fmla="*/ 683261 h 4449429"/>
              <a:gd name="connsiteX981" fmla="*/ 5545282 w 18982931"/>
              <a:gd name="connsiteY981" fmla="*/ 687375 h 4449429"/>
              <a:gd name="connsiteX982" fmla="*/ 5545282 w 18982931"/>
              <a:gd name="connsiteY982" fmla="*/ 1045471 h 4449429"/>
              <a:gd name="connsiteX983" fmla="*/ 5676994 w 18982931"/>
              <a:gd name="connsiteY983" fmla="*/ 1045471 h 4449429"/>
              <a:gd name="connsiteX984" fmla="*/ 5685227 w 18982931"/>
              <a:gd name="connsiteY984" fmla="*/ 1103096 h 4449429"/>
              <a:gd name="connsiteX985" fmla="*/ 5759314 w 18982931"/>
              <a:gd name="connsiteY985" fmla="*/ 1193648 h 4449429"/>
              <a:gd name="connsiteX986" fmla="*/ 5759314 w 18982931"/>
              <a:gd name="connsiteY986" fmla="*/ 1395331 h 4449429"/>
              <a:gd name="connsiteX987" fmla="*/ 5825171 w 18982931"/>
              <a:gd name="connsiteY987" fmla="*/ 1395331 h 4449429"/>
              <a:gd name="connsiteX988" fmla="*/ 5903378 w 18982931"/>
              <a:gd name="connsiteY988" fmla="*/ 1477653 h 4449429"/>
              <a:gd name="connsiteX989" fmla="*/ 5903378 w 18982931"/>
              <a:gd name="connsiteY989" fmla="*/ 1918070 h 4449429"/>
              <a:gd name="connsiteX990" fmla="*/ 5936306 w 18982931"/>
              <a:gd name="connsiteY990" fmla="*/ 1975695 h 4449429"/>
              <a:gd name="connsiteX991" fmla="*/ 5965115 w 18982931"/>
              <a:gd name="connsiteY991" fmla="*/ 1275969 h 4449429"/>
              <a:gd name="connsiteX992" fmla="*/ 5969235 w 18982931"/>
              <a:gd name="connsiteY992" fmla="*/ 1238922 h 4449429"/>
              <a:gd name="connsiteX993" fmla="*/ 6166804 w 18982931"/>
              <a:gd name="connsiteY993" fmla="*/ 1238922 h 4449429"/>
              <a:gd name="connsiteX994" fmla="*/ 6216196 w 18982931"/>
              <a:gd name="connsiteY994" fmla="*/ 1288315 h 4449429"/>
              <a:gd name="connsiteX995" fmla="*/ 6236774 w 18982931"/>
              <a:gd name="connsiteY995" fmla="*/ 1428261 h 4449429"/>
              <a:gd name="connsiteX996" fmla="*/ 6273821 w 18982931"/>
              <a:gd name="connsiteY996" fmla="*/ 1498235 h 4449429"/>
              <a:gd name="connsiteX997" fmla="*/ 6273821 w 18982931"/>
              <a:gd name="connsiteY997" fmla="*/ 2230888 h 4449429"/>
              <a:gd name="connsiteX998" fmla="*/ 6277935 w 18982931"/>
              <a:gd name="connsiteY998" fmla="*/ 2280280 h 4449429"/>
              <a:gd name="connsiteX999" fmla="*/ 6319095 w 18982931"/>
              <a:gd name="connsiteY999" fmla="*/ 2193841 h 4449429"/>
              <a:gd name="connsiteX1000" fmla="*/ 6364373 w 18982931"/>
              <a:gd name="connsiteY1000" fmla="*/ 2288513 h 4449429"/>
              <a:gd name="connsiteX1001" fmla="*/ 6389068 w 18982931"/>
              <a:gd name="connsiteY1001" fmla="*/ 2313208 h 4449429"/>
              <a:gd name="connsiteX1002" fmla="*/ 6541355 w 18982931"/>
              <a:gd name="connsiteY1002" fmla="*/ 2313208 h 4449429"/>
              <a:gd name="connsiteX1003" fmla="*/ 6541355 w 18982931"/>
              <a:gd name="connsiteY1003" fmla="*/ 2148567 h 4449429"/>
              <a:gd name="connsiteX1004" fmla="*/ 6660723 w 18982931"/>
              <a:gd name="connsiteY1004" fmla="*/ 2148567 h 4449429"/>
              <a:gd name="connsiteX1005" fmla="*/ 6660723 w 18982931"/>
              <a:gd name="connsiteY1005" fmla="*/ 2259698 h 4449429"/>
              <a:gd name="connsiteX1006" fmla="*/ 6705999 w 18982931"/>
              <a:gd name="connsiteY1006" fmla="*/ 2551938 h 4449429"/>
              <a:gd name="connsiteX1007" fmla="*/ 6714228 w 18982931"/>
              <a:gd name="connsiteY1007" fmla="*/ 2580748 h 4449429"/>
              <a:gd name="connsiteX1008" fmla="*/ 6722461 w 18982931"/>
              <a:gd name="connsiteY1008" fmla="*/ 2576634 h 4449429"/>
              <a:gd name="connsiteX1009" fmla="*/ 6751278 w 18982931"/>
              <a:gd name="connsiteY1009" fmla="*/ 2263816 h 4449429"/>
              <a:gd name="connsiteX1010" fmla="*/ 6800669 w 18982931"/>
              <a:gd name="connsiteY1010" fmla="*/ 2255583 h 4449429"/>
              <a:gd name="connsiteX1011" fmla="*/ 6837709 w 18982931"/>
              <a:gd name="connsiteY1011" fmla="*/ 2181496 h 4449429"/>
              <a:gd name="connsiteX1012" fmla="*/ 6841831 w 18982931"/>
              <a:gd name="connsiteY1012" fmla="*/ 2152681 h 4449429"/>
              <a:gd name="connsiteX1013" fmla="*/ 6845941 w 18982931"/>
              <a:gd name="connsiteY1013" fmla="*/ 2115639 h 4449429"/>
              <a:gd name="connsiteX1014" fmla="*/ 6857139 w 18982931"/>
              <a:gd name="connsiteY1014" fmla="*/ 2115639 h 4449429"/>
              <a:gd name="connsiteX1015" fmla="*/ 6899298 w 18982931"/>
              <a:gd name="connsiteY1015" fmla="*/ 2109470 h 4449429"/>
              <a:gd name="connsiteX1016" fmla="*/ 6922965 w 18982931"/>
              <a:gd name="connsiteY1016" fmla="*/ 2140339 h 4449429"/>
              <a:gd name="connsiteX1017" fmla="*/ 7009406 w 18982931"/>
              <a:gd name="connsiteY1017" fmla="*/ 2070365 h 4449429"/>
              <a:gd name="connsiteX1018" fmla="*/ 7145231 w 18982931"/>
              <a:gd name="connsiteY1018" fmla="*/ 2066247 h 4449429"/>
              <a:gd name="connsiteX1019" fmla="*/ 7145231 w 18982931"/>
              <a:gd name="connsiteY1019" fmla="*/ 1901605 h 4449429"/>
              <a:gd name="connsiteX1020" fmla="*/ 7145231 w 18982931"/>
              <a:gd name="connsiteY1020" fmla="*/ 1769896 h 4449429"/>
              <a:gd name="connsiteX1021" fmla="*/ 7215204 w 18982931"/>
              <a:gd name="connsiteY1021" fmla="*/ 1597024 h 4449429"/>
              <a:gd name="connsiteX1022" fmla="*/ 7285174 w 18982931"/>
              <a:gd name="connsiteY1022" fmla="*/ 1753433 h 4449429"/>
              <a:gd name="connsiteX1023" fmla="*/ 7297524 w 18982931"/>
              <a:gd name="connsiteY1023" fmla="*/ 2062134 h 4449429"/>
              <a:gd name="connsiteX1024" fmla="*/ 7367494 w 18982931"/>
              <a:gd name="connsiteY1024" fmla="*/ 2066247 h 4449429"/>
              <a:gd name="connsiteX1025" fmla="*/ 7371610 w 18982931"/>
              <a:gd name="connsiteY1025" fmla="*/ 2148567 h 4449429"/>
              <a:gd name="connsiteX1026" fmla="*/ 7462167 w 18982931"/>
              <a:gd name="connsiteY1026" fmla="*/ 2148567 h 4449429"/>
              <a:gd name="connsiteX1027" fmla="*/ 7462167 w 18982931"/>
              <a:gd name="connsiteY1027" fmla="*/ 2095061 h 4449429"/>
              <a:gd name="connsiteX1028" fmla="*/ 7462167 w 18982931"/>
              <a:gd name="connsiteY1028" fmla="*/ 1597024 h 4449429"/>
              <a:gd name="connsiteX1029" fmla="*/ 7482743 w 18982931"/>
              <a:gd name="connsiteY1029" fmla="*/ 1008430 h 4449429"/>
              <a:gd name="connsiteX1030" fmla="*/ 7495096 w 18982931"/>
              <a:gd name="connsiteY1030" fmla="*/ 921991 h 4449429"/>
              <a:gd name="connsiteX1031" fmla="*/ 7536254 w 18982931"/>
              <a:gd name="connsiteY1031" fmla="*/ 934341 h 4449429"/>
              <a:gd name="connsiteX1032" fmla="*/ 7577416 w 18982931"/>
              <a:gd name="connsiteY1032" fmla="*/ 563899 h 4449429"/>
              <a:gd name="connsiteX1033" fmla="*/ 7589759 w 18982931"/>
              <a:gd name="connsiteY1033" fmla="*/ 563899 h 4449429"/>
              <a:gd name="connsiteX1034" fmla="*/ 7639153 w 18982931"/>
              <a:gd name="connsiteY1034" fmla="*/ 975501 h 4449429"/>
              <a:gd name="connsiteX1035" fmla="*/ 7655614 w 18982931"/>
              <a:gd name="connsiteY1035" fmla="*/ 926109 h 4449429"/>
              <a:gd name="connsiteX1036" fmla="*/ 7667968 w 18982931"/>
              <a:gd name="connsiteY1036" fmla="*/ 926109 h 4449429"/>
              <a:gd name="connsiteX1037" fmla="*/ 7676196 w 18982931"/>
              <a:gd name="connsiteY1037" fmla="*/ 1037243 h 4449429"/>
              <a:gd name="connsiteX1038" fmla="*/ 7676196 w 18982931"/>
              <a:gd name="connsiteY1038" fmla="*/ 2049787 h 4449429"/>
              <a:gd name="connsiteX1039" fmla="*/ 7705009 w 18982931"/>
              <a:gd name="connsiteY1039" fmla="*/ 2267935 h 4449429"/>
              <a:gd name="connsiteX1040" fmla="*/ 7750287 w 18982931"/>
              <a:gd name="connsiteY1040" fmla="*/ 2469622 h 4449429"/>
              <a:gd name="connsiteX1041" fmla="*/ 7849072 w 18982931"/>
              <a:gd name="connsiteY1041" fmla="*/ 2469622 h 4449429"/>
              <a:gd name="connsiteX1042" fmla="*/ 7849072 w 18982931"/>
              <a:gd name="connsiteY1042" fmla="*/ 2284398 h 4449429"/>
              <a:gd name="connsiteX1043" fmla="*/ 7919042 w 18982931"/>
              <a:gd name="connsiteY1043" fmla="*/ 2284398 h 4449429"/>
              <a:gd name="connsiteX1044" fmla="*/ 7919042 w 18982931"/>
              <a:gd name="connsiteY1044" fmla="*/ 2473736 h 4449429"/>
              <a:gd name="connsiteX1045" fmla="*/ 8108380 w 18982931"/>
              <a:gd name="connsiteY1045" fmla="*/ 2473736 h 4449429"/>
              <a:gd name="connsiteX1046" fmla="*/ 8142338 w 18982931"/>
              <a:gd name="connsiteY1046" fmla="*/ 2481454 h 4449429"/>
              <a:gd name="connsiteX1047" fmla="*/ 8144242 w 18982931"/>
              <a:gd name="connsiteY1047" fmla="*/ 2485067 h 4449429"/>
              <a:gd name="connsiteX1048" fmla="*/ 8144242 w 18982931"/>
              <a:gd name="connsiteY1048" fmla="*/ 1280084 h 4449429"/>
              <a:gd name="connsiteX1049" fmla="*/ 8189518 w 18982931"/>
              <a:gd name="connsiteY1049" fmla="*/ 1115443 h 4449429"/>
              <a:gd name="connsiteX1050" fmla="*/ 8230679 w 18982931"/>
              <a:gd name="connsiteY1050" fmla="*/ 1090746 h 4449429"/>
              <a:gd name="connsiteX1051" fmla="*/ 8477642 w 18982931"/>
              <a:gd name="connsiteY1051" fmla="*/ 1090746 h 4449429"/>
              <a:gd name="connsiteX1052" fmla="*/ 8518799 w 18982931"/>
              <a:gd name="connsiteY1052" fmla="*/ 1111328 h 4449429"/>
              <a:gd name="connsiteX1053" fmla="*/ 8568194 w 18982931"/>
              <a:gd name="connsiteY1053" fmla="*/ 1288315 h 4449429"/>
              <a:gd name="connsiteX1054" fmla="*/ 8572304 w 18982931"/>
              <a:gd name="connsiteY1054" fmla="*/ 2152681 h 4449429"/>
              <a:gd name="connsiteX1055" fmla="*/ 8572304 w 18982931"/>
              <a:gd name="connsiteY1055" fmla="*/ 2222656 h 4449429"/>
              <a:gd name="connsiteX1056" fmla="*/ 8827499 w 18982931"/>
              <a:gd name="connsiteY1056" fmla="*/ 2222656 h 4449429"/>
              <a:gd name="connsiteX1057" fmla="*/ 8827499 w 18982931"/>
              <a:gd name="connsiteY1057" fmla="*/ 2053897 h 4449429"/>
              <a:gd name="connsiteX1058" fmla="*/ 8827499 w 18982931"/>
              <a:gd name="connsiteY1058" fmla="*/ 1996272 h 4449429"/>
              <a:gd name="connsiteX1059" fmla="*/ 8926285 w 18982931"/>
              <a:gd name="connsiteY1059" fmla="*/ 1876910 h 4449429"/>
              <a:gd name="connsiteX1060" fmla="*/ 8926285 w 18982931"/>
              <a:gd name="connsiteY1060" fmla="*/ 1757542 h 4449429"/>
              <a:gd name="connsiteX1061" fmla="*/ 8926285 w 18982931"/>
              <a:gd name="connsiteY1061" fmla="*/ 1527045 h 4449429"/>
              <a:gd name="connsiteX1062" fmla="*/ 8950980 w 18982931"/>
              <a:gd name="connsiteY1062" fmla="*/ 1432378 h 4449429"/>
              <a:gd name="connsiteX1063" fmla="*/ 8950980 w 18982931"/>
              <a:gd name="connsiteY1063" fmla="*/ 1424146 h 4449429"/>
              <a:gd name="connsiteX1064" fmla="*/ 8983911 w 18982931"/>
              <a:gd name="connsiteY1064" fmla="*/ 1107210 h 4449429"/>
              <a:gd name="connsiteX1065" fmla="*/ 8992140 w 18982931"/>
              <a:gd name="connsiteY1065" fmla="*/ 1049586 h 4449429"/>
              <a:gd name="connsiteX1066" fmla="*/ 9012723 w 18982931"/>
              <a:gd name="connsiteY1066" fmla="*/ 1049586 h 4449429"/>
              <a:gd name="connsiteX1067" fmla="*/ 9049767 w 18982931"/>
              <a:gd name="connsiteY1067" fmla="*/ 1325362 h 4449429"/>
              <a:gd name="connsiteX1068" fmla="*/ 9115624 w 18982931"/>
              <a:gd name="connsiteY1068" fmla="*/ 1329476 h 4449429"/>
              <a:gd name="connsiteX1069" fmla="*/ 9165014 w 18982931"/>
              <a:gd name="connsiteY1069" fmla="*/ 1436493 h 4449429"/>
              <a:gd name="connsiteX1070" fmla="*/ 9181479 w 18982931"/>
              <a:gd name="connsiteY1070" fmla="*/ 1494116 h 4449429"/>
              <a:gd name="connsiteX1071" fmla="*/ 9181479 w 18982931"/>
              <a:gd name="connsiteY1071" fmla="*/ 1823399 h 4449429"/>
              <a:gd name="connsiteX1072" fmla="*/ 9181479 w 18982931"/>
              <a:gd name="connsiteY1072" fmla="*/ 1881023 h 4449429"/>
              <a:gd name="connsiteX1073" fmla="*/ 9280267 w 18982931"/>
              <a:gd name="connsiteY1073" fmla="*/ 1881023 h 4449429"/>
              <a:gd name="connsiteX1074" fmla="*/ 9280267 w 18982931"/>
              <a:gd name="connsiteY1074" fmla="*/ 1815166 h 4449429"/>
              <a:gd name="connsiteX1075" fmla="*/ 9280267 w 18982931"/>
              <a:gd name="connsiteY1075" fmla="*/ 304587 h 4449429"/>
              <a:gd name="connsiteX1076" fmla="*/ 9346122 w 18982931"/>
              <a:gd name="connsiteY1076" fmla="*/ 238731 h 4449429"/>
              <a:gd name="connsiteX1077" fmla="*/ 9453137 w 18982931"/>
              <a:gd name="connsiteY1077" fmla="*/ 341628 h 4449429"/>
              <a:gd name="connsiteX1078" fmla="*/ 9453137 w 18982931"/>
              <a:gd name="connsiteY1078" fmla="*/ 1815166 h 4449429"/>
              <a:gd name="connsiteX1079" fmla="*/ 9453137 w 18982931"/>
              <a:gd name="connsiteY1079" fmla="*/ 1876910 h 4449429"/>
              <a:gd name="connsiteX1080" fmla="*/ 9551919 w 18982931"/>
              <a:gd name="connsiteY1080" fmla="*/ 1876910 h 4449429"/>
              <a:gd name="connsiteX1081" fmla="*/ 9551919 w 18982931"/>
              <a:gd name="connsiteY1081" fmla="*/ 1724614 h 4449429"/>
              <a:gd name="connsiteX1082" fmla="*/ 9551919 w 18982931"/>
              <a:gd name="connsiteY1082" fmla="*/ 1481771 h 4449429"/>
              <a:gd name="connsiteX1083" fmla="*/ 9597198 w 18982931"/>
              <a:gd name="connsiteY1083" fmla="*/ 1374754 h 4449429"/>
              <a:gd name="connsiteX1084" fmla="*/ 9613662 w 18982931"/>
              <a:gd name="connsiteY1084" fmla="*/ 1325362 h 4449429"/>
              <a:gd name="connsiteX1085" fmla="*/ 9683632 w 18982931"/>
              <a:gd name="connsiteY1085" fmla="*/ 1325362 h 4449429"/>
              <a:gd name="connsiteX1086" fmla="*/ 9683632 w 18982931"/>
              <a:gd name="connsiteY1086" fmla="*/ 1522931 h 4449429"/>
              <a:gd name="connsiteX1087" fmla="*/ 9819464 w 18982931"/>
              <a:gd name="connsiteY1087" fmla="*/ 1522931 h 4449429"/>
              <a:gd name="connsiteX1088" fmla="*/ 9819464 w 18982931"/>
              <a:gd name="connsiteY1088" fmla="*/ 1720501 h 4449429"/>
              <a:gd name="connsiteX1089" fmla="*/ 9819464 w 18982931"/>
              <a:gd name="connsiteY1089" fmla="*/ 1835749 h 4449429"/>
              <a:gd name="connsiteX1090" fmla="*/ 9868856 w 18982931"/>
              <a:gd name="connsiteY1090" fmla="*/ 1885142 h 4449429"/>
              <a:gd name="connsiteX1091" fmla="*/ 9922361 w 18982931"/>
              <a:gd name="connsiteY1091" fmla="*/ 1938648 h 4449429"/>
              <a:gd name="connsiteX1092" fmla="*/ 9922361 w 18982931"/>
              <a:gd name="connsiteY1092" fmla="*/ 2226770 h 4449429"/>
              <a:gd name="connsiteX1093" fmla="*/ 10189906 w 18982931"/>
              <a:gd name="connsiteY1093" fmla="*/ 2226770 h 4449429"/>
              <a:gd name="connsiteX1094" fmla="*/ 10189906 w 18982931"/>
              <a:gd name="connsiteY1094" fmla="*/ 1864559 h 4449429"/>
              <a:gd name="connsiteX1095" fmla="*/ 10251644 w 18982931"/>
              <a:gd name="connsiteY1095" fmla="*/ 1852213 h 4449429"/>
              <a:gd name="connsiteX1096" fmla="*/ 10251644 w 18982931"/>
              <a:gd name="connsiteY1096" fmla="*/ 1465306 h 4449429"/>
              <a:gd name="connsiteX1097" fmla="*/ 10198137 w 18982931"/>
              <a:gd name="connsiteY1097" fmla="*/ 1461188 h 4449429"/>
              <a:gd name="connsiteX1098" fmla="*/ 10198137 w 18982931"/>
              <a:gd name="connsiteY1098" fmla="*/ 1317129 h 4449429"/>
              <a:gd name="connsiteX1099" fmla="*/ 10572694 w 18982931"/>
              <a:gd name="connsiteY1099" fmla="*/ 1317129 h 4449429"/>
              <a:gd name="connsiteX1100" fmla="*/ 10572694 w 18982931"/>
              <a:gd name="connsiteY1100" fmla="*/ 2140336 h 4449429"/>
              <a:gd name="connsiteX1101" fmla="*/ 10642669 w 18982931"/>
              <a:gd name="connsiteY1101" fmla="*/ 2144449 h 4449429"/>
              <a:gd name="connsiteX1102" fmla="*/ 10642669 w 18982931"/>
              <a:gd name="connsiteY1102" fmla="*/ 2477849 h 4449429"/>
              <a:gd name="connsiteX1103" fmla="*/ 10885512 w 18982931"/>
              <a:gd name="connsiteY1103" fmla="*/ 2477849 h 4449429"/>
              <a:gd name="connsiteX1104" fmla="*/ 10885512 w 18982931"/>
              <a:gd name="connsiteY1104" fmla="*/ 2292626 h 4449429"/>
              <a:gd name="connsiteX1105" fmla="*/ 10959601 w 18982931"/>
              <a:gd name="connsiteY1105" fmla="*/ 2292626 h 4449429"/>
              <a:gd name="connsiteX1106" fmla="*/ 10959601 w 18982931"/>
              <a:gd name="connsiteY1106" fmla="*/ 2477849 h 4449429"/>
              <a:gd name="connsiteX1107" fmla="*/ 11066618 w 18982931"/>
              <a:gd name="connsiteY1107" fmla="*/ 2477849 h 4449429"/>
              <a:gd name="connsiteX1108" fmla="*/ 11107778 w 18982931"/>
              <a:gd name="connsiteY1108" fmla="*/ 2284395 h 4449429"/>
              <a:gd name="connsiteX1109" fmla="*/ 11136593 w 18982931"/>
              <a:gd name="connsiteY1109" fmla="*/ 2053897 h 4449429"/>
              <a:gd name="connsiteX1110" fmla="*/ 11136593 w 18982931"/>
              <a:gd name="connsiteY1110" fmla="*/ 1061936 h 4449429"/>
              <a:gd name="connsiteX1111" fmla="*/ 11148938 w 18982931"/>
              <a:gd name="connsiteY1111" fmla="*/ 938454 h 4449429"/>
              <a:gd name="connsiteX1112" fmla="*/ 11161288 w 18982931"/>
              <a:gd name="connsiteY1112" fmla="*/ 938454 h 4449429"/>
              <a:gd name="connsiteX1113" fmla="*/ 11177753 w 18982931"/>
              <a:gd name="connsiteY1113" fmla="*/ 983729 h 4449429"/>
              <a:gd name="connsiteX1114" fmla="*/ 11231258 w 18982931"/>
              <a:gd name="connsiteY1114" fmla="*/ 572126 h 4449429"/>
              <a:gd name="connsiteX1115" fmla="*/ 11243610 w 18982931"/>
              <a:gd name="connsiteY1115" fmla="*/ 572126 h 4449429"/>
              <a:gd name="connsiteX1116" fmla="*/ 11284770 w 18982931"/>
              <a:gd name="connsiteY1116" fmla="*/ 946687 h 4449429"/>
              <a:gd name="connsiteX1117" fmla="*/ 11325929 w 18982931"/>
              <a:gd name="connsiteY1117" fmla="*/ 934337 h 4449429"/>
              <a:gd name="connsiteX1118" fmla="*/ 11342394 w 18982931"/>
              <a:gd name="connsiteY1118" fmla="*/ 1061936 h 4449429"/>
              <a:gd name="connsiteX1119" fmla="*/ 11342394 w 18982931"/>
              <a:gd name="connsiteY1119" fmla="*/ 1300666 h 4449429"/>
              <a:gd name="connsiteX1120" fmla="*/ 11358857 w 18982931"/>
              <a:gd name="connsiteY1120" fmla="*/ 2132104 h 4449429"/>
              <a:gd name="connsiteX1121" fmla="*/ 11362976 w 18982931"/>
              <a:gd name="connsiteY1121" fmla="*/ 2165031 h 4449429"/>
              <a:gd name="connsiteX1122" fmla="*/ 11453524 w 18982931"/>
              <a:gd name="connsiteY1122" fmla="*/ 2165031 h 4449429"/>
              <a:gd name="connsiteX1123" fmla="*/ 11457643 w 18982931"/>
              <a:gd name="connsiteY1123" fmla="*/ 2082711 h 4449429"/>
              <a:gd name="connsiteX1124" fmla="*/ 11535845 w 18982931"/>
              <a:gd name="connsiteY1124" fmla="*/ 2078592 h 4449429"/>
              <a:gd name="connsiteX1125" fmla="*/ 11535845 w 18982931"/>
              <a:gd name="connsiteY1125" fmla="*/ 2004505 h 4449429"/>
              <a:gd name="connsiteX1126" fmla="*/ 11548195 w 18982931"/>
              <a:gd name="connsiteY1126" fmla="*/ 1736964 h 4449429"/>
              <a:gd name="connsiteX1127" fmla="*/ 11609938 w 18982931"/>
              <a:gd name="connsiteY1127" fmla="*/ 1609365 h 4449429"/>
              <a:gd name="connsiteX1128" fmla="*/ 11688140 w 18982931"/>
              <a:gd name="connsiteY1128" fmla="*/ 1765774 h 4449429"/>
              <a:gd name="connsiteX1129" fmla="*/ 11688140 w 18982931"/>
              <a:gd name="connsiteY1129" fmla="*/ 2082711 h 4449429"/>
              <a:gd name="connsiteX1130" fmla="*/ 11910406 w 18982931"/>
              <a:gd name="connsiteY1130" fmla="*/ 2148567 h 4449429"/>
              <a:gd name="connsiteX1131" fmla="*/ 11988608 w 18982931"/>
              <a:gd name="connsiteY1131" fmla="*/ 2119754 h 4449429"/>
              <a:gd name="connsiteX1132" fmla="*/ 11991181 w 18982931"/>
              <a:gd name="connsiteY1132" fmla="*/ 2153197 h 4449429"/>
              <a:gd name="connsiteX1133" fmla="*/ 11993908 w 18982931"/>
              <a:gd name="connsiteY1133" fmla="*/ 2158900 h 4449429"/>
              <a:gd name="connsiteX1134" fmla="*/ 11993908 w 18982931"/>
              <a:gd name="connsiteY1134" fmla="*/ 2156799 h 4449429"/>
              <a:gd name="connsiteX1135" fmla="*/ 11998023 w 18982931"/>
              <a:gd name="connsiteY1135" fmla="*/ 2115639 h 4449429"/>
              <a:gd name="connsiteX1136" fmla="*/ 12010373 w 18982931"/>
              <a:gd name="connsiteY1136" fmla="*/ 2115639 h 4449429"/>
              <a:gd name="connsiteX1137" fmla="*/ 12014490 w 18982931"/>
              <a:gd name="connsiteY1137" fmla="*/ 2185614 h 4449429"/>
              <a:gd name="connsiteX1138" fmla="*/ 12055650 w 18982931"/>
              <a:gd name="connsiteY1138" fmla="*/ 2259703 h 4449429"/>
              <a:gd name="connsiteX1139" fmla="*/ 12109157 w 18982931"/>
              <a:gd name="connsiteY1139" fmla="*/ 2267933 h 4449429"/>
              <a:gd name="connsiteX1140" fmla="*/ 12137972 w 18982931"/>
              <a:gd name="connsiteY1140" fmla="*/ 2580753 h 4449429"/>
              <a:gd name="connsiteX1141" fmla="*/ 12150317 w 18982931"/>
              <a:gd name="connsiteY1141" fmla="*/ 2580753 h 4449429"/>
              <a:gd name="connsiteX1142" fmla="*/ 12179132 w 18982931"/>
              <a:gd name="connsiteY1142" fmla="*/ 2411992 h 4449429"/>
              <a:gd name="connsiteX1143" fmla="*/ 12207942 w 18982931"/>
              <a:gd name="connsiteY1143" fmla="*/ 2160917 h 4449429"/>
              <a:gd name="connsiteX1144" fmla="*/ 12216174 w 18982931"/>
              <a:gd name="connsiteY1144" fmla="*/ 2152686 h 4449429"/>
              <a:gd name="connsiteX1145" fmla="*/ 12331423 w 18982931"/>
              <a:gd name="connsiteY1145" fmla="*/ 2152686 h 4449429"/>
              <a:gd name="connsiteX1146" fmla="*/ 12331423 w 18982931"/>
              <a:gd name="connsiteY1146" fmla="*/ 2317327 h 4449429"/>
              <a:gd name="connsiteX1147" fmla="*/ 12496064 w 18982931"/>
              <a:gd name="connsiteY1147" fmla="*/ 2313208 h 4449429"/>
              <a:gd name="connsiteX1148" fmla="*/ 12557802 w 18982931"/>
              <a:gd name="connsiteY1148" fmla="*/ 2210310 h 4449429"/>
              <a:gd name="connsiteX1149" fmla="*/ 12566034 w 18982931"/>
              <a:gd name="connsiteY1149" fmla="*/ 2206191 h 4449429"/>
              <a:gd name="connsiteX1150" fmla="*/ 12598962 w 18982931"/>
              <a:gd name="connsiteY1150" fmla="*/ 2267933 h 4449429"/>
              <a:gd name="connsiteX1151" fmla="*/ 12607194 w 18982931"/>
              <a:gd name="connsiteY1151" fmla="*/ 2263816 h 4449429"/>
              <a:gd name="connsiteX1152" fmla="*/ 12607194 w 18982931"/>
              <a:gd name="connsiteY1152" fmla="*/ 1461193 h 4449429"/>
              <a:gd name="connsiteX1153" fmla="*/ 12677169 w 18982931"/>
              <a:gd name="connsiteY1153" fmla="*/ 1230695 h 4449429"/>
              <a:gd name="connsiteX1154" fmla="*/ 12920017 w 18982931"/>
              <a:gd name="connsiteY1154" fmla="*/ 1230695 h 4449429"/>
              <a:gd name="connsiteX1155" fmla="*/ 12948827 w 18982931"/>
              <a:gd name="connsiteY1155" fmla="*/ 1490003 h 4449429"/>
              <a:gd name="connsiteX1156" fmla="*/ 12948827 w 18982931"/>
              <a:gd name="connsiteY1156" fmla="*/ 1909838 h 4449429"/>
              <a:gd name="connsiteX1157" fmla="*/ 12948827 w 18982931"/>
              <a:gd name="connsiteY1157" fmla="*/ 1975695 h 4449429"/>
              <a:gd name="connsiteX1158" fmla="*/ 12969405 w 18982931"/>
              <a:gd name="connsiteY1158" fmla="*/ 1979812 h 4449429"/>
              <a:gd name="connsiteX1159" fmla="*/ 12989987 w 18982931"/>
              <a:gd name="connsiteY1159" fmla="*/ 1913955 h 4449429"/>
              <a:gd name="connsiteX1160" fmla="*/ 12989987 w 18982931"/>
              <a:gd name="connsiteY1160" fmla="*/ 1469425 h 4449429"/>
              <a:gd name="connsiteX1161" fmla="*/ 13064076 w 18982931"/>
              <a:gd name="connsiteY1161" fmla="*/ 1395336 h 4449429"/>
              <a:gd name="connsiteX1162" fmla="*/ 13146396 w 18982931"/>
              <a:gd name="connsiteY1162" fmla="*/ 1395336 h 4449429"/>
              <a:gd name="connsiteX1163" fmla="*/ 13146396 w 18982931"/>
              <a:gd name="connsiteY1163" fmla="*/ 1111328 h 4449429"/>
              <a:gd name="connsiteX1164" fmla="*/ 13216366 w 18982931"/>
              <a:gd name="connsiteY1164" fmla="*/ 1103096 h 4449429"/>
              <a:gd name="connsiteX1165" fmla="*/ 13228716 w 18982931"/>
              <a:gd name="connsiteY1165" fmla="*/ 1041358 h 4449429"/>
              <a:gd name="connsiteX1166" fmla="*/ 13368662 w 18982931"/>
              <a:gd name="connsiteY1166" fmla="*/ 1041358 h 4449429"/>
              <a:gd name="connsiteX1167" fmla="*/ 13368662 w 18982931"/>
              <a:gd name="connsiteY1167" fmla="*/ 687379 h 4449429"/>
              <a:gd name="connsiteX1168" fmla="*/ 13483911 w 18982931"/>
              <a:gd name="connsiteY1168" fmla="*/ 687379 h 4449429"/>
              <a:gd name="connsiteX1169" fmla="*/ 13483911 w 18982931"/>
              <a:gd name="connsiteY1169" fmla="*/ 617404 h 4449429"/>
              <a:gd name="connsiteX1170" fmla="*/ 13483911 w 18982931"/>
              <a:gd name="connsiteY1170" fmla="*/ 131714 h 4449429"/>
              <a:gd name="connsiteX1171" fmla="*/ 13541534 w 18982931"/>
              <a:gd name="connsiteY1171" fmla="*/ 74089 h 4449429"/>
              <a:gd name="connsiteX1172" fmla="*/ 13685593 w 18982931"/>
              <a:gd name="connsiteY1172" fmla="*/ 74089 h 4449429"/>
              <a:gd name="connsiteX1173" fmla="*/ 13730872 w 18982931"/>
              <a:gd name="connsiteY1173" fmla="*/ 49392 h 4449429"/>
              <a:gd name="connsiteX1174" fmla="*/ 13739104 w 18982931"/>
              <a:gd name="connsiteY1174"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18126 w 18982931"/>
              <a:gd name="connsiteY866" fmla="*/ 1576437 h 4449429"/>
              <a:gd name="connsiteX867" fmla="*/ 1486884 w 18982931"/>
              <a:gd name="connsiteY867" fmla="*/ 1588787 h 4449429"/>
              <a:gd name="connsiteX868" fmla="*/ 1507466 w 18982931"/>
              <a:gd name="connsiteY868" fmla="*/ 2337905 h 4449429"/>
              <a:gd name="connsiteX869" fmla="*/ 1523929 w 18982931"/>
              <a:gd name="connsiteY869" fmla="*/ 2337905 h 4449429"/>
              <a:gd name="connsiteX870" fmla="*/ 1523929 w 18982931"/>
              <a:gd name="connsiteY870" fmla="*/ 2169146 h 4449429"/>
              <a:gd name="connsiteX871" fmla="*/ 1692685 w 18982931"/>
              <a:gd name="connsiteY871" fmla="*/ 2169146 h 4449429"/>
              <a:gd name="connsiteX872" fmla="*/ 1692685 w 18982931"/>
              <a:gd name="connsiteY872" fmla="*/ 2020968 h 4449429"/>
              <a:gd name="connsiteX873" fmla="*/ 1766772 w 18982931"/>
              <a:gd name="connsiteY873" fmla="*/ 1922183 h 4449429"/>
              <a:gd name="connsiteX874" fmla="*/ 1766772 w 18982931"/>
              <a:gd name="connsiteY874" fmla="*/ 1757542 h 4449429"/>
              <a:gd name="connsiteX875" fmla="*/ 1849095 w 18982931"/>
              <a:gd name="connsiteY875" fmla="*/ 1757542 h 4449429"/>
              <a:gd name="connsiteX876" fmla="*/ 1849095 w 18982931"/>
              <a:gd name="connsiteY876" fmla="*/ 2156799 h 4449429"/>
              <a:gd name="connsiteX877" fmla="*/ 1919070 w 18982931"/>
              <a:gd name="connsiteY877" fmla="*/ 2156799 h 4449429"/>
              <a:gd name="connsiteX878" fmla="*/ 1919070 w 18982931"/>
              <a:gd name="connsiteY878" fmla="*/ 1864559 h 4449429"/>
              <a:gd name="connsiteX879" fmla="*/ 1919070 w 18982931"/>
              <a:gd name="connsiteY879" fmla="*/ 695608 h 4449429"/>
              <a:gd name="connsiteX880" fmla="*/ 2005504 w 18982931"/>
              <a:gd name="connsiteY880" fmla="*/ 609173 h 4449429"/>
              <a:gd name="connsiteX881" fmla="*/ 2026085 w 18982931"/>
              <a:gd name="connsiteY881" fmla="*/ 605054 h 4449429"/>
              <a:gd name="connsiteX882" fmla="*/ 2100174 w 18982931"/>
              <a:gd name="connsiteY882" fmla="*/ 448645 h 4449429"/>
              <a:gd name="connsiteX883" fmla="*/ 2137215 w 18982931"/>
              <a:gd name="connsiteY883" fmla="*/ 407485 h 4449429"/>
              <a:gd name="connsiteX884" fmla="*/ 2194840 w 18982931"/>
              <a:gd name="connsiteY884" fmla="*/ 337515 h 4449429"/>
              <a:gd name="connsiteX885" fmla="*/ 2198958 w 18982931"/>
              <a:gd name="connsiteY885" fmla="*/ 292236 h 4449429"/>
              <a:gd name="connsiteX886" fmla="*/ 2240121 w 18982931"/>
              <a:gd name="connsiteY886" fmla="*/ 358093 h 4449429"/>
              <a:gd name="connsiteX887" fmla="*/ 2273047 w 18982931"/>
              <a:gd name="connsiteY887" fmla="*/ 444532 h 4449429"/>
              <a:gd name="connsiteX888" fmla="*/ 2330670 w 18982931"/>
              <a:gd name="connsiteY888" fmla="*/ 563894 h 4449429"/>
              <a:gd name="connsiteX889" fmla="*/ 2351248 w 18982931"/>
              <a:gd name="connsiteY889" fmla="*/ 613286 h 4449429"/>
              <a:gd name="connsiteX890" fmla="*/ 2429455 w 18982931"/>
              <a:gd name="connsiteY890" fmla="*/ 675029 h 4449429"/>
              <a:gd name="connsiteX891" fmla="*/ 2470614 w 18982931"/>
              <a:gd name="connsiteY891" fmla="*/ 757350 h 4449429"/>
              <a:gd name="connsiteX892" fmla="*/ 2470614 w 18982931"/>
              <a:gd name="connsiteY892" fmla="*/ 1086631 h 4449429"/>
              <a:gd name="connsiteX893" fmla="*/ 2470614 w 18982931"/>
              <a:gd name="connsiteY893" fmla="*/ 2008622 h 4449429"/>
              <a:gd name="connsiteX894" fmla="*/ 2487080 w 18982931"/>
              <a:gd name="connsiteY894" fmla="*/ 2053897 h 4449429"/>
              <a:gd name="connsiteX895" fmla="*/ 2499426 w 18982931"/>
              <a:gd name="connsiteY895" fmla="*/ 1897488 h 4449429"/>
              <a:gd name="connsiteX896" fmla="*/ 2602322 w 18982931"/>
              <a:gd name="connsiteY896" fmla="*/ 1798703 h 4449429"/>
              <a:gd name="connsiteX897" fmla="*/ 2836935 w 18982931"/>
              <a:gd name="connsiteY897" fmla="*/ 1798703 h 4449429"/>
              <a:gd name="connsiteX898" fmla="*/ 2836935 w 18982931"/>
              <a:gd name="connsiteY898" fmla="*/ 1860446 h 4449429"/>
              <a:gd name="connsiteX899" fmla="*/ 2836935 w 18982931"/>
              <a:gd name="connsiteY899" fmla="*/ 2263816 h 4449429"/>
              <a:gd name="connsiteX900" fmla="*/ 2845169 w 18982931"/>
              <a:gd name="connsiteY900" fmla="*/ 2304976 h 4449429"/>
              <a:gd name="connsiteX901" fmla="*/ 2861629 w 18982931"/>
              <a:gd name="connsiteY901" fmla="*/ 2300858 h 4449429"/>
              <a:gd name="connsiteX902" fmla="*/ 2861629 w 18982931"/>
              <a:gd name="connsiteY902" fmla="*/ 2247351 h 4449429"/>
              <a:gd name="connsiteX903" fmla="*/ 2869861 w 18982931"/>
              <a:gd name="connsiteY903" fmla="*/ 1996272 h 4449429"/>
              <a:gd name="connsiteX904" fmla="*/ 2923374 w 18982931"/>
              <a:gd name="connsiteY904" fmla="*/ 1967462 h 4449429"/>
              <a:gd name="connsiteX905" fmla="*/ 2939836 w 18982931"/>
              <a:gd name="connsiteY905" fmla="*/ 2300858 h 4449429"/>
              <a:gd name="connsiteX906" fmla="*/ 2956300 w 18982931"/>
              <a:gd name="connsiteY906" fmla="*/ 2300858 h 4449429"/>
              <a:gd name="connsiteX907" fmla="*/ 2989230 w 18982931"/>
              <a:gd name="connsiteY907" fmla="*/ 2111521 h 4449429"/>
              <a:gd name="connsiteX908" fmla="*/ 3018038 w 18982931"/>
              <a:gd name="connsiteY908" fmla="*/ 2058015 h 4449429"/>
              <a:gd name="connsiteX909" fmla="*/ 3034502 w 18982931"/>
              <a:gd name="connsiteY909" fmla="*/ 2123871 h 4449429"/>
              <a:gd name="connsiteX910" fmla="*/ 3038620 w 18982931"/>
              <a:gd name="connsiteY910" fmla="*/ 2132104 h 4449429"/>
              <a:gd name="connsiteX911" fmla="*/ 3088018 w 18982931"/>
              <a:gd name="connsiteY911" fmla="*/ 2140336 h 4449429"/>
              <a:gd name="connsiteX912" fmla="*/ 3095320 w 18982931"/>
              <a:gd name="connsiteY912" fmla="*/ 2275334 h 4449429"/>
              <a:gd name="connsiteX913" fmla="*/ 3162101 w 18982931"/>
              <a:gd name="connsiteY913" fmla="*/ 2275334 h 4449429"/>
              <a:gd name="connsiteX914" fmla="*/ 3162101 w 18982931"/>
              <a:gd name="connsiteY914" fmla="*/ 1580555 h 4449429"/>
              <a:gd name="connsiteX915" fmla="*/ 3162101 w 18982931"/>
              <a:gd name="connsiteY915" fmla="*/ 1531163 h 4449429"/>
              <a:gd name="connsiteX916" fmla="*/ 3199146 w 18982931"/>
              <a:gd name="connsiteY916" fmla="*/ 1498235 h 4449429"/>
              <a:gd name="connsiteX917" fmla="*/ 3281469 w 18982931"/>
              <a:gd name="connsiteY917" fmla="*/ 1498235 h 4449429"/>
              <a:gd name="connsiteX918" fmla="*/ 3281469 w 18982931"/>
              <a:gd name="connsiteY918" fmla="*/ 1325362 h 4449429"/>
              <a:gd name="connsiteX919" fmla="*/ 3343207 w 18982931"/>
              <a:gd name="connsiteY919" fmla="*/ 1263619 h 4449429"/>
              <a:gd name="connsiteX920" fmla="*/ 3544891 w 18982931"/>
              <a:gd name="connsiteY920" fmla="*/ 1263619 h 4449429"/>
              <a:gd name="connsiteX921" fmla="*/ 3544891 w 18982931"/>
              <a:gd name="connsiteY921" fmla="*/ 712071 h 4449429"/>
              <a:gd name="connsiteX922" fmla="*/ 3561357 w 18982931"/>
              <a:gd name="connsiteY922" fmla="*/ 555662 h 4449429"/>
              <a:gd name="connsiteX923" fmla="*/ 3606633 w 18982931"/>
              <a:gd name="connsiteY923" fmla="*/ 316933 h 4449429"/>
              <a:gd name="connsiteX924" fmla="*/ 3614865 w 18982931"/>
              <a:gd name="connsiteY924" fmla="*/ 279891 h 4449429"/>
              <a:gd name="connsiteX925" fmla="*/ 3676603 w 18982931"/>
              <a:gd name="connsiteY925" fmla="*/ 341628 h 4449429"/>
              <a:gd name="connsiteX926" fmla="*/ 3684835 w 18982931"/>
              <a:gd name="connsiteY926" fmla="*/ 386907 h 4449429"/>
              <a:gd name="connsiteX927" fmla="*/ 3742460 w 18982931"/>
              <a:gd name="connsiteY927" fmla="*/ 481574 h 4449429"/>
              <a:gd name="connsiteX928" fmla="*/ 3763042 w 18982931"/>
              <a:gd name="connsiteY928" fmla="*/ 703838 h 4449429"/>
              <a:gd name="connsiteX929" fmla="*/ 3763042 w 18982931"/>
              <a:gd name="connsiteY929" fmla="*/ 1144256 h 4449429"/>
              <a:gd name="connsiteX930" fmla="*/ 3771275 w 18982931"/>
              <a:gd name="connsiteY930" fmla="*/ 1181298 h 4449429"/>
              <a:gd name="connsiteX931" fmla="*/ 3775390 w 18982931"/>
              <a:gd name="connsiteY931" fmla="*/ 1115443 h 4449429"/>
              <a:gd name="connsiteX932" fmla="*/ 3923568 w 18982931"/>
              <a:gd name="connsiteY932" fmla="*/ 996079 h 4449429"/>
              <a:gd name="connsiteX933" fmla="*/ 3940029 w 18982931"/>
              <a:gd name="connsiteY933" fmla="*/ 1020776 h 4449429"/>
              <a:gd name="connsiteX934" fmla="*/ 3960611 w 18982931"/>
              <a:gd name="connsiteY934" fmla="*/ 1321244 h 4449429"/>
              <a:gd name="connsiteX935" fmla="*/ 3960611 w 18982931"/>
              <a:gd name="connsiteY935" fmla="*/ 1584670 h 4449429"/>
              <a:gd name="connsiteX936" fmla="*/ 3977076 w 18982931"/>
              <a:gd name="connsiteY936" fmla="*/ 1625830 h 4449429"/>
              <a:gd name="connsiteX937" fmla="*/ 4010007 w 18982931"/>
              <a:gd name="connsiteY937" fmla="*/ 1666990 h 4449429"/>
              <a:gd name="connsiteX938" fmla="*/ 4055279 w 18982931"/>
              <a:gd name="connsiteY938" fmla="*/ 1819286 h 4449429"/>
              <a:gd name="connsiteX939" fmla="*/ 4104670 w 18982931"/>
              <a:gd name="connsiteY939" fmla="*/ 1819286 h 4449429"/>
              <a:gd name="connsiteX940" fmla="*/ 4108788 w 18982931"/>
              <a:gd name="connsiteY940" fmla="*/ 1741079 h 4449429"/>
              <a:gd name="connsiteX941" fmla="*/ 4211689 w 18982931"/>
              <a:gd name="connsiteY941" fmla="*/ 1741079 h 4449429"/>
              <a:gd name="connsiteX942" fmla="*/ 4252847 w 18982931"/>
              <a:gd name="connsiteY942" fmla="*/ 1559973 h 4449429"/>
              <a:gd name="connsiteX943" fmla="*/ 4265197 w 18982931"/>
              <a:gd name="connsiteY943" fmla="*/ 1559973 h 4449429"/>
              <a:gd name="connsiteX944" fmla="*/ 4277546 w 18982931"/>
              <a:gd name="connsiteY944" fmla="*/ 1592900 h 4449429"/>
              <a:gd name="connsiteX945" fmla="*/ 4302239 w 18982931"/>
              <a:gd name="connsiteY945" fmla="*/ 1708150 h 4449429"/>
              <a:gd name="connsiteX946" fmla="*/ 4368100 w 18982931"/>
              <a:gd name="connsiteY946" fmla="*/ 1741079 h 4449429"/>
              <a:gd name="connsiteX947" fmla="*/ 4363984 w 18982931"/>
              <a:gd name="connsiteY947" fmla="*/ 1634062 h 4449429"/>
              <a:gd name="connsiteX948" fmla="*/ 4372218 w 18982931"/>
              <a:gd name="connsiteY948" fmla="*/ 839670 h 4449429"/>
              <a:gd name="connsiteX949" fmla="*/ 4442184 w 18982931"/>
              <a:gd name="connsiteY949" fmla="*/ 279891 h 4449429"/>
              <a:gd name="connsiteX950" fmla="*/ 4479230 w 18982931"/>
              <a:gd name="connsiteY950" fmla="*/ 234611 h 4449429"/>
              <a:gd name="connsiteX951" fmla="*/ 4520394 w 18982931"/>
              <a:gd name="connsiteY951" fmla="*/ 284004 h 4449429"/>
              <a:gd name="connsiteX952" fmla="*/ 4549200 w 18982931"/>
              <a:gd name="connsiteY952" fmla="*/ 440413 h 4449429"/>
              <a:gd name="connsiteX953" fmla="*/ 4680914 w 18982931"/>
              <a:gd name="connsiteY953" fmla="*/ 395140 h 4449429"/>
              <a:gd name="connsiteX954" fmla="*/ 4759121 w 18982931"/>
              <a:gd name="connsiteY954" fmla="*/ 460995 h 4449429"/>
              <a:gd name="connsiteX955" fmla="*/ 4771466 w 18982931"/>
              <a:gd name="connsiteY955" fmla="*/ 493924 h 4449429"/>
              <a:gd name="connsiteX956" fmla="*/ 4888657 w 18982931"/>
              <a:gd name="connsiteY956" fmla="*/ 747622 h 4449429"/>
              <a:gd name="connsiteX957" fmla="*/ 4888893 w 18982931"/>
              <a:gd name="connsiteY957" fmla="*/ 807315 h 4449429"/>
              <a:gd name="connsiteX958" fmla="*/ 4856617 w 18982931"/>
              <a:gd name="connsiteY958" fmla="*/ 807315 h 4449429"/>
              <a:gd name="connsiteX959" fmla="*/ 4856617 w 18982931"/>
              <a:gd name="connsiteY959" fmla="*/ 944475 h 4449429"/>
              <a:gd name="connsiteX960" fmla="*/ 4888332 w 18982931"/>
              <a:gd name="connsiteY960" fmla="*/ 944475 h 4449429"/>
              <a:gd name="connsiteX961" fmla="*/ 4888325 w 18982931"/>
              <a:gd name="connsiteY961" fmla="*/ 945600 h 4449429"/>
              <a:gd name="connsiteX962" fmla="*/ 4890835 w 18982931"/>
              <a:gd name="connsiteY962" fmla="*/ 1609365 h 4449429"/>
              <a:gd name="connsiteX963" fmla="*/ 4952574 w 18982931"/>
              <a:gd name="connsiteY963" fmla="*/ 1617597 h 4449429"/>
              <a:gd name="connsiteX964" fmla="*/ 4952574 w 18982931"/>
              <a:gd name="connsiteY964" fmla="*/ 1868678 h 4449429"/>
              <a:gd name="connsiteX965" fmla="*/ 4956691 w 18982931"/>
              <a:gd name="connsiteY965" fmla="*/ 1905720 h 4449429"/>
              <a:gd name="connsiteX966" fmla="*/ 4981387 w 18982931"/>
              <a:gd name="connsiteY966" fmla="*/ 1967462 h 4449429"/>
              <a:gd name="connsiteX967" fmla="*/ 4981387 w 18982931"/>
              <a:gd name="connsiteY967" fmla="*/ 2058015 h 4449429"/>
              <a:gd name="connsiteX968" fmla="*/ 5001966 w 18982931"/>
              <a:gd name="connsiteY968" fmla="*/ 2086824 h 4449429"/>
              <a:gd name="connsiteX969" fmla="*/ 5018429 w 18982931"/>
              <a:gd name="connsiteY969" fmla="*/ 2078592 h 4449429"/>
              <a:gd name="connsiteX970" fmla="*/ 5018429 w 18982931"/>
              <a:gd name="connsiteY970" fmla="*/ 1881023 h 4449429"/>
              <a:gd name="connsiteX971" fmla="*/ 5018429 w 18982931"/>
              <a:gd name="connsiteY971" fmla="*/ 1366522 h 4449429"/>
              <a:gd name="connsiteX972" fmla="*/ 5034894 w 18982931"/>
              <a:gd name="connsiteY972" fmla="*/ 864367 h 4449429"/>
              <a:gd name="connsiteX973" fmla="*/ 5067821 w 18982931"/>
              <a:gd name="connsiteY973" fmla="*/ 197569 h 4449429"/>
              <a:gd name="connsiteX974" fmla="*/ 5080173 w 18982931"/>
              <a:gd name="connsiteY974" fmla="*/ 102899 h 4449429"/>
              <a:gd name="connsiteX975" fmla="*/ 5216000 w 18982931"/>
              <a:gd name="connsiteY975" fmla="*/ 37042 h 4449429"/>
              <a:gd name="connsiteX976" fmla="*/ 5248927 w 18982931"/>
              <a:gd name="connsiteY976" fmla="*/ 69972 h 4449429"/>
              <a:gd name="connsiteX977" fmla="*/ 5372409 w 18982931"/>
              <a:gd name="connsiteY977" fmla="*/ 69972 h 4449429"/>
              <a:gd name="connsiteX978" fmla="*/ 5434151 w 18982931"/>
              <a:gd name="connsiteY978" fmla="*/ 131714 h 4449429"/>
              <a:gd name="connsiteX979" fmla="*/ 5434151 w 18982931"/>
              <a:gd name="connsiteY979" fmla="*/ 382788 h 4449429"/>
              <a:gd name="connsiteX980" fmla="*/ 5434151 w 18982931"/>
              <a:gd name="connsiteY980" fmla="*/ 683261 h 4449429"/>
              <a:gd name="connsiteX981" fmla="*/ 5545282 w 18982931"/>
              <a:gd name="connsiteY981" fmla="*/ 687375 h 4449429"/>
              <a:gd name="connsiteX982" fmla="*/ 5545282 w 18982931"/>
              <a:gd name="connsiteY982" fmla="*/ 1045471 h 4449429"/>
              <a:gd name="connsiteX983" fmla="*/ 5676994 w 18982931"/>
              <a:gd name="connsiteY983" fmla="*/ 1045471 h 4449429"/>
              <a:gd name="connsiteX984" fmla="*/ 5685227 w 18982931"/>
              <a:gd name="connsiteY984" fmla="*/ 1103096 h 4449429"/>
              <a:gd name="connsiteX985" fmla="*/ 5759314 w 18982931"/>
              <a:gd name="connsiteY985" fmla="*/ 1193648 h 4449429"/>
              <a:gd name="connsiteX986" fmla="*/ 5759314 w 18982931"/>
              <a:gd name="connsiteY986" fmla="*/ 1395331 h 4449429"/>
              <a:gd name="connsiteX987" fmla="*/ 5825171 w 18982931"/>
              <a:gd name="connsiteY987" fmla="*/ 1395331 h 4449429"/>
              <a:gd name="connsiteX988" fmla="*/ 5903378 w 18982931"/>
              <a:gd name="connsiteY988" fmla="*/ 1477653 h 4449429"/>
              <a:gd name="connsiteX989" fmla="*/ 5903378 w 18982931"/>
              <a:gd name="connsiteY989" fmla="*/ 1918070 h 4449429"/>
              <a:gd name="connsiteX990" fmla="*/ 5936306 w 18982931"/>
              <a:gd name="connsiteY990" fmla="*/ 1975695 h 4449429"/>
              <a:gd name="connsiteX991" fmla="*/ 5965115 w 18982931"/>
              <a:gd name="connsiteY991" fmla="*/ 1275969 h 4449429"/>
              <a:gd name="connsiteX992" fmla="*/ 5969235 w 18982931"/>
              <a:gd name="connsiteY992" fmla="*/ 1238922 h 4449429"/>
              <a:gd name="connsiteX993" fmla="*/ 6166804 w 18982931"/>
              <a:gd name="connsiteY993" fmla="*/ 1238922 h 4449429"/>
              <a:gd name="connsiteX994" fmla="*/ 6216196 w 18982931"/>
              <a:gd name="connsiteY994" fmla="*/ 1288315 h 4449429"/>
              <a:gd name="connsiteX995" fmla="*/ 6236774 w 18982931"/>
              <a:gd name="connsiteY995" fmla="*/ 1428261 h 4449429"/>
              <a:gd name="connsiteX996" fmla="*/ 6273821 w 18982931"/>
              <a:gd name="connsiteY996" fmla="*/ 1498235 h 4449429"/>
              <a:gd name="connsiteX997" fmla="*/ 6273821 w 18982931"/>
              <a:gd name="connsiteY997" fmla="*/ 2230888 h 4449429"/>
              <a:gd name="connsiteX998" fmla="*/ 6277935 w 18982931"/>
              <a:gd name="connsiteY998" fmla="*/ 2280280 h 4449429"/>
              <a:gd name="connsiteX999" fmla="*/ 6319095 w 18982931"/>
              <a:gd name="connsiteY999" fmla="*/ 2193841 h 4449429"/>
              <a:gd name="connsiteX1000" fmla="*/ 6364373 w 18982931"/>
              <a:gd name="connsiteY1000" fmla="*/ 2288513 h 4449429"/>
              <a:gd name="connsiteX1001" fmla="*/ 6389068 w 18982931"/>
              <a:gd name="connsiteY1001" fmla="*/ 2313208 h 4449429"/>
              <a:gd name="connsiteX1002" fmla="*/ 6541355 w 18982931"/>
              <a:gd name="connsiteY1002" fmla="*/ 2313208 h 4449429"/>
              <a:gd name="connsiteX1003" fmla="*/ 6541355 w 18982931"/>
              <a:gd name="connsiteY1003" fmla="*/ 2148567 h 4449429"/>
              <a:gd name="connsiteX1004" fmla="*/ 6660723 w 18982931"/>
              <a:gd name="connsiteY1004" fmla="*/ 2148567 h 4449429"/>
              <a:gd name="connsiteX1005" fmla="*/ 6660723 w 18982931"/>
              <a:gd name="connsiteY1005" fmla="*/ 2259698 h 4449429"/>
              <a:gd name="connsiteX1006" fmla="*/ 6705999 w 18982931"/>
              <a:gd name="connsiteY1006" fmla="*/ 2551938 h 4449429"/>
              <a:gd name="connsiteX1007" fmla="*/ 6714228 w 18982931"/>
              <a:gd name="connsiteY1007" fmla="*/ 2580748 h 4449429"/>
              <a:gd name="connsiteX1008" fmla="*/ 6722461 w 18982931"/>
              <a:gd name="connsiteY1008" fmla="*/ 2576634 h 4449429"/>
              <a:gd name="connsiteX1009" fmla="*/ 6751278 w 18982931"/>
              <a:gd name="connsiteY1009" fmla="*/ 2263816 h 4449429"/>
              <a:gd name="connsiteX1010" fmla="*/ 6800669 w 18982931"/>
              <a:gd name="connsiteY1010" fmla="*/ 2255583 h 4449429"/>
              <a:gd name="connsiteX1011" fmla="*/ 6837709 w 18982931"/>
              <a:gd name="connsiteY1011" fmla="*/ 2181496 h 4449429"/>
              <a:gd name="connsiteX1012" fmla="*/ 6841831 w 18982931"/>
              <a:gd name="connsiteY1012" fmla="*/ 2152681 h 4449429"/>
              <a:gd name="connsiteX1013" fmla="*/ 6845941 w 18982931"/>
              <a:gd name="connsiteY1013" fmla="*/ 2115639 h 4449429"/>
              <a:gd name="connsiteX1014" fmla="*/ 6857139 w 18982931"/>
              <a:gd name="connsiteY1014" fmla="*/ 2115639 h 4449429"/>
              <a:gd name="connsiteX1015" fmla="*/ 6899298 w 18982931"/>
              <a:gd name="connsiteY1015" fmla="*/ 2109470 h 4449429"/>
              <a:gd name="connsiteX1016" fmla="*/ 6922965 w 18982931"/>
              <a:gd name="connsiteY1016" fmla="*/ 2140339 h 4449429"/>
              <a:gd name="connsiteX1017" fmla="*/ 7009406 w 18982931"/>
              <a:gd name="connsiteY1017" fmla="*/ 2070365 h 4449429"/>
              <a:gd name="connsiteX1018" fmla="*/ 7145231 w 18982931"/>
              <a:gd name="connsiteY1018" fmla="*/ 2066247 h 4449429"/>
              <a:gd name="connsiteX1019" fmla="*/ 7145231 w 18982931"/>
              <a:gd name="connsiteY1019" fmla="*/ 1901605 h 4449429"/>
              <a:gd name="connsiteX1020" fmla="*/ 7145231 w 18982931"/>
              <a:gd name="connsiteY1020" fmla="*/ 1769896 h 4449429"/>
              <a:gd name="connsiteX1021" fmla="*/ 7215204 w 18982931"/>
              <a:gd name="connsiteY1021" fmla="*/ 1597024 h 4449429"/>
              <a:gd name="connsiteX1022" fmla="*/ 7285174 w 18982931"/>
              <a:gd name="connsiteY1022" fmla="*/ 1753433 h 4449429"/>
              <a:gd name="connsiteX1023" fmla="*/ 7297524 w 18982931"/>
              <a:gd name="connsiteY1023" fmla="*/ 2062134 h 4449429"/>
              <a:gd name="connsiteX1024" fmla="*/ 7367494 w 18982931"/>
              <a:gd name="connsiteY1024" fmla="*/ 2066247 h 4449429"/>
              <a:gd name="connsiteX1025" fmla="*/ 7371610 w 18982931"/>
              <a:gd name="connsiteY1025" fmla="*/ 2148567 h 4449429"/>
              <a:gd name="connsiteX1026" fmla="*/ 7462167 w 18982931"/>
              <a:gd name="connsiteY1026" fmla="*/ 2148567 h 4449429"/>
              <a:gd name="connsiteX1027" fmla="*/ 7462167 w 18982931"/>
              <a:gd name="connsiteY1027" fmla="*/ 2095061 h 4449429"/>
              <a:gd name="connsiteX1028" fmla="*/ 7462167 w 18982931"/>
              <a:gd name="connsiteY1028" fmla="*/ 1597024 h 4449429"/>
              <a:gd name="connsiteX1029" fmla="*/ 7482743 w 18982931"/>
              <a:gd name="connsiteY1029" fmla="*/ 1008430 h 4449429"/>
              <a:gd name="connsiteX1030" fmla="*/ 7495096 w 18982931"/>
              <a:gd name="connsiteY1030" fmla="*/ 921991 h 4449429"/>
              <a:gd name="connsiteX1031" fmla="*/ 7536254 w 18982931"/>
              <a:gd name="connsiteY1031" fmla="*/ 934341 h 4449429"/>
              <a:gd name="connsiteX1032" fmla="*/ 7577416 w 18982931"/>
              <a:gd name="connsiteY1032" fmla="*/ 563899 h 4449429"/>
              <a:gd name="connsiteX1033" fmla="*/ 7589759 w 18982931"/>
              <a:gd name="connsiteY1033" fmla="*/ 563899 h 4449429"/>
              <a:gd name="connsiteX1034" fmla="*/ 7639153 w 18982931"/>
              <a:gd name="connsiteY1034" fmla="*/ 975501 h 4449429"/>
              <a:gd name="connsiteX1035" fmla="*/ 7655614 w 18982931"/>
              <a:gd name="connsiteY1035" fmla="*/ 926109 h 4449429"/>
              <a:gd name="connsiteX1036" fmla="*/ 7667968 w 18982931"/>
              <a:gd name="connsiteY1036" fmla="*/ 926109 h 4449429"/>
              <a:gd name="connsiteX1037" fmla="*/ 7676196 w 18982931"/>
              <a:gd name="connsiteY1037" fmla="*/ 1037243 h 4449429"/>
              <a:gd name="connsiteX1038" fmla="*/ 7676196 w 18982931"/>
              <a:gd name="connsiteY1038" fmla="*/ 2049787 h 4449429"/>
              <a:gd name="connsiteX1039" fmla="*/ 7705009 w 18982931"/>
              <a:gd name="connsiteY1039" fmla="*/ 2267935 h 4449429"/>
              <a:gd name="connsiteX1040" fmla="*/ 7750287 w 18982931"/>
              <a:gd name="connsiteY1040" fmla="*/ 2469622 h 4449429"/>
              <a:gd name="connsiteX1041" fmla="*/ 7849072 w 18982931"/>
              <a:gd name="connsiteY1041" fmla="*/ 2469622 h 4449429"/>
              <a:gd name="connsiteX1042" fmla="*/ 7849072 w 18982931"/>
              <a:gd name="connsiteY1042" fmla="*/ 2284398 h 4449429"/>
              <a:gd name="connsiteX1043" fmla="*/ 7919042 w 18982931"/>
              <a:gd name="connsiteY1043" fmla="*/ 2284398 h 4449429"/>
              <a:gd name="connsiteX1044" fmla="*/ 7919042 w 18982931"/>
              <a:gd name="connsiteY1044" fmla="*/ 2473736 h 4449429"/>
              <a:gd name="connsiteX1045" fmla="*/ 8108380 w 18982931"/>
              <a:gd name="connsiteY1045" fmla="*/ 2473736 h 4449429"/>
              <a:gd name="connsiteX1046" fmla="*/ 8142338 w 18982931"/>
              <a:gd name="connsiteY1046" fmla="*/ 2481454 h 4449429"/>
              <a:gd name="connsiteX1047" fmla="*/ 8144242 w 18982931"/>
              <a:gd name="connsiteY1047" fmla="*/ 2485067 h 4449429"/>
              <a:gd name="connsiteX1048" fmla="*/ 8144242 w 18982931"/>
              <a:gd name="connsiteY1048" fmla="*/ 1280084 h 4449429"/>
              <a:gd name="connsiteX1049" fmla="*/ 8189518 w 18982931"/>
              <a:gd name="connsiteY1049" fmla="*/ 1115443 h 4449429"/>
              <a:gd name="connsiteX1050" fmla="*/ 8230679 w 18982931"/>
              <a:gd name="connsiteY1050" fmla="*/ 1090746 h 4449429"/>
              <a:gd name="connsiteX1051" fmla="*/ 8477642 w 18982931"/>
              <a:gd name="connsiteY1051" fmla="*/ 1090746 h 4449429"/>
              <a:gd name="connsiteX1052" fmla="*/ 8518799 w 18982931"/>
              <a:gd name="connsiteY1052" fmla="*/ 1111328 h 4449429"/>
              <a:gd name="connsiteX1053" fmla="*/ 8568194 w 18982931"/>
              <a:gd name="connsiteY1053" fmla="*/ 1288315 h 4449429"/>
              <a:gd name="connsiteX1054" fmla="*/ 8572304 w 18982931"/>
              <a:gd name="connsiteY1054" fmla="*/ 2152681 h 4449429"/>
              <a:gd name="connsiteX1055" fmla="*/ 8572304 w 18982931"/>
              <a:gd name="connsiteY1055" fmla="*/ 2222656 h 4449429"/>
              <a:gd name="connsiteX1056" fmla="*/ 8827499 w 18982931"/>
              <a:gd name="connsiteY1056" fmla="*/ 2222656 h 4449429"/>
              <a:gd name="connsiteX1057" fmla="*/ 8827499 w 18982931"/>
              <a:gd name="connsiteY1057" fmla="*/ 2053897 h 4449429"/>
              <a:gd name="connsiteX1058" fmla="*/ 8827499 w 18982931"/>
              <a:gd name="connsiteY1058" fmla="*/ 1996272 h 4449429"/>
              <a:gd name="connsiteX1059" fmla="*/ 8926285 w 18982931"/>
              <a:gd name="connsiteY1059" fmla="*/ 1876910 h 4449429"/>
              <a:gd name="connsiteX1060" fmla="*/ 8926285 w 18982931"/>
              <a:gd name="connsiteY1060" fmla="*/ 1757542 h 4449429"/>
              <a:gd name="connsiteX1061" fmla="*/ 8926285 w 18982931"/>
              <a:gd name="connsiteY1061" fmla="*/ 1527045 h 4449429"/>
              <a:gd name="connsiteX1062" fmla="*/ 8950980 w 18982931"/>
              <a:gd name="connsiteY1062" fmla="*/ 1432378 h 4449429"/>
              <a:gd name="connsiteX1063" fmla="*/ 8950980 w 18982931"/>
              <a:gd name="connsiteY1063" fmla="*/ 1424146 h 4449429"/>
              <a:gd name="connsiteX1064" fmla="*/ 8983911 w 18982931"/>
              <a:gd name="connsiteY1064" fmla="*/ 1107210 h 4449429"/>
              <a:gd name="connsiteX1065" fmla="*/ 8992140 w 18982931"/>
              <a:gd name="connsiteY1065" fmla="*/ 1049586 h 4449429"/>
              <a:gd name="connsiteX1066" fmla="*/ 9012723 w 18982931"/>
              <a:gd name="connsiteY1066" fmla="*/ 1049586 h 4449429"/>
              <a:gd name="connsiteX1067" fmla="*/ 9049767 w 18982931"/>
              <a:gd name="connsiteY1067" fmla="*/ 1325362 h 4449429"/>
              <a:gd name="connsiteX1068" fmla="*/ 9115624 w 18982931"/>
              <a:gd name="connsiteY1068" fmla="*/ 1329476 h 4449429"/>
              <a:gd name="connsiteX1069" fmla="*/ 9165014 w 18982931"/>
              <a:gd name="connsiteY1069" fmla="*/ 1436493 h 4449429"/>
              <a:gd name="connsiteX1070" fmla="*/ 9181479 w 18982931"/>
              <a:gd name="connsiteY1070" fmla="*/ 1494116 h 4449429"/>
              <a:gd name="connsiteX1071" fmla="*/ 9181479 w 18982931"/>
              <a:gd name="connsiteY1071" fmla="*/ 1823399 h 4449429"/>
              <a:gd name="connsiteX1072" fmla="*/ 9181479 w 18982931"/>
              <a:gd name="connsiteY1072" fmla="*/ 1881023 h 4449429"/>
              <a:gd name="connsiteX1073" fmla="*/ 9280267 w 18982931"/>
              <a:gd name="connsiteY1073" fmla="*/ 1881023 h 4449429"/>
              <a:gd name="connsiteX1074" fmla="*/ 9280267 w 18982931"/>
              <a:gd name="connsiteY1074" fmla="*/ 1815166 h 4449429"/>
              <a:gd name="connsiteX1075" fmla="*/ 9280267 w 18982931"/>
              <a:gd name="connsiteY1075" fmla="*/ 304587 h 4449429"/>
              <a:gd name="connsiteX1076" fmla="*/ 9346122 w 18982931"/>
              <a:gd name="connsiteY1076" fmla="*/ 238731 h 4449429"/>
              <a:gd name="connsiteX1077" fmla="*/ 9453137 w 18982931"/>
              <a:gd name="connsiteY1077" fmla="*/ 341628 h 4449429"/>
              <a:gd name="connsiteX1078" fmla="*/ 9453137 w 18982931"/>
              <a:gd name="connsiteY1078" fmla="*/ 1815166 h 4449429"/>
              <a:gd name="connsiteX1079" fmla="*/ 9453137 w 18982931"/>
              <a:gd name="connsiteY1079" fmla="*/ 1876910 h 4449429"/>
              <a:gd name="connsiteX1080" fmla="*/ 9551919 w 18982931"/>
              <a:gd name="connsiteY1080" fmla="*/ 1876910 h 4449429"/>
              <a:gd name="connsiteX1081" fmla="*/ 9551919 w 18982931"/>
              <a:gd name="connsiteY1081" fmla="*/ 1724614 h 4449429"/>
              <a:gd name="connsiteX1082" fmla="*/ 9551919 w 18982931"/>
              <a:gd name="connsiteY1082" fmla="*/ 1481771 h 4449429"/>
              <a:gd name="connsiteX1083" fmla="*/ 9597198 w 18982931"/>
              <a:gd name="connsiteY1083" fmla="*/ 1374754 h 4449429"/>
              <a:gd name="connsiteX1084" fmla="*/ 9613662 w 18982931"/>
              <a:gd name="connsiteY1084" fmla="*/ 1325362 h 4449429"/>
              <a:gd name="connsiteX1085" fmla="*/ 9683632 w 18982931"/>
              <a:gd name="connsiteY1085" fmla="*/ 1325362 h 4449429"/>
              <a:gd name="connsiteX1086" fmla="*/ 9683632 w 18982931"/>
              <a:gd name="connsiteY1086" fmla="*/ 1522931 h 4449429"/>
              <a:gd name="connsiteX1087" fmla="*/ 9819464 w 18982931"/>
              <a:gd name="connsiteY1087" fmla="*/ 1522931 h 4449429"/>
              <a:gd name="connsiteX1088" fmla="*/ 9819464 w 18982931"/>
              <a:gd name="connsiteY1088" fmla="*/ 1720501 h 4449429"/>
              <a:gd name="connsiteX1089" fmla="*/ 9819464 w 18982931"/>
              <a:gd name="connsiteY1089" fmla="*/ 1835749 h 4449429"/>
              <a:gd name="connsiteX1090" fmla="*/ 9868856 w 18982931"/>
              <a:gd name="connsiteY1090" fmla="*/ 1885142 h 4449429"/>
              <a:gd name="connsiteX1091" fmla="*/ 9922361 w 18982931"/>
              <a:gd name="connsiteY1091" fmla="*/ 1938648 h 4449429"/>
              <a:gd name="connsiteX1092" fmla="*/ 9922361 w 18982931"/>
              <a:gd name="connsiteY1092" fmla="*/ 2226770 h 4449429"/>
              <a:gd name="connsiteX1093" fmla="*/ 10189906 w 18982931"/>
              <a:gd name="connsiteY1093" fmla="*/ 2226770 h 4449429"/>
              <a:gd name="connsiteX1094" fmla="*/ 10189906 w 18982931"/>
              <a:gd name="connsiteY1094" fmla="*/ 1864559 h 4449429"/>
              <a:gd name="connsiteX1095" fmla="*/ 10251644 w 18982931"/>
              <a:gd name="connsiteY1095" fmla="*/ 1852213 h 4449429"/>
              <a:gd name="connsiteX1096" fmla="*/ 10251644 w 18982931"/>
              <a:gd name="connsiteY1096" fmla="*/ 1465306 h 4449429"/>
              <a:gd name="connsiteX1097" fmla="*/ 10198137 w 18982931"/>
              <a:gd name="connsiteY1097" fmla="*/ 1461188 h 4449429"/>
              <a:gd name="connsiteX1098" fmla="*/ 10198137 w 18982931"/>
              <a:gd name="connsiteY1098" fmla="*/ 1317129 h 4449429"/>
              <a:gd name="connsiteX1099" fmla="*/ 10572694 w 18982931"/>
              <a:gd name="connsiteY1099" fmla="*/ 1317129 h 4449429"/>
              <a:gd name="connsiteX1100" fmla="*/ 10572694 w 18982931"/>
              <a:gd name="connsiteY1100" fmla="*/ 2140336 h 4449429"/>
              <a:gd name="connsiteX1101" fmla="*/ 10642669 w 18982931"/>
              <a:gd name="connsiteY1101" fmla="*/ 2144449 h 4449429"/>
              <a:gd name="connsiteX1102" fmla="*/ 10642669 w 18982931"/>
              <a:gd name="connsiteY1102" fmla="*/ 2477849 h 4449429"/>
              <a:gd name="connsiteX1103" fmla="*/ 10885512 w 18982931"/>
              <a:gd name="connsiteY1103" fmla="*/ 2477849 h 4449429"/>
              <a:gd name="connsiteX1104" fmla="*/ 10885512 w 18982931"/>
              <a:gd name="connsiteY1104" fmla="*/ 2292626 h 4449429"/>
              <a:gd name="connsiteX1105" fmla="*/ 10959601 w 18982931"/>
              <a:gd name="connsiteY1105" fmla="*/ 2292626 h 4449429"/>
              <a:gd name="connsiteX1106" fmla="*/ 10959601 w 18982931"/>
              <a:gd name="connsiteY1106" fmla="*/ 2477849 h 4449429"/>
              <a:gd name="connsiteX1107" fmla="*/ 11066618 w 18982931"/>
              <a:gd name="connsiteY1107" fmla="*/ 2477849 h 4449429"/>
              <a:gd name="connsiteX1108" fmla="*/ 11107778 w 18982931"/>
              <a:gd name="connsiteY1108" fmla="*/ 2284395 h 4449429"/>
              <a:gd name="connsiteX1109" fmla="*/ 11136593 w 18982931"/>
              <a:gd name="connsiteY1109" fmla="*/ 2053897 h 4449429"/>
              <a:gd name="connsiteX1110" fmla="*/ 11136593 w 18982931"/>
              <a:gd name="connsiteY1110" fmla="*/ 1061936 h 4449429"/>
              <a:gd name="connsiteX1111" fmla="*/ 11148938 w 18982931"/>
              <a:gd name="connsiteY1111" fmla="*/ 938454 h 4449429"/>
              <a:gd name="connsiteX1112" fmla="*/ 11161288 w 18982931"/>
              <a:gd name="connsiteY1112" fmla="*/ 938454 h 4449429"/>
              <a:gd name="connsiteX1113" fmla="*/ 11177753 w 18982931"/>
              <a:gd name="connsiteY1113" fmla="*/ 983729 h 4449429"/>
              <a:gd name="connsiteX1114" fmla="*/ 11231258 w 18982931"/>
              <a:gd name="connsiteY1114" fmla="*/ 572126 h 4449429"/>
              <a:gd name="connsiteX1115" fmla="*/ 11243610 w 18982931"/>
              <a:gd name="connsiteY1115" fmla="*/ 572126 h 4449429"/>
              <a:gd name="connsiteX1116" fmla="*/ 11284770 w 18982931"/>
              <a:gd name="connsiteY1116" fmla="*/ 946687 h 4449429"/>
              <a:gd name="connsiteX1117" fmla="*/ 11325929 w 18982931"/>
              <a:gd name="connsiteY1117" fmla="*/ 934337 h 4449429"/>
              <a:gd name="connsiteX1118" fmla="*/ 11342394 w 18982931"/>
              <a:gd name="connsiteY1118" fmla="*/ 1061936 h 4449429"/>
              <a:gd name="connsiteX1119" fmla="*/ 11342394 w 18982931"/>
              <a:gd name="connsiteY1119" fmla="*/ 1300666 h 4449429"/>
              <a:gd name="connsiteX1120" fmla="*/ 11358857 w 18982931"/>
              <a:gd name="connsiteY1120" fmla="*/ 2132104 h 4449429"/>
              <a:gd name="connsiteX1121" fmla="*/ 11362976 w 18982931"/>
              <a:gd name="connsiteY1121" fmla="*/ 2165031 h 4449429"/>
              <a:gd name="connsiteX1122" fmla="*/ 11453524 w 18982931"/>
              <a:gd name="connsiteY1122" fmla="*/ 2165031 h 4449429"/>
              <a:gd name="connsiteX1123" fmla="*/ 11457643 w 18982931"/>
              <a:gd name="connsiteY1123" fmla="*/ 2082711 h 4449429"/>
              <a:gd name="connsiteX1124" fmla="*/ 11535845 w 18982931"/>
              <a:gd name="connsiteY1124" fmla="*/ 2078592 h 4449429"/>
              <a:gd name="connsiteX1125" fmla="*/ 11535845 w 18982931"/>
              <a:gd name="connsiteY1125" fmla="*/ 2004505 h 4449429"/>
              <a:gd name="connsiteX1126" fmla="*/ 11548195 w 18982931"/>
              <a:gd name="connsiteY1126" fmla="*/ 1736964 h 4449429"/>
              <a:gd name="connsiteX1127" fmla="*/ 11609938 w 18982931"/>
              <a:gd name="connsiteY1127" fmla="*/ 1609365 h 4449429"/>
              <a:gd name="connsiteX1128" fmla="*/ 11688140 w 18982931"/>
              <a:gd name="connsiteY1128" fmla="*/ 1765774 h 4449429"/>
              <a:gd name="connsiteX1129" fmla="*/ 11688140 w 18982931"/>
              <a:gd name="connsiteY1129" fmla="*/ 2082711 h 4449429"/>
              <a:gd name="connsiteX1130" fmla="*/ 11910406 w 18982931"/>
              <a:gd name="connsiteY1130" fmla="*/ 2148567 h 4449429"/>
              <a:gd name="connsiteX1131" fmla="*/ 11988608 w 18982931"/>
              <a:gd name="connsiteY1131" fmla="*/ 2119754 h 4449429"/>
              <a:gd name="connsiteX1132" fmla="*/ 11991181 w 18982931"/>
              <a:gd name="connsiteY1132" fmla="*/ 2153197 h 4449429"/>
              <a:gd name="connsiteX1133" fmla="*/ 11993908 w 18982931"/>
              <a:gd name="connsiteY1133" fmla="*/ 2158900 h 4449429"/>
              <a:gd name="connsiteX1134" fmla="*/ 11993908 w 18982931"/>
              <a:gd name="connsiteY1134" fmla="*/ 2156799 h 4449429"/>
              <a:gd name="connsiteX1135" fmla="*/ 11998023 w 18982931"/>
              <a:gd name="connsiteY1135" fmla="*/ 2115639 h 4449429"/>
              <a:gd name="connsiteX1136" fmla="*/ 12010373 w 18982931"/>
              <a:gd name="connsiteY1136" fmla="*/ 2115639 h 4449429"/>
              <a:gd name="connsiteX1137" fmla="*/ 12014490 w 18982931"/>
              <a:gd name="connsiteY1137" fmla="*/ 2185614 h 4449429"/>
              <a:gd name="connsiteX1138" fmla="*/ 12055650 w 18982931"/>
              <a:gd name="connsiteY1138" fmla="*/ 2259703 h 4449429"/>
              <a:gd name="connsiteX1139" fmla="*/ 12109157 w 18982931"/>
              <a:gd name="connsiteY1139" fmla="*/ 2267933 h 4449429"/>
              <a:gd name="connsiteX1140" fmla="*/ 12137972 w 18982931"/>
              <a:gd name="connsiteY1140" fmla="*/ 2580753 h 4449429"/>
              <a:gd name="connsiteX1141" fmla="*/ 12150317 w 18982931"/>
              <a:gd name="connsiteY1141" fmla="*/ 2580753 h 4449429"/>
              <a:gd name="connsiteX1142" fmla="*/ 12179132 w 18982931"/>
              <a:gd name="connsiteY1142" fmla="*/ 2411992 h 4449429"/>
              <a:gd name="connsiteX1143" fmla="*/ 12207942 w 18982931"/>
              <a:gd name="connsiteY1143" fmla="*/ 2160917 h 4449429"/>
              <a:gd name="connsiteX1144" fmla="*/ 12216174 w 18982931"/>
              <a:gd name="connsiteY1144" fmla="*/ 2152686 h 4449429"/>
              <a:gd name="connsiteX1145" fmla="*/ 12331423 w 18982931"/>
              <a:gd name="connsiteY1145" fmla="*/ 2152686 h 4449429"/>
              <a:gd name="connsiteX1146" fmla="*/ 12331423 w 18982931"/>
              <a:gd name="connsiteY1146" fmla="*/ 2317327 h 4449429"/>
              <a:gd name="connsiteX1147" fmla="*/ 12496064 w 18982931"/>
              <a:gd name="connsiteY1147" fmla="*/ 2313208 h 4449429"/>
              <a:gd name="connsiteX1148" fmla="*/ 12557802 w 18982931"/>
              <a:gd name="connsiteY1148" fmla="*/ 2210310 h 4449429"/>
              <a:gd name="connsiteX1149" fmla="*/ 12566034 w 18982931"/>
              <a:gd name="connsiteY1149" fmla="*/ 2206191 h 4449429"/>
              <a:gd name="connsiteX1150" fmla="*/ 12598962 w 18982931"/>
              <a:gd name="connsiteY1150" fmla="*/ 2267933 h 4449429"/>
              <a:gd name="connsiteX1151" fmla="*/ 12607194 w 18982931"/>
              <a:gd name="connsiteY1151" fmla="*/ 2263816 h 4449429"/>
              <a:gd name="connsiteX1152" fmla="*/ 12607194 w 18982931"/>
              <a:gd name="connsiteY1152" fmla="*/ 1461193 h 4449429"/>
              <a:gd name="connsiteX1153" fmla="*/ 12677169 w 18982931"/>
              <a:gd name="connsiteY1153" fmla="*/ 1230695 h 4449429"/>
              <a:gd name="connsiteX1154" fmla="*/ 12920017 w 18982931"/>
              <a:gd name="connsiteY1154" fmla="*/ 1230695 h 4449429"/>
              <a:gd name="connsiteX1155" fmla="*/ 12948827 w 18982931"/>
              <a:gd name="connsiteY1155" fmla="*/ 1490003 h 4449429"/>
              <a:gd name="connsiteX1156" fmla="*/ 12948827 w 18982931"/>
              <a:gd name="connsiteY1156" fmla="*/ 1909838 h 4449429"/>
              <a:gd name="connsiteX1157" fmla="*/ 12948827 w 18982931"/>
              <a:gd name="connsiteY1157" fmla="*/ 1975695 h 4449429"/>
              <a:gd name="connsiteX1158" fmla="*/ 12969405 w 18982931"/>
              <a:gd name="connsiteY1158" fmla="*/ 1979812 h 4449429"/>
              <a:gd name="connsiteX1159" fmla="*/ 12989987 w 18982931"/>
              <a:gd name="connsiteY1159" fmla="*/ 1913955 h 4449429"/>
              <a:gd name="connsiteX1160" fmla="*/ 12989987 w 18982931"/>
              <a:gd name="connsiteY1160" fmla="*/ 1469425 h 4449429"/>
              <a:gd name="connsiteX1161" fmla="*/ 13064076 w 18982931"/>
              <a:gd name="connsiteY1161" fmla="*/ 1395336 h 4449429"/>
              <a:gd name="connsiteX1162" fmla="*/ 13146396 w 18982931"/>
              <a:gd name="connsiteY1162" fmla="*/ 1395336 h 4449429"/>
              <a:gd name="connsiteX1163" fmla="*/ 13146396 w 18982931"/>
              <a:gd name="connsiteY1163" fmla="*/ 1111328 h 4449429"/>
              <a:gd name="connsiteX1164" fmla="*/ 13216366 w 18982931"/>
              <a:gd name="connsiteY1164" fmla="*/ 1103096 h 4449429"/>
              <a:gd name="connsiteX1165" fmla="*/ 13228716 w 18982931"/>
              <a:gd name="connsiteY1165" fmla="*/ 1041358 h 4449429"/>
              <a:gd name="connsiteX1166" fmla="*/ 13368662 w 18982931"/>
              <a:gd name="connsiteY1166" fmla="*/ 1041358 h 4449429"/>
              <a:gd name="connsiteX1167" fmla="*/ 13368662 w 18982931"/>
              <a:gd name="connsiteY1167" fmla="*/ 687379 h 4449429"/>
              <a:gd name="connsiteX1168" fmla="*/ 13483911 w 18982931"/>
              <a:gd name="connsiteY1168" fmla="*/ 687379 h 4449429"/>
              <a:gd name="connsiteX1169" fmla="*/ 13483911 w 18982931"/>
              <a:gd name="connsiteY1169" fmla="*/ 617404 h 4449429"/>
              <a:gd name="connsiteX1170" fmla="*/ 13483911 w 18982931"/>
              <a:gd name="connsiteY1170" fmla="*/ 131714 h 4449429"/>
              <a:gd name="connsiteX1171" fmla="*/ 13541534 w 18982931"/>
              <a:gd name="connsiteY1171" fmla="*/ 74089 h 4449429"/>
              <a:gd name="connsiteX1172" fmla="*/ 13685593 w 18982931"/>
              <a:gd name="connsiteY1172" fmla="*/ 74089 h 4449429"/>
              <a:gd name="connsiteX1173" fmla="*/ 13730872 w 18982931"/>
              <a:gd name="connsiteY1173" fmla="*/ 49392 h 4449429"/>
              <a:gd name="connsiteX1174" fmla="*/ 13739104 w 18982931"/>
              <a:gd name="connsiteY1174"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18126 w 18982931"/>
              <a:gd name="connsiteY866" fmla="*/ 1576437 h 4449429"/>
              <a:gd name="connsiteX867" fmla="*/ 1486884 w 18982931"/>
              <a:gd name="connsiteY867" fmla="*/ 1588787 h 4449429"/>
              <a:gd name="connsiteX868" fmla="*/ 1507466 w 18982931"/>
              <a:gd name="connsiteY868" fmla="*/ 2337905 h 4449429"/>
              <a:gd name="connsiteX869" fmla="*/ 1523929 w 18982931"/>
              <a:gd name="connsiteY869" fmla="*/ 2337905 h 4449429"/>
              <a:gd name="connsiteX870" fmla="*/ 1523929 w 18982931"/>
              <a:gd name="connsiteY870" fmla="*/ 2169146 h 4449429"/>
              <a:gd name="connsiteX871" fmla="*/ 1692685 w 18982931"/>
              <a:gd name="connsiteY871" fmla="*/ 2169146 h 4449429"/>
              <a:gd name="connsiteX872" fmla="*/ 1692685 w 18982931"/>
              <a:gd name="connsiteY872" fmla="*/ 2020968 h 4449429"/>
              <a:gd name="connsiteX873" fmla="*/ 1766772 w 18982931"/>
              <a:gd name="connsiteY873" fmla="*/ 1922183 h 4449429"/>
              <a:gd name="connsiteX874" fmla="*/ 1766772 w 18982931"/>
              <a:gd name="connsiteY874" fmla="*/ 1757542 h 4449429"/>
              <a:gd name="connsiteX875" fmla="*/ 1849095 w 18982931"/>
              <a:gd name="connsiteY875" fmla="*/ 1757542 h 4449429"/>
              <a:gd name="connsiteX876" fmla="*/ 1849095 w 18982931"/>
              <a:gd name="connsiteY876" fmla="*/ 2156799 h 4449429"/>
              <a:gd name="connsiteX877" fmla="*/ 1919070 w 18982931"/>
              <a:gd name="connsiteY877" fmla="*/ 2156799 h 4449429"/>
              <a:gd name="connsiteX878" fmla="*/ 1919070 w 18982931"/>
              <a:gd name="connsiteY878" fmla="*/ 1864559 h 4449429"/>
              <a:gd name="connsiteX879" fmla="*/ 1919070 w 18982931"/>
              <a:gd name="connsiteY879" fmla="*/ 695608 h 4449429"/>
              <a:gd name="connsiteX880" fmla="*/ 2005504 w 18982931"/>
              <a:gd name="connsiteY880" fmla="*/ 609173 h 4449429"/>
              <a:gd name="connsiteX881" fmla="*/ 2026085 w 18982931"/>
              <a:gd name="connsiteY881" fmla="*/ 605054 h 4449429"/>
              <a:gd name="connsiteX882" fmla="*/ 2100174 w 18982931"/>
              <a:gd name="connsiteY882" fmla="*/ 448645 h 4449429"/>
              <a:gd name="connsiteX883" fmla="*/ 2137215 w 18982931"/>
              <a:gd name="connsiteY883" fmla="*/ 407485 h 4449429"/>
              <a:gd name="connsiteX884" fmla="*/ 2194840 w 18982931"/>
              <a:gd name="connsiteY884" fmla="*/ 337515 h 4449429"/>
              <a:gd name="connsiteX885" fmla="*/ 2198958 w 18982931"/>
              <a:gd name="connsiteY885" fmla="*/ 292236 h 4449429"/>
              <a:gd name="connsiteX886" fmla="*/ 2240121 w 18982931"/>
              <a:gd name="connsiteY886" fmla="*/ 358093 h 4449429"/>
              <a:gd name="connsiteX887" fmla="*/ 2273047 w 18982931"/>
              <a:gd name="connsiteY887" fmla="*/ 444532 h 4449429"/>
              <a:gd name="connsiteX888" fmla="*/ 2330670 w 18982931"/>
              <a:gd name="connsiteY888" fmla="*/ 563894 h 4449429"/>
              <a:gd name="connsiteX889" fmla="*/ 2351248 w 18982931"/>
              <a:gd name="connsiteY889" fmla="*/ 613286 h 4449429"/>
              <a:gd name="connsiteX890" fmla="*/ 2429455 w 18982931"/>
              <a:gd name="connsiteY890" fmla="*/ 675029 h 4449429"/>
              <a:gd name="connsiteX891" fmla="*/ 2470614 w 18982931"/>
              <a:gd name="connsiteY891" fmla="*/ 757350 h 4449429"/>
              <a:gd name="connsiteX892" fmla="*/ 2470614 w 18982931"/>
              <a:gd name="connsiteY892" fmla="*/ 1086631 h 4449429"/>
              <a:gd name="connsiteX893" fmla="*/ 2470614 w 18982931"/>
              <a:gd name="connsiteY893" fmla="*/ 2008622 h 4449429"/>
              <a:gd name="connsiteX894" fmla="*/ 2487080 w 18982931"/>
              <a:gd name="connsiteY894" fmla="*/ 2053897 h 4449429"/>
              <a:gd name="connsiteX895" fmla="*/ 2499426 w 18982931"/>
              <a:gd name="connsiteY895" fmla="*/ 1897488 h 4449429"/>
              <a:gd name="connsiteX896" fmla="*/ 2602322 w 18982931"/>
              <a:gd name="connsiteY896" fmla="*/ 1798703 h 4449429"/>
              <a:gd name="connsiteX897" fmla="*/ 2836935 w 18982931"/>
              <a:gd name="connsiteY897" fmla="*/ 1798703 h 4449429"/>
              <a:gd name="connsiteX898" fmla="*/ 2836935 w 18982931"/>
              <a:gd name="connsiteY898" fmla="*/ 1860446 h 4449429"/>
              <a:gd name="connsiteX899" fmla="*/ 2836935 w 18982931"/>
              <a:gd name="connsiteY899" fmla="*/ 2263816 h 4449429"/>
              <a:gd name="connsiteX900" fmla="*/ 2845169 w 18982931"/>
              <a:gd name="connsiteY900" fmla="*/ 2304976 h 4449429"/>
              <a:gd name="connsiteX901" fmla="*/ 2861629 w 18982931"/>
              <a:gd name="connsiteY901" fmla="*/ 2300858 h 4449429"/>
              <a:gd name="connsiteX902" fmla="*/ 2861629 w 18982931"/>
              <a:gd name="connsiteY902" fmla="*/ 2247351 h 4449429"/>
              <a:gd name="connsiteX903" fmla="*/ 2869861 w 18982931"/>
              <a:gd name="connsiteY903" fmla="*/ 1996272 h 4449429"/>
              <a:gd name="connsiteX904" fmla="*/ 2923374 w 18982931"/>
              <a:gd name="connsiteY904" fmla="*/ 1967462 h 4449429"/>
              <a:gd name="connsiteX905" fmla="*/ 2939836 w 18982931"/>
              <a:gd name="connsiteY905" fmla="*/ 2300858 h 4449429"/>
              <a:gd name="connsiteX906" fmla="*/ 2956300 w 18982931"/>
              <a:gd name="connsiteY906" fmla="*/ 2300858 h 4449429"/>
              <a:gd name="connsiteX907" fmla="*/ 2989230 w 18982931"/>
              <a:gd name="connsiteY907" fmla="*/ 2111521 h 4449429"/>
              <a:gd name="connsiteX908" fmla="*/ 3018038 w 18982931"/>
              <a:gd name="connsiteY908" fmla="*/ 2058015 h 4449429"/>
              <a:gd name="connsiteX909" fmla="*/ 3034502 w 18982931"/>
              <a:gd name="connsiteY909" fmla="*/ 2123871 h 4449429"/>
              <a:gd name="connsiteX910" fmla="*/ 3038620 w 18982931"/>
              <a:gd name="connsiteY910" fmla="*/ 2132104 h 4449429"/>
              <a:gd name="connsiteX911" fmla="*/ 3088018 w 18982931"/>
              <a:gd name="connsiteY911" fmla="*/ 2140336 h 4449429"/>
              <a:gd name="connsiteX912" fmla="*/ 3095320 w 18982931"/>
              <a:gd name="connsiteY912" fmla="*/ 2275334 h 4449429"/>
              <a:gd name="connsiteX913" fmla="*/ 3162101 w 18982931"/>
              <a:gd name="connsiteY913" fmla="*/ 2275334 h 4449429"/>
              <a:gd name="connsiteX914" fmla="*/ 3162101 w 18982931"/>
              <a:gd name="connsiteY914" fmla="*/ 1580555 h 4449429"/>
              <a:gd name="connsiteX915" fmla="*/ 3162101 w 18982931"/>
              <a:gd name="connsiteY915" fmla="*/ 1531163 h 4449429"/>
              <a:gd name="connsiteX916" fmla="*/ 3199146 w 18982931"/>
              <a:gd name="connsiteY916" fmla="*/ 1498235 h 4449429"/>
              <a:gd name="connsiteX917" fmla="*/ 3281469 w 18982931"/>
              <a:gd name="connsiteY917" fmla="*/ 1498235 h 4449429"/>
              <a:gd name="connsiteX918" fmla="*/ 3281469 w 18982931"/>
              <a:gd name="connsiteY918" fmla="*/ 1325362 h 4449429"/>
              <a:gd name="connsiteX919" fmla="*/ 3343207 w 18982931"/>
              <a:gd name="connsiteY919" fmla="*/ 1263619 h 4449429"/>
              <a:gd name="connsiteX920" fmla="*/ 3544891 w 18982931"/>
              <a:gd name="connsiteY920" fmla="*/ 1263619 h 4449429"/>
              <a:gd name="connsiteX921" fmla="*/ 3544891 w 18982931"/>
              <a:gd name="connsiteY921" fmla="*/ 712071 h 4449429"/>
              <a:gd name="connsiteX922" fmla="*/ 3561357 w 18982931"/>
              <a:gd name="connsiteY922" fmla="*/ 555662 h 4449429"/>
              <a:gd name="connsiteX923" fmla="*/ 3606633 w 18982931"/>
              <a:gd name="connsiteY923" fmla="*/ 316933 h 4449429"/>
              <a:gd name="connsiteX924" fmla="*/ 3614865 w 18982931"/>
              <a:gd name="connsiteY924" fmla="*/ 279891 h 4449429"/>
              <a:gd name="connsiteX925" fmla="*/ 3676603 w 18982931"/>
              <a:gd name="connsiteY925" fmla="*/ 341628 h 4449429"/>
              <a:gd name="connsiteX926" fmla="*/ 3684835 w 18982931"/>
              <a:gd name="connsiteY926" fmla="*/ 386907 h 4449429"/>
              <a:gd name="connsiteX927" fmla="*/ 3742460 w 18982931"/>
              <a:gd name="connsiteY927" fmla="*/ 481574 h 4449429"/>
              <a:gd name="connsiteX928" fmla="*/ 3763042 w 18982931"/>
              <a:gd name="connsiteY928" fmla="*/ 703838 h 4449429"/>
              <a:gd name="connsiteX929" fmla="*/ 3763042 w 18982931"/>
              <a:gd name="connsiteY929" fmla="*/ 1144256 h 4449429"/>
              <a:gd name="connsiteX930" fmla="*/ 3771275 w 18982931"/>
              <a:gd name="connsiteY930" fmla="*/ 1181298 h 4449429"/>
              <a:gd name="connsiteX931" fmla="*/ 3775390 w 18982931"/>
              <a:gd name="connsiteY931" fmla="*/ 1115443 h 4449429"/>
              <a:gd name="connsiteX932" fmla="*/ 3923568 w 18982931"/>
              <a:gd name="connsiteY932" fmla="*/ 996079 h 4449429"/>
              <a:gd name="connsiteX933" fmla="*/ 3940029 w 18982931"/>
              <a:gd name="connsiteY933" fmla="*/ 1020776 h 4449429"/>
              <a:gd name="connsiteX934" fmla="*/ 3960611 w 18982931"/>
              <a:gd name="connsiteY934" fmla="*/ 1321244 h 4449429"/>
              <a:gd name="connsiteX935" fmla="*/ 3960611 w 18982931"/>
              <a:gd name="connsiteY935" fmla="*/ 1584670 h 4449429"/>
              <a:gd name="connsiteX936" fmla="*/ 3977076 w 18982931"/>
              <a:gd name="connsiteY936" fmla="*/ 1625830 h 4449429"/>
              <a:gd name="connsiteX937" fmla="*/ 4010007 w 18982931"/>
              <a:gd name="connsiteY937" fmla="*/ 1666990 h 4449429"/>
              <a:gd name="connsiteX938" fmla="*/ 4055279 w 18982931"/>
              <a:gd name="connsiteY938" fmla="*/ 1819286 h 4449429"/>
              <a:gd name="connsiteX939" fmla="*/ 4104670 w 18982931"/>
              <a:gd name="connsiteY939" fmla="*/ 1819286 h 4449429"/>
              <a:gd name="connsiteX940" fmla="*/ 4108788 w 18982931"/>
              <a:gd name="connsiteY940" fmla="*/ 1741079 h 4449429"/>
              <a:gd name="connsiteX941" fmla="*/ 4211689 w 18982931"/>
              <a:gd name="connsiteY941" fmla="*/ 1741079 h 4449429"/>
              <a:gd name="connsiteX942" fmla="*/ 4252847 w 18982931"/>
              <a:gd name="connsiteY942" fmla="*/ 1559973 h 4449429"/>
              <a:gd name="connsiteX943" fmla="*/ 4265197 w 18982931"/>
              <a:gd name="connsiteY943" fmla="*/ 1559973 h 4449429"/>
              <a:gd name="connsiteX944" fmla="*/ 4277546 w 18982931"/>
              <a:gd name="connsiteY944" fmla="*/ 1592900 h 4449429"/>
              <a:gd name="connsiteX945" fmla="*/ 4302239 w 18982931"/>
              <a:gd name="connsiteY945" fmla="*/ 1708150 h 4449429"/>
              <a:gd name="connsiteX946" fmla="*/ 4368100 w 18982931"/>
              <a:gd name="connsiteY946" fmla="*/ 1741079 h 4449429"/>
              <a:gd name="connsiteX947" fmla="*/ 4363984 w 18982931"/>
              <a:gd name="connsiteY947" fmla="*/ 1634062 h 4449429"/>
              <a:gd name="connsiteX948" fmla="*/ 4372218 w 18982931"/>
              <a:gd name="connsiteY948" fmla="*/ 839670 h 4449429"/>
              <a:gd name="connsiteX949" fmla="*/ 4442184 w 18982931"/>
              <a:gd name="connsiteY949" fmla="*/ 279891 h 4449429"/>
              <a:gd name="connsiteX950" fmla="*/ 4479230 w 18982931"/>
              <a:gd name="connsiteY950" fmla="*/ 234611 h 4449429"/>
              <a:gd name="connsiteX951" fmla="*/ 4520394 w 18982931"/>
              <a:gd name="connsiteY951" fmla="*/ 284004 h 4449429"/>
              <a:gd name="connsiteX952" fmla="*/ 4549200 w 18982931"/>
              <a:gd name="connsiteY952" fmla="*/ 440413 h 4449429"/>
              <a:gd name="connsiteX953" fmla="*/ 4680914 w 18982931"/>
              <a:gd name="connsiteY953" fmla="*/ 395140 h 4449429"/>
              <a:gd name="connsiteX954" fmla="*/ 4759121 w 18982931"/>
              <a:gd name="connsiteY954" fmla="*/ 460995 h 4449429"/>
              <a:gd name="connsiteX955" fmla="*/ 4771466 w 18982931"/>
              <a:gd name="connsiteY955" fmla="*/ 493924 h 4449429"/>
              <a:gd name="connsiteX956" fmla="*/ 4888657 w 18982931"/>
              <a:gd name="connsiteY956" fmla="*/ 747622 h 4449429"/>
              <a:gd name="connsiteX957" fmla="*/ 4888893 w 18982931"/>
              <a:gd name="connsiteY957" fmla="*/ 807315 h 4449429"/>
              <a:gd name="connsiteX958" fmla="*/ 4856617 w 18982931"/>
              <a:gd name="connsiteY958" fmla="*/ 807315 h 4449429"/>
              <a:gd name="connsiteX959" fmla="*/ 4856617 w 18982931"/>
              <a:gd name="connsiteY959" fmla="*/ 944475 h 4449429"/>
              <a:gd name="connsiteX960" fmla="*/ 4888332 w 18982931"/>
              <a:gd name="connsiteY960" fmla="*/ 944475 h 4449429"/>
              <a:gd name="connsiteX961" fmla="*/ 4888325 w 18982931"/>
              <a:gd name="connsiteY961" fmla="*/ 945600 h 4449429"/>
              <a:gd name="connsiteX962" fmla="*/ 4890835 w 18982931"/>
              <a:gd name="connsiteY962" fmla="*/ 1609365 h 4449429"/>
              <a:gd name="connsiteX963" fmla="*/ 4952574 w 18982931"/>
              <a:gd name="connsiteY963" fmla="*/ 1617597 h 4449429"/>
              <a:gd name="connsiteX964" fmla="*/ 4952574 w 18982931"/>
              <a:gd name="connsiteY964" fmla="*/ 1868678 h 4449429"/>
              <a:gd name="connsiteX965" fmla="*/ 4956691 w 18982931"/>
              <a:gd name="connsiteY965" fmla="*/ 1905720 h 4449429"/>
              <a:gd name="connsiteX966" fmla="*/ 4981387 w 18982931"/>
              <a:gd name="connsiteY966" fmla="*/ 1967462 h 4449429"/>
              <a:gd name="connsiteX967" fmla="*/ 4981387 w 18982931"/>
              <a:gd name="connsiteY967" fmla="*/ 2058015 h 4449429"/>
              <a:gd name="connsiteX968" fmla="*/ 5001966 w 18982931"/>
              <a:gd name="connsiteY968" fmla="*/ 2086824 h 4449429"/>
              <a:gd name="connsiteX969" fmla="*/ 5018429 w 18982931"/>
              <a:gd name="connsiteY969" fmla="*/ 2078592 h 4449429"/>
              <a:gd name="connsiteX970" fmla="*/ 5018429 w 18982931"/>
              <a:gd name="connsiteY970" fmla="*/ 1881023 h 4449429"/>
              <a:gd name="connsiteX971" fmla="*/ 5018429 w 18982931"/>
              <a:gd name="connsiteY971" fmla="*/ 1366522 h 4449429"/>
              <a:gd name="connsiteX972" fmla="*/ 5034894 w 18982931"/>
              <a:gd name="connsiteY972" fmla="*/ 864367 h 4449429"/>
              <a:gd name="connsiteX973" fmla="*/ 5067821 w 18982931"/>
              <a:gd name="connsiteY973" fmla="*/ 197569 h 4449429"/>
              <a:gd name="connsiteX974" fmla="*/ 5080173 w 18982931"/>
              <a:gd name="connsiteY974" fmla="*/ 102899 h 4449429"/>
              <a:gd name="connsiteX975" fmla="*/ 5216000 w 18982931"/>
              <a:gd name="connsiteY975" fmla="*/ 37042 h 4449429"/>
              <a:gd name="connsiteX976" fmla="*/ 5248927 w 18982931"/>
              <a:gd name="connsiteY976" fmla="*/ 69972 h 4449429"/>
              <a:gd name="connsiteX977" fmla="*/ 5372409 w 18982931"/>
              <a:gd name="connsiteY977" fmla="*/ 69972 h 4449429"/>
              <a:gd name="connsiteX978" fmla="*/ 5434151 w 18982931"/>
              <a:gd name="connsiteY978" fmla="*/ 131714 h 4449429"/>
              <a:gd name="connsiteX979" fmla="*/ 5434151 w 18982931"/>
              <a:gd name="connsiteY979" fmla="*/ 382788 h 4449429"/>
              <a:gd name="connsiteX980" fmla="*/ 5434151 w 18982931"/>
              <a:gd name="connsiteY980" fmla="*/ 683261 h 4449429"/>
              <a:gd name="connsiteX981" fmla="*/ 5545282 w 18982931"/>
              <a:gd name="connsiteY981" fmla="*/ 687375 h 4449429"/>
              <a:gd name="connsiteX982" fmla="*/ 5545282 w 18982931"/>
              <a:gd name="connsiteY982" fmla="*/ 1045471 h 4449429"/>
              <a:gd name="connsiteX983" fmla="*/ 5676994 w 18982931"/>
              <a:gd name="connsiteY983" fmla="*/ 1045471 h 4449429"/>
              <a:gd name="connsiteX984" fmla="*/ 5685227 w 18982931"/>
              <a:gd name="connsiteY984" fmla="*/ 1103096 h 4449429"/>
              <a:gd name="connsiteX985" fmla="*/ 5759314 w 18982931"/>
              <a:gd name="connsiteY985" fmla="*/ 1193648 h 4449429"/>
              <a:gd name="connsiteX986" fmla="*/ 5759314 w 18982931"/>
              <a:gd name="connsiteY986" fmla="*/ 1395331 h 4449429"/>
              <a:gd name="connsiteX987" fmla="*/ 5825171 w 18982931"/>
              <a:gd name="connsiteY987" fmla="*/ 1395331 h 4449429"/>
              <a:gd name="connsiteX988" fmla="*/ 5903378 w 18982931"/>
              <a:gd name="connsiteY988" fmla="*/ 1477653 h 4449429"/>
              <a:gd name="connsiteX989" fmla="*/ 5903378 w 18982931"/>
              <a:gd name="connsiteY989" fmla="*/ 1918070 h 4449429"/>
              <a:gd name="connsiteX990" fmla="*/ 5936306 w 18982931"/>
              <a:gd name="connsiteY990" fmla="*/ 1975695 h 4449429"/>
              <a:gd name="connsiteX991" fmla="*/ 5965115 w 18982931"/>
              <a:gd name="connsiteY991" fmla="*/ 1275969 h 4449429"/>
              <a:gd name="connsiteX992" fmla="*/ 5969235 w 18982931"/>
              <a:gd name="connsiteY992" fmla="*/ 1238922 h 4449429"/>
              <a:gd name="connsiteX993" fmla="*/ 6166804 w 18982931"/>
              <a:gd name="connsiteY993" fmla="*/ 1238922 h 4449429"/>
              <a:gd name="connsiteX994" fmla="*/ 6216196 w 18982931"/>
              <a:gd name="connsiteY994" fmla="*/ 1288315 h 4449429"/>
              <a:gd name="connsiteX995" fmla="*/ 6236774 w 18982931"/>
              <a:gd name="connsiteY995" fmla="*/ 1428261 h 4449429"/>
              <a:gd name="connsiteX996" fmla="*/ 6273821 w 18982931"/>
              <a:gd name="connsiteY996" fmla="*/ 1498235 h 4449429"/>
              <a:gd name="connsiteX997" fmla="*/ 6273821 w 18982931"/>
              <a:gd name="connsiteY997" fmla="*/ 2230888 h 4449429"/>
              <a:gd name="connsiteX998" fmla="*/ 6277935 w 18982931"/>
              <a:gd name="connsiteY998" fmla="*/ 2280280 h 4449429"/>
              <a:gd name="connsiteX999" fmla="*/ 6319095 w 18982931"/>
              <a:gd name="connsiteY999" fmla="*/ 2193841 h 4449429"/>
              <a:gd name="connsiteX1000" fmla="*/ 6364373 w 18982931"/>
              <a:gd name="connsiteY1000" fmla="*/ 2288513 h 4449429"/>
              <a:gd name="connsiteX1001" fmla="*/ 6389068 w 18982931"/>
              <a:gd name="connsiteY1001" fmla="*/ 2313208 h 4449429"/>
              <a:gd name="connsiteX1002" fmla="*/ 6541355 w 18982931"/>
              <a:gd name="connsiteY1002" fmla="*/ 2313208 h 4449429"/>
              <a:gd name="connsiteX1003" fmla="*/ 6541355 w 18982931"/>
              <a:gd name="connsiteY1003" fmla="*/ 2148567 h 4449429"/>
              <a:gd name="connsiteX1004" fmla="*/ 6660723 w 18982931"/>
              <a:gd name="connsiteY1004" fmla="*/ 2148567 h 4449429"/>
              <a:gd name="connsiteX1005" fmla="*/ 6660723 w 18982931"/>
              <a:gd name="connsiteY1005" fmla="*/ 2259698 h 4449429"/>
              <a:gd name="connsiteX1006" fmla="*/ 6705999 w 18982931"/>
              <a:gd name="connsiteY1006" fmla="*/ 2551938 h 4449429"/>
              <a:gd name="connsiteX1007" fmla="*/ 6714228 w 18982931"/>
              <a:gd name="connsiteY1007" fmla="*/ 2580748 h 4449429"/>
              <a:gd name="connsiteX1008" fmla="*/ 6722461 w 18982931"/>
              <a:gd name="connsiteY1008" fmla="*/ 2576634 h 4449429"/>
              <a:gd name="connsiteX1009" fmla="*/ 6751278 w 18982931"/>
              <a:gd name="connsiteY1009" fmla="*/ 2263816 h 4449429"/>
              <a:gd name="connsiteX1010" fmla="*/ 6800669 w 18982931"/>
              <a:gd name="connsiteY1010" fmla="*/ 2255583 h 4449429"/>
              <a:gd name="connsiteX1011" fmla="*/ 6837709 w 18982931"/>
              <a:gd name="connsiteY1011" fmla="*/ 2181496 h 4449429"/>
              <a:gd name="connsiteX1012" fmla="*/ 6841831 w 18982931"/>
              <a:gd name="connsiteY1012" fmla="*/ 2152681 h 4449429"/>
              <a:gd name="connsiteX1013" fmla="*/ 6845941 w 18982931"/>
              <a:gd name="connsiteY1013" fmla="*/ 2115639 h 4449429"/>
              <a:gd name="connsiteX1014" fmla="*/ 6857139 w 18982931"/>
              <a:gd name="connsiteY1014" fmla="*/ 2115639 h 4449429"/>
              <a:gd name="connsiteX1015" fmla="*/ 6899298 w 18982931"/>
              <a:gd name="connsiteY1015" fmla="*/ 2109470 h 4449429"/>
              <a:gd name="connsiteX1016" fmla="*/ 6922965 w 18982931"/>
              <a:gd name="connsiteY1016" fmla="*/ 2140339 h 4449429"/>
              <a:gd name="connsiteX1017" fmla="*/ 7009406 w 18982931"/>
              <a:gd name="connsiteY1017" fmla="*/ 2070365 h 4449429"/>
              <a:gd name="connsiteX1018" fmla="*/ 7145231 w 18982931"/>
              <a:gd name="connsiteY1018" fmla="*/ 2066247 h 4449429"/>
              <a:gd name="connsiteX1019" fmla="*/ 7145231 w 18982931"/>
              <a:gd name="connsiteY1019" fmla="*/ 1901605 h 4449429"/>
              <a:gd name="connsiteX1020" fmla="*/ 7145231 w 18982931"/>
              <a:gd name="connsiteY1020" fmla="*/ 1769896 h 4449429"/>
              <a:gd name="connsiteX1021" fmla="*/ 7215204 w 18982931"/>
              <a:gd name="connsiteY1021" fmla="*/ 1597024 h 4449429"/>
              <a:gd name="connsiteX1022" fmla="*/ 7285174 w 18982931"/>
              <a:gd name="connsiteY1022" fmla="*/ 1753433 h 4449429"/>
              <a:gd name="connsiteX1023" fmla="*/ 7297524 w 18982931"/>
              <a:gd name="connsiteY1023" fmla="*/ 2062134 h 4449429"/>
              <a:gd name="connsiteX1024" fmla="*/ 7367494 w 18982931"/>
              <a:gd name="connsiteY1024" fmla="*/ 2066247 h 4449429"/>
              <a:gd name="connsiteX1025" fmla="*/ 7371610 w 18982931"/>
              <a:gd name="connsiteY1025" fmla="*/ 2148567 h 4449429"/>
              <a:gd name="connsiteX1026" fmla="*/ 7462167 w 18982931"/>
              <a:gd name="connsiteY1026" fmla="*/ 2148567 h 4449429"/>
              <a:gd name="connsiteX1027" fmla="*/ 7462167 w 18982931"/>
              <a:gd name="connsiteY1027" fmla="*/ 2095061 h 4449429"/>
              <a:gd name="connsiteX1028" fmla="*/ 7462167 w 18982931"/>
              <a:gd name="connsiteY1028" fmla="*/ 1597024 h 4449429"/>
              <a:gd name="connsiteX1029" fmla="*/ 7482743 w 18982931"/>
              <a:gd name="connsiteY1029" fmla="*/ 1008430 h 4449429"/>
              <a:gd name="connsiteX1030" fmla="*/ 7495096 w 18982931"/>
              <a:gd name="connsiteY1030" fmla="*/ 921991 h 4449429"/>
              <a:gd name="connsiteX1031" fmla="*/ 7536254 w 18982931"/>
              <a:gd name="connsiteY1031" fmla="*/ 934341 h 4449429"/>
              <a:gd name="connsiteX1032" fmla="*/ 7577416 w 18982931"/>
              <a:gd name="connsiteY1032" fmla="*/ 563899 h 4449429"/>
              <a:gd name="connsiteX1033" fmla="*/ 7589759 w 18982931"/>
              <a:gd name="connsiteY1033" fmla="*/ 563899 h 4449429"/>
              <a:gd name="connsiteX1034" fmla="*/ 7639153 w 18982931"/>
              <a:gd name="connsiteY1034" fmla="*/ 975501 h 4449429"/>
              <a:gd name="connsiteX1035" fmla="*/ 7655614 w 18982931"/>
              <a:gd name="connsiteY1035" fmla="*/ 926109 h 4449429"/>
              <a:gd name="connsiteX1036" fmla="*/ 7667968 w 18982931"/>
              <a:gd name="connsiteY1036" fmla="*/ 926109 h 4449429"/>
              <a:gd name="connsiteX1037" fmla="*/ 7676196 w 18982931"/>
              <a:gd name="connsiteY1037" fmla="*/ 1037243 h 4449429"/>
              <a:gd name="connsiteX1038" fmla="*/ 7676196 w 18982931"/>
              <a:gd name="connsiteY1038" fmla="*/ 2049787 h 4449429"/>
              <a:gd name="connsiteX1039" fmla="*/ 7705009 w 18982931"/>
              <a:gd name="connsiteY1039" fmla="*/ 2267935 h 4449429"/>
              <a:gd name="connsiteX1040" fmla="*/ 7750287 w 18982931"/>
              <a:gd name="connsiteY1040" fmla="*/ 2469622 h 4449429"/>
              <a:gd name="connsiteX1041" fmla="*/ 7849072 w 18982931"/>
              <a:gd name="connsiteY1041" fmla="*/ 2469622 h 4449429"/>
              <a:gd name="connsiteX1042" fmla="*/ 7849072 w 18982931"/>
              <a:gd name="connsiteY1042" fmla="*/ 2284398 h 4449429"/>
              <a:gd name="connsiteX1043" fmla="*/ 7919042 w 18982931"/>
              <a:gd name="connsiteY1043" fmla="*/ 2284398 h 4449429"/>
              <a:gd name="connsiteX1044" fmla="*/ 7919042 w 18982931"/>
              <a:gd name="connsiteY1044" fmla="*/ 2473736 h 4449429"/>
              <a:gd name="connsiteX1045" fmla="*/ 8108380 w 18982931"/>
              <a:gd name="connsiteY1045" fmla="*/ 2473736 h 4449429"/>
              <a:gd name="connsiteX1046" fmla="*/ 8142338 w 18982931"/>
              <a:gd name="connsiteY1046" fmla="*/ 2481454 h 4449429"/>
              <a:gd name="connsiteX1047" fmla="*/ 8144242 w 18982931"/>
              <a:gd name="connsiteY1047" fmla="*/ 2485067 h 4449429"/>
              <a:gd name="connsiteX1048" fmla="*/ 8144242 w 18982931"/>
              <a:gd name="connsiteY1048" fmla="*/ 1280084 h 4449429"/>
              <a:gd name="connsiteX1049" fmla="*/ 8189518 w 18982931"/>
              <a:gd name="connsiteY1049" fmla="*/ 1115443 h 4449429"/>
              <a:gd name="connsiteX1050" fmla="*/ 8230679 w 18982931"/>
              <a:gd name="connsiteY1050" fmla="*/ 1090746 h 4449429"/>
              <a:gd name="connsiteX1051" fmla="*/ 8477642 w 18982931"/>
              <a:gd name="connsiteY1051" fmla="*/ 1090746 h 4449429"/>
              <a:gd name="connsiteX1052" fmla="*/ 8518799 w 18982931"/>
              <a:gd name="connsiteY1052" fmla="*/ 1111328 h 4449429"/>
              <a:gd name="connsiteX1053" fmla="*/ 8568194 w 18982931"/>
              <a:gd name="connsiteY1053" fmla="*/ 1288315 h 4449429"/>
              <a:gd name="connsiteX1054" fmla="*/ 8572304 w 18982931"/>
              <a:gd name="connsiteY1054" fmla="*/ 2152681 h 4449429"/>
              <a:gd name="connsiteX1055" fmla="*/ 8572304 w 18982931"/>
              <a:gd name="connsiteY1055" fmla="*/ 2222656 h 4449429"/>
              <a:gd name="connsiteX1056" fmla="*/ 8827499 w 18982931"/>
              <a:gd name="connsiteY1056" fmla="*/ 2222656 h 4449429"/>
              <a:gd name="connsiteX1057" fmla="*/ 8827499 w 18982931"/>
              <a:gd name="connsiteY1057" fmla="*/ 2053897 h 4449429"/>
              <a:gd name="connsiteX1058" fmla="*/ 8827499 w 18982931"/>
              <a:gd name="connsiteY1058" fmla="*/ 1996272 h 4449429"/>
              <a:gd name="connsiteX1059" fmla="*/ 8926285 w 18982931"/>
              <a:gd name="connsiteY1059" fmla="*/ 1876910 h 4449429"/>
              <a:gd name="connsiteX1060" fmla="*/ 8926285 w 18982931"/>
              <a:gd name="connsiteY1060" fmla="*/ 1757542 h 4449429"/>
              <a:gd name="connsiteX1061" fmla="*/ 8926285 w 18982931"/>
              <a:gd name="connsiteY1061" fmla="*/ 1527045 h 4449429"/>
              <a:gd name="connsiteX1062" fmla="*/ 8950980 w 18982931"/>
              <a:gd name="connsiteY1062" fmla="*/ 1432378 h 4449429"/>
              <a:gd name="connsiteX1063" fmla="*/ 8950980 w 18982931"/>
              <a:gd name="connsiteY1063" fmla="*/ 1424146 h 4449429"/>
              <a:gd name="connsiteX1064" fmla="*/ 8983911 w 18982931"/>
              <a:gd name="connsiteY1064" fmla="*/ 1107210 h 4449429"/>
              <a:gd name="connsiteX1065" fmla="*/ 8992140 w 18982931"/>
              <a:gd name="connsiteY1065" fmla="*/ 1049586 h 4449429"/>
              <a:gd name="connsiteX1066" fmla="*/ 9012723 w 18982931"/>
              <a:gd name="connsiteY1066" fmla="*/ 1049586 h 4449429"/>
              <a:gd name="connsiteX1067" fmla="*/ 9049767 w 18982931"/>
              <a:gd name="connsiteY1067" fmla="*/ 1325362 h 4449429"/>
              <a:gd name="connsiteX1068" fmla="*/ 9115624 w 18982931"/>
              <a:gd name="connsiteY1068" fmla="*/ 1329476 h 4449429"/>
              <a:gd name="connsiteX1069" fmla="*/ 9165014 w 18982931"/>
              <a:gd name="connsiteY1069" fmla="*/ 1436493 h 4449429"/>
              <a:gd name="connsiteX1070" fmla="*/ 9181479 w 18982931"/>
              <a:gd name="connsiteY1070" fmla="*/ 1494116 h 4449429"/>
              <a:gd name="connsiteX1071" fmla="*/ 9181479 w 18982931"/>
              <a:gd name="connsiteY1071" fmla="*/ 1823399 h 4449429"/>
              <a:gd name="connsiteX1072" fmla="*/ 9181479 w 18982931"/>
              <a:gd name="connsiteY1072" fmla="*/ 1881023 h 4449429"/>
              <a:gd name="connsiteX1073" fmla="*/ 9280267 w 18982931"/>
              <a:gd name="connsiteY1073" fmla="*/ 1881023 h 4449429"/>
              <a:gd name="connsiteX1074" fmla="*/ 9280267 w 18982931"/>
              <a:gd name="connsiteY1074" fmla="*/ 1815166 h 4449429"/>
              <a:gd name="connsiteX1075" fmla="*/ 9280267 w 18982931"/>
              <a:gd name="connsiteY1075" fmla="*/ 304587 h 4449429"/>
              <a:gd name="connsiteX1076" fmla="*/ 9346122 w 18982931"/>
              <a:gd name="connsiteY1076" fmla="*/ 238731 h 4449429"/>
              <a:gd name="connsiteX1077" fmla="*/ 9453137 w 18982931"/>
              <a:gd name="connsiteY1077" fmla="*/ 341628 h 4449429"/>
              <a:gd name="connsiteX1078" fmla="*/ 9453137 w 18982931"/>
              <a:gd name="connsiteY1078" fmla="*/ 1815166 h 4449429"/>
              <a:gd name="connsiteX1079" fmla="*/ 9453137 w 18982931"/>
              <a:gd name="connsiteY1079" fmla="*/ 1876910 h 4449429"/>
              <a:gd name="connsiteX1080" fmla="*/ 9551919 w 18982931"/>
              <a:gd name="connsiteY1080" fmla="*/ 1876910 h 4449429"/>
              <a:gd name="connsiteX1081" fmla="*/ 9551919 w 18982931"/>
              <a:gd name="connsiteY1081" fmla="*/ 1724614 h 4449429"/>
              <a:gd name="connsiteX1082" fmla="*/ 9551919 w 18982931"/>
              <a:gd name="connsiteY1082" fmla="*/ 1481771 h 4449429"/>
              <a:gd name="connsiteX1083" fmla="*/ 9597198 w 18982931"/>
              <a:gd name="connsiteY1083" fmla="*/ 1374754 h 4449429"/>
              <a:gd name="connsiteX1084" fmla="*/ 9613662 w 18982931"/>
              <a:gd name="connsiteY1084" fmla="*/ 1325362 h 4449429"/>
              <a:gd name="connsiteX1085" fmla="*/ 9683632 w 18982931"/>
              <a:gd name="connsiteY1085" fmla="*/ 1325362 h 4449429"/>
              <a:gd name="connsiteX1086" fmla="*/ 9683632 w 18982931"/>
              <a:gd name="connsiteY1086" fmla="*/ 1522931 h 4449429"/>
              <a:gd name="connsiteX1087" fmla="*/ 9819464 w 18982931"/>
              <a:gd name="connsiteY1087" fmla="*/ 1522931 h 4449429"/>
              <a:gd name="connsiteX1088" fmla="*/ 9819464 w 18982931"/>
              <a:gd name="connsiteY1088" fmla="*/ 1720501 h 4449429"/>
              <a:gd name="connsiteX1089" fmla="*/ 9819464 w 18982931"/>
              <a:gd name="connsiteY1089" fmla="*/ 1835749 h 4449429"/>
              <a:gd name="connsiteX1090" fmla="*/ 9868856 w 18982931"/>
              <a:gd name="connsiteY1090" fmla="*/ 1885142 h 4449429"/>
              <a:gd name="connsiteX1091" fmla="*/ 9922361 w 18982931"/>
              <a:gd name="connsiteY1091" fmla="*/ 1938648 h 4449429"/>
              <a:gd name="connsiteX1092" fmla="*/ 9922361 w 18982931"/>
              <a:gd name="connsiteY1092" fmla="*/ 2226770 h 4449429"/>
              <a:gd name="connsiteX1093" fmla="*/ 10189906 w 18982931"/>
              <a:gd name="connsiteY1093" fmla="*/ 2226770 h 4449429"/>
              <a:gd name="connsiteX1094" fmla="*/ 10189906 w 18982931"/>
              <a:gd name="connsiteY1094" fmla="*/ 1864559 h 4449429"/>
              <a:gd name="connsiteX1095" fmla="*/ 10251644 w 18982931"/>
              <a:gd name="connsiteY1095" fmla="*/ 1852213 h 4449429"/>
              <a:gd name="connsiteX1096" fmla="*/ 10251644 w 18982931"/>
              <a:gd name="connsiteY1096" fmla="*/ 1465306 h 4449429"/>
              <a:gd name="connsiteX1097" fmla="*/ 10198137 w 18982931"/>
              <a:gd name="connsiteY1097" fmla="*/ 1461188 h 4449429"/>
              <a:gd name="connsiteX1098" fmla="*/ 10198137 w 18982931"/>
              <a:gd name="connsiteY1098" fmla="*/ 1317129 h 4449429"/>
              <a:gd name="connsiteX1099" fmla="*/ 10572694 w 18982931"/>
              <a:gd name="connsiteY1099" fmla="*/ 1317129 h 4449429"/>
              <a:gd name="connsiteX1100" fmla="*/ 10572694 w 18982931"/>
              <a:gd name="connsiteY1100" fmla="*/ 2140336 h 4449429"/>
              <a:gd name="connsiteX1101" fmla="*/ 10642669 w 18982931"/>
              <a:gd name="connsiteY1101" fmla="*/ 2144449 h 4449429"/>
              <a:gd name="connsiteX1102" fmla="*/ 10642669 w 18982931"/>
              <a:gd name="connsiteY1102" fmla="*/ 2477849 h 4449429"/>
              <a:gd name="connsiteX1103" fmla="*/ 10885512 w 18982931"/>
              <a:gd name="connsiteY1103" fmla="*/ 2477849 h 4449429"/>
              <a:gd name="connsiteX1104" fmla="*/ 10885512 w 18982931"/>
              <a:gd name="connsiteY1104" fmla="*/ 2292626 h 4449429"/>
              <a:gd name="connsiteX1105" fmla="*/ 10959601 w 18982931"/>
              <a:gd name="connsiteY1105" fmla="*/ 2292626 h 4449429"/>
              <a:gd name="connsiteX1106" fmla="*/ 10959601 w 18982931"/>
              <a:gd name="connsiteY1106" fmla="*/ 2477849 h 4449429"/>
              <a:gd name="connsiteX1107" fmla="*/ 11066618 w 18982931"/>
              <a:gd name="connsiteY1107" fmla="*/ 2477849 h 4449429"/>
              <a:gd name="connsiteX1108" fmla="*/ 11107778 w 18982931"/>
              <a:gd name="connsiteY1108" fmla="*/ 2284395 h 4449429"/>
              <a:gd name="connsiteX1109" fmla="*/ 11136593 w 18982931"/>
              <a:gd name="connsiteY1109" fmla="*/ 2053897 h 4449429"/>
              <a:gd name="connsiteX1110" fmla="*/ 11136593 w 18982931"/>
              <a:gd name="connsiteY1110" fmla="*/ 1061936 h 4449429"/>
              <a:gd name="connsiteX1111" fmla="*/ 11148938 w 18982931"/>
              <a:gd name="connsiteY1111" fmla="*/ 938454 h 4449429"/>
              <a:gd name="connsiteX1112" fmla="*/ 11161288 w 18982931"/>
              <a:gd name="connsiteY1112" fmla="*/ 938454 h 4449429"/>
              <a:gd name="connsiteX1113" fmla="*/ 11177753 w 18982931"/>
              <a:gd name="connsiteY1113" fmla="*/ 983729 h 4449429"/>
              <a:gd name="connsiteX1114" fmla="*/ 11231258 w 18982931"/>
              <a:gd name="connsiteY1114" fmla="*/ 572126 h 4449429"/>
              <a:gd name="connsiteX1115" fmla="*/ 11243610 w 18982931"/>
              <a:gd name="connsiteY1115" fmla="*/ 572126 h 4449429"/>
              <a:gd name="connsiteX1116" fmla="*/ 11284770 w 18982931"/>
              <a:gd name="connsiteY1116" fmla="*/ 946687 h 4449429"/>
              <a:gd name="connsiteX1117" fmla="*/ 11325929 w 18982931"/>
              <a:gd name="connsiteY1117" fmla="*/ 934337 h 4449429"/>
              <a:gd name="connsiteX1118" fmla="*/ 11342394 w 18982931"/>
              <a:gd name="connsiteY1118" fmla="*/ 1061936 h 4449429"/>
              <a:gd name="connsiteX1119" fmla="*/ 11342394 w 18982931"/>
              <a:gd name="connsiteY1119" fmla="*/ 1300666 h 4449429"/>
              <a:gd name="connsiteX1120" fmla="*/ 11358857 w 18982931"/>
              <a:gd name="connsiteY1120" fmla="*/ 2132104 h 4449429"/>
              <a:gd name="connsiteX1121" fmla="*/ 11362976 w 18982931"/>
              <a:gd name="connsiteY1121" fmla="*/ 2165031 h 4449429"/>
              <a:gd name="connsiteX1122" fmla="*/ 11453524 w 18982931"/>
              <a:gd name="connsiteY1122" fmla="*/ 2165031 h 4449429"/>
              <a:gd name="connsiteX1123" fmla="*/ 11457643 w 18982931"/>
              <a:gd name="connsiteY1123" fmla="*/ 2082711 h 4449429"/>
              <a:gd name="connsiteX1124" fmla="*/ 11535845 w 18982931"/>
              <a:gd name="connsiteY1124" fmla="*/ 2078592 h 4449429"/>
              <a:gd name="connsiteX1125" fmla="*/ 11535845 w 18982931"/>
              <a:gd name="connsiteY1125" fmla="*/ 2004505 h 4449429"/>
              <a:gd name="connsiteX1126" fmla="*/ 11548195 w 18982931"/>
              <a:gd name="connsiteY1126" fmla="*/ 1736964 h 4449429"/>
              <a:gd name="connsiteX1127" fmla="*/ 11609938 w 18982931"/>
              <a:gd name="connsiteY1127" fmla="*/ 1609365 h 4449429"/>
              <a:gd name="connsiteX1128" fmla="*/ 11688140 w 18982931"/>
              <a:gd name="connsiteY1128" fmla="*/ 1765774 h 4449429"/>
              <a:gd name="connsiteX1129" fmla="*/ 11688140 w 18982931"/>
              <a:gd name="connsiteY1129" fmla="*/ 2082711 h 4449429"/>
              <a:gd name="connsiteX1130" fmla="*/ 11910406 w 18982931"/>
              <a:gd name="connsiteY1130" fmla="*/ 2148567 h 4449429"/>
              <a:gd name="connsiteX1131" fmla="*/ 11988608 w 18982931"/>
              <a:gd name="connsiteY1131" fmla="*/ 2119754 h 4449429"/>
              <a:gd name="connsiteX1132" fmla="*/ 11991181 w 18982931"/>
              <a:gd name="connsiteY1132" fmla="*/ 2153197 h 4449429"/>
              <a:gd name="connsiteX1133" fmla="*/ 11993908 w 18982931"/>
              <a:gd name="connsiteY1133" fmla="*/ 2158900 h 4449429"/>
              <a:gd name="connsiteX1134" fmla="*/ 11993908 w 18982931"/>
              <a:gd name="connsiteY1134" fmla="*/ 2156799 h 4449429"/>
              <a:gd name="connsiteX1135" fmla="*/ 11998023 w 18982931"/>
              <a:gd name="connsiteY1135" fmla="*/ 2115639 h 4449429"/>
              <a:gd name="connsiteX1136" fmla="*/ 12010373 w 18982931"/>
              <a:gd name="connsiteY1136" fmla="*/ 2115639 h 4449429"/>
              <a:gd name="connsiteX1137" fmla="*/ 12014490 w 18982931"/>
              <a:gd name="connsiteY1137" fmla="*/ 2185614 h 4449429"/>
              <a:gd name="connsiteX1138" fmla="*/ 12055650 w 18982931"/>
              <a:gd name="connsiteY1138" fmla="*/ 2259703 h 4449429"/>
              <a:gd name="connsiteX1139" fmla="*/ 12109157 w 18982931"/>
              <a:gd name="connsiteY1139" fmla="*/ 2267933 h 4449429"/>
              <a:gd name="connsiteX1140" fmla="*/ 12137972 w 18982931"/>
              <a:gd name="connsiteY1140" fmla="*/ 2580753 h 4449429"/>
              <a:gd name="connsiteX1141" fmla="*/ 12150317 w 18982931"/>
              <a:gd name="connsiteY1141" fmla="*/ 2580753 h 4449429"/>
              <a:gd name="connsiteX1142" fmla="*/ 12179132 w 18982931"/>
              <a:gd name="connsiteY1142" fmla="*/ 2411992 h 4449429"/>
              <a:gd name="connsiteX1143" fmla="*/ 12207942 w 18982931"/>
              <a:gd name="connsiteY1143" fmla="*/ 2160917 h 4449429"/>
              <a:gd name="connsiteX1144" fmla="*/ 12216174 w 18982931"/>
              <a:gd name="connsiteY1144" fmla="*/ 2152686 h 4449429"/>
              <a:gd name="connsiteX1145" fmla="*/ 12331423 w 18982931"/>
              <a:gd name="connsiteY1145" fmla="*/ 2152686 h 4449429"/>
              <a:gd name="connsiteX1146" fmla="*/ 12331423 w 18982931"/>
              <a:gd name="connsiteY1146" fmla="*/ 2317327 h 4449429"/>
              <a:gd name="connsiteX1147" fmla="*/ 12496064 w 18982931"/>
              <a:gd name="connsiteY1147" fmla="*/ 2313208 h 4449429"/>
              <a:gd name="connsiteX1148" fmla="*/ 12557802 w 18982931"/>
              <a:gd name="connsiteY1148" fmla="*/ 2210310 h 4449429"/>
              <a:gd name="connsiteX1149" fmla="*/ 12566034 w 18982931"/>
              <a:gd name="connsiteY1149" fmla="*/ 2206191 h 4449429"/>
              <a:gd name="connsiteX1150" fmla="*/ 12598962 w 18982931"/>
              <a:gd name="connsiteY1150" fmla="*/ 2267933 h 4449429"/>
              <a:gd name="connsiteX1151" fmla="*/ 12607194 w 18982931"/>
              <a:gd name="connsiteY1151" fmla="*/ 2263816 h 4449429"/>
              <a:gd name="connsiteX1152" fmla="*/ 12607194 w 18982931"/>
              <a:gd name="connsiteY1152" fmla="*/ 1461193 h 4449429"/>
              <a:gd name="connsiteX1153" fmla="*/ 12677169 w 18982931"/>
              <a:gd name="connsiteY1153" fmla="*/ 1230695 h 4449429"/>
              <a:gd name="connsiteX1154" fmla="*/ 12920017 w 18982931"/>
              <a:gd name="connsiteY1154" fmla="*/ 1230695 h 4449429"/>
              <a:gd name="connsiteX1155" fmla="*/ 12948827 w 18982931"/>
              <a:gd name="connsiteY1155" fmla="*/ 1490003 h 4449429"/>
              <a:gd name="connsiteX1156" fmla="*/ 12948827 w 18982931"/>
              <a:gd name="connsiteY1156" fmla="*/ 1909838 h 4449429"/>
              <a:gd name="connsiteX1157" fmla="*/ 12948827 w 18982931"/>
              <a:gd name="connsiteY1157" fmla="*/ 1975695 h 4449429"/>
              <a:gd name="connsiteX1158" fmla="*/ 12969405 w 18982931"/>
              <a:gd name="connsiteY1158" fmla="*/ 1979812 h 4449429"/>
              <a:gd name="connsiteX1159" fmla="*/ 12989987 w 18982931"/>
              <a:gd name="connsiteY1159" fmla="*/ 1913955 h 4449429"/>
              <a:gd name="connsiteX1160" fmla="*/ 12989987 w 18982931"/>
              <a:gd name="connsiteY1160" fmla="*/ 1469425 h 4449429"/>
              <a:gd name="connsiteX1161" fmla="*/ 13064076 w 18982931"/>
              <a:gd name="connsiteY1161" fmla="*/ 1395336 h 4449429"/>
              <a:gd name="connsiteX1162" fmla="*/ 13146396 w 18982931"/>
              <a:gd name="connsiteY1162" fmla="*/ 1395336 h 4449429"/>
              <a:gd name="connsiteX1163" fmla="*/ 13146396 w 18982931"/>
              <a:gd name="connsiteY1163" fmla="*/ 1111328 h 4449429"/>
              <a:gd name="connsiteX1164" fmla="*/ 13216366 w 18982931"/>
              <a:gd name="connsiteY1164" fmla="*/ 1103096 h 4449429"/>
              <a:gd name="connsiteX1165" fmla="*/ 13228716 w 18982931"/>
              <a:gd name="connsiteY1165" fmla="*/ 1041358 h 4449429"/>
              <a:gd name="connsiteX1166" fmla="*/ 13368662 w 18982931"/>
              <a:gd name="connsiteY1166" fmla="*/ 1041358 h 4449429"/>
              <a:gd name="connsiteX1167" fmla="*/ 13368662 w 18982931"/>
              <a:gd name="connsiteY1167" fmla="*/ 687379 h 4449429"/>
              <a:gd name="connsiteX1168" fmla="*/ 13483911 w 18982931"/>
              <a:gd name="connsiteY1168" fmla="*/ 687379 h 4449429"/>
              <a:gd name="connsiteX1169" fmla="*/ 13483911 w 18982931"/>
              <a:gd name="connsiteY1169" fmla="*/ 617404 h 4449429"/>
              <a:gd name="connsiteX1170" fmla="*/ 13483911 w 18982931"/>
              <a:gd name="connsiteY1170" fmla="*/ 131714 h 4449429"/>
              <a:gd name="connsiteX1171" fmla="*/ 13541534 w 18982931"/>
              <a:gd name="connsiteY1171" fmla="*/ 74089 h 4449429"/>
              <a:gd name="connsiteX1172" fmla="*/ 13685593 w 18982931"/>
              <a:gd name="connsiteY1172" fmla="*/ 74089 h 4449429"/>
              <a:gd name="connsiteX1173" fmla="*/ 13730872 w 18982931"/>
              <a:gd name="connsiteY1173" fmla="*/ 49392 h 4449429"/>
              <a:gd name="connsiteX1174" fmla="*/ 13739104 w 18982931"/>
              <a:gd name="connsiteY1174"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18126 w 18982931"/>
              <a:gd name="connsiteY866" fmla="*/ 1576437 h 4449429"/>
              <a:gd name="connsiteX867" fmla="*/ 1511305 w 18982931"/>
              <a:gd name="connsiteY867" fmla="*/ 1594214 h 4449429"/>
              <a:gd name="connsiteX868" fmla="*/ 1507466 w 18982931"/>
              <a:gd name="connsiteY868" fmla="*/ 2337905 h 4449429"/>
              <a:gd name="connsiteX869" fmla="*/ 1523929 w 18982931"/>
              <a:gd name="connsiteY869" fmla="*/ 2337905 h 4449429"/>
              <a:gd name="connsiteX870" fmla="*/ 1523929 w 18982931"/>
              <a:gd name="connsiteY870" fmla="*/ 2169146 h 4449429"/>
              <a:gd name="connsiteX871" fmla="*/ 1692685 w 18982931"/>
              <a:gd name="connsiteY871" fmla="*/ 2169146 h 4449429"/>
              <a:gd name="connsiteX872" fmla="*/ 1692685 w 18982931"/>
              <a:gd name="connsiteY872" fmla="*/ 2020968 h 4449429"/>
              <a:gd name="connsiteX873" fmla="*/ 1766772 w 18982931"/>
              <a:gd name="connsiteY873" fmla="*/ 1922183 h 4449429"/>
              <a:gd name="connsiteX874" fmla="*/ 1766772 w 18982931"/>
              <a:gd name="connsiteY874" fmla="*/ 1757542 h 4449429"/>
              <a:gd name="connsiteX875" fmla="*/ 1849095 w 18982931"/>
              <a:gd name="connsiteY875" fmla="*/ 1757542 h 4449429"/>
              <a:gd name="connsiteX876" fmla="*/ 1849095 w 18982931"/>
              <a:gd name="connsiteY876" fmla="*/ 2156799 h 4449429"/>
              <a:gd name="connsiteX877" fmla="*/ 1919070 w 18982931"/>
              <a:gd name="connsiteY877" fmla="*/ 2156799 h 4449429"/>
              <a:gd name="connsiteX878" fmla="*/ 1919070 w 18982931"/>
              <a:gd name="connsiteY878" fmla="*/ 1864559 h 4449429"/>
              <a:gd name="connsiteX879" fmla="*/ 1919070 w 18982931"/>
              <a:gd name="connsiteY879" fmla="*/ 695608 h 4449429"/>
              <a:gd name="connsiteX880" fmla="*/ 2005504 w 18982931"/>
              <a:gd name="connsiteY880" fmla="*/ 609173 h 4449429"/>
              <a:gd name="connsiteX881" fmla="*/ 2026085 w 18982931"/>
              <a:gd name="connsiteY881" fmla="*/ 605054 h 4449429"/>
              <a:gd name="connsiteX882" fmla="*/ 2100174 w 18982931"/>
              <a:gd name="connsiteY882" fmla="*/ 448645 h 4449429"/>
              <a:gd name="connsiteX883" fmla="*/ 2137215 w 18982931"/>
              <a:gd name="connsiteY883" fmla="*/ 407485 h 4449429"/>
              <a:gd name="connsiteX884" fmla="*/ 2194840 w 18982931"/>
              <a:gd name="connsiteY884" fmla="*/ 337515 h 4449429"/>
              <a:gd name="connsiteX885" fmla="*/ 2198958 w 18982931"/>
              <a:gd name="connsiteY885" fmla="*/ 292236 h 4449429"/>
              <a:gd name="connsiteX886" fmla="*/ 2240121 w 18982931"/>
              <a:gd name="connsiteY886" fmla="*/ 358093 h 4449429"/>
              <a:gd name="connsiteX887" fmla="*/ 2273047 w 18982931"/>
              <a:gd name="connsiteY887" fmla="*/ 444532 h 4449429"/>
              <a:gd name="connsiteX888" fmla="*/ 2330670 w 18982931"/>
              <a:gd name="connsiteY888" fmla="*/ 563894 h 4449429"/>
              <a:gd name="connsiteX889" fmla="*/ 2351248 w 18982931"/>
              <a:gd name="connsiteY889" fmla="*/ 613286 h 4449429"/>
              <a:gd name="connsiteX890" fmla="*/ 2429455 w 18982931"/>
              <a:gd name="connsiteY890" fmla="*/ 675029 h 4449429"/>
              <a:gd name="connsiteX891" fmla="*/ 2470614 w 18982931"/>
              <a:gd name="connsiteY891" fmla="*/ 757350 h 4449429"/>
              <a:gd name="connsiteX892" fmla="*/ 2470614 w 18982931"/>
              <a:gd name="connsiteY892" fmla="*/ 1086631 h 4449429"/>
              <a:gd name="connsiteX893" fmla="*/ 2470614 w 18982931"/>
              <a:gd name="connsiteY893" fmla="*/ 2008622 h 4449429"/>
              <a:gd name="connsiteX894" fmla="*/ 2487080 w 18982931"/>
              <a:gd name="connsiteY894" fmla="*/ 2053897 h 4449429"/>
              <a:gd name="connsiteX895" fmla="*/ 2499426 w 18982931"/>
              <a:gd name="connsiteY895" fmla="*/ 1897488 h 4449429"/>
              <a:gd name="connsiteX896" fmla="*/ 2602322 w 18982931"/>
              <a:gd name="connsiteY896" fmla="*/ 1798703 h 4449429"/>
              <a:gd name="connsiteX897" fmla="*/ 2836935 w 18982931"/>
              <a:gd name="connsiteY897" fmla="*/ 1798703 h 4449429"/>
              <a:gd name="connsiteX898" fmla="*/ 2836935 w 18982931"/>
              <a:gd name="connsiteY898" fmla="*/ 1860446 h 4449429"/>
              <a:gd name="connsiteX899" fmla="*/ 2836935 w 18982931"/>
              <a:gd name="connsiteY899" fmla="*/ 2263816 h 4449429"/>
              <a:gd name="connsiteX900" fmla="*/ 2845169 w 18982931"/>
              <a:gd name="connsiteY900" fmla="*/ 2304976 h 4449429"/>
              <a:gd name="connsiteX901" fmla="*/ 2861629 w 18982931"/>
              <a:gd name="connsiteY901" fmla="*/ 2300858 h 4449429"/>
              <a:gd name="connsiteX902" fmla="*/ 2861629 w 18982931"/>
              <a:gd name="connsiteY902" fmla="*/ 2247351 h 4449429"/>
              <a:gd name="connsiteX903" fmla="*/ 2869861 w 18982931"/>
              <a:gd name="connsiteY903" fmla="*/ 1996272 h 4449429"/>
              <a:gd name="connsiteX904" fmla="*/ 2923374 w 18982931"/>
              <a:gd name="connsiteY904" fmla="*/ 1967462 h 4449429"/>
              <a:gd name="connsiteX905" fmla="*/ 2939836 w 18982931"/>
              <a:gd name="connsiteY905" fmla="*/ 2300858 h 4449429"/>
              <a:gd name="connsiteX906" fmla="*/ 2956300 w 18982931"/>
              <a:gd name="connsiteY906" fmla="*/ 2300858 h 4449429"/>
              <a:gd name="connsiteX907" fmla="*/ 2989230 w 18982931"/>
              <a:gd name="connsiteY907" fmla="*/ 2111521 h 4449429"/>
              <a:gd name="connsiteX908" fmla="*/ 3018038 w 18982931"/>
              <a:gd name="connsiteY908" fmla="*/ 2058015 h 4449429"/>
              <a:gd name="connsiteX909" fmla="*/ 3034502 w 18982931"/>
              <a:gd name="connsiteY909" fmla="*/ 2123871 h 4449429"/>
              <a:gd name="connsiteX910" fmla="*/ 3038620 w 18982931"/>
              <a:gd name="connsiteY910" fmla="*/ 2132104 h 4449429"/>
              <a:gd name="connsiteX911" fmla="*/ 3088018 w 18982931"/>
              <a:gd name="connsiteY911" fmla="*/ 2140336 h 4449429"/>
              <a:gd name="connsiteX912" fmla="*/ 3095320 w 18982931"/>
              <a:gd name="connsiteY912" fmla="*/ 2275334 h 4449429"/>
              <a:gd name="connsiteX913" fmla="*/ 3162101 w 18982931"/>
              <a:gd name="connsiteY913" fmla="*/ 2275334 h 4449429"/>
              <a:gd name="connsiteX914" fmla="*/ 3162101 w 18982931"/>
              <a:gd name="connsiteY914" fmla="*/ 1580555 h 4449429"/>
              <a:gd name="connsiteX915" fmla="*/ 3162101 w 18982931"/>
              <a:gd name="connsiteY915" fmla="*/ 1531163 h 4449429"/>
              <a:gd name="connsiteX916" fmla="*/ 3199146 w 18982931"/>
              <a:gd name="connsiteY916" fmla="*/ 1498235 h 4449429"/>
              <a:gd name="connsiteX917" fmla="*/ 3281469 w 18982931"/>
              <a:gd name="connsiteY917" fmla="*/ 1498235 h 4449429"/>
              <a:gd name="connsiteX918" fmla="*/ 3281469 w 18982931"/>
              <a:gd name="connsiteY918" fmla="*/ 1325362 h 4449429"/>
              <a:gd name="connsiteX919" fmla="*/ 3343207 w 18982931"/>
              <a:gd name="connsiteY919" fmla="*/ 1263619 h 4449429"/>
              <a:gd name="connsiteX920" fmla="*/ 3544891 w 18982931"/>
              <a:gd name="connsiteY920" fmla="*/ 1263619 h 4449429"/>
              <a:gd name="connsiteX921" fmla="*/ 3544891 w 18982931"/>
              <a:gd name="connsiteY921" fmla="*/ 712071 h 4449429"/>
              <a:gd name="connsiteX922" fmla="*/ 3561357 w 18982931"/>
              <a:gd name="connsiteY922" fmla="*/ 555662 h 4449429"/>
              <a:gd name="connsiteX923" fmla="*/ 3606633 w 18982931"/>
              <a:gd name="connsiteY923" fmla="*/ 316933 h 4449429"/>
              <a:gd name="connsiteX924" fmla="*/ 3614865 w 18982931"/>
              <a:gd name="connsiteY924" fmla="*/ 279891 h 4449429"/>
              <a:gd name="connsiteX925" fmla="*/ 3676603 w 18982931"/>
              <a:gd name="connsiteY925" fmla="*/ 341628 h 4449429"/>
              <a:gd name="connsiteX926" fmla="*/ 3684835 w 18982931"/>
              <a:gd name="connsiteY926" fmla="*/ 386907 h 4449429"/>
              <a:gd name="connsiteX927" fmla="*/ 3742460 w 18982931"/>
              <a:gd name="connsiteY927" fmla="*/ 481574 h 4449429"/>
              <a:gd name="connsiteX928" fmla="*/ 3763042 w 18982931"/>
              <a:gd name="connsiteY928" fmla="*/ 703838 h 4449429"/>
              <a:gd name="connsiteX929" fmla="*/ 3763042 w 18982931"/>
              <a:gd name="connsiteY929" fmla="*/ 1144256 h 4449429"/>
              <a:gd name="connsiteX930" fmla="*/ 3771275 w 18982931"/>
              <a:gd name="connsiteY930" fmla="*/ 1181298 h 4449429"/>
              <a:gd name="connsiteX931" fmla="*/ 3775390 w 18982931"/>
              <a:gd name="connsiteY931" fmla="*/ 1115443 h 4449429"/>
              <a:gd name="connsiteX932" fmla="*/ 3923568 w 18982931"/>
              <a:gd name="connsiteY932" fmla="*/ 996079 h 4449429"/>
              <a:gd name="connsiteX933" fmla="*/ 3940029 w 18982931"/>
              <a:gd name="connsiteY933" fmla="*/ 1020776 h 4449429"/>
              <a:gd name="connsiteX934" fmla="*/ 3960611 w 18982931"/>
              <a:gd name="connsiteY934" fmla="*/ 1321244 h 4449429"/>
              <a:gd name="connsiteX935" fmla="*/ 3960611 w 18982931"/>
              <a:gd name="connsiteY935" fmla="*/ 1584670 h 4449429"/>
              <a:gd name="connsiteX936" fmla="*/ 3977076 w 18982931"/>
              <a:gd name="connsiteY936" fmla="*/ 1625830 h 4449429"/>
              <a:gd name="connsiteX937" fmla="*/ 4010007 w 18982931"/>
              <a:gd name="connsiteY937" fmla="*/ 1666990 h 4449429"/>
              <a:gd name="connsiteX938" fmla="*/ 4055279 w 18982931"/>
              <a:gd name="connsiteY938" fmla="*/ 1819286 h 4449429"/>
              <a:gd name="connsiteX939" fmla="*/ 4104670 w 18982931"/>
              <a:gd name="connsiteY939" fmla="*/ 1819286 h 4449429"/>
              <a:gd name="connsiteX940" fmla="*/ 4108788 w 18982931"/>
              <a:gd name="connsiteY940" fmla="*/ 1741079 h 4449429"/>
              <a:gd name="connsiteX941" fmla="*/ 4211689 w 18982931"/>
              <a:gd name="connsiteY941" fmla="*/ 1741079 h 4449429"/>
              <a:gd name="connsiteX942" fmla="*/ 4252847 w 18982931"/>
              <a:gd name="connsiteY942" fmla="*/ 1559973 h 4449429"/>
              <a:gd name="connsiteX943" fmla="*/ 4265197 w 18982931"/>
              <a:gd name="connsiteY943" fmla="*/ 1559973 h 4449429"/>
              <a:gd name="connsiteX944" fmla="*/ 4277546 w 18982931"/>
              <a:gd name="connsiteY944" fmla="*/ 1592900 h 4449429"/>
              <a:gd name="connsiteX945" fmla="*/ 4302239 w 18982931"/>
              <a:gd name="connsiteY945" fmla="*/ 1708150 h 4449429"/>
              <a:gd name="connsiteX946" fmla="*/ 4368100 w 18982931"/>
              <a:gd name="connsiteY946" fmla="*/ 1741079 h 4449429"/>
              <a:gd name="connsiteX947" fmla="*/ 4363984 w 18982931"/>
              <a:gd name="connsiteY947" fmla="*/ 1634062 h 4449429"/>
              <a:gd name="connsiteX948" fmla="*/ 4372218 w 18982931"/>
              <a:gd name="connsiteY948" fmla="*/ 839670 h 4449429"/>
              <a:gd name="connsiteX949" fmla="*/ 4442184 w 18982931"/>
              <a:gd name="connsiteY949" fmla="*/ 279891 h 4449429"/>
              <a:gd name="connsiteX950" fmla="*/ 4479230 w 18982931"/>
              <a:gd name="connsiteY950" fmla="*/ 234611 h 4449429"/>
              <a:gd name="connsiteX951" fmla="*/ 4520394 w 18982931"/>
              <a:gd name="connsiteY951" fmla="*/ 284004 h 4449429"/>
              <a:gd name="connsiteX952" fmla="*/ 4549200 w 18982931"/>
              <a:gd name="connsiteY952" fmla="*/ 440413 h 4449429"/>
              <a:gd name="connsiteX953" fmla="*/ 4680914 w 18982931"/>
              <a:gd name="connsiteY953" fmla="*/ 395140 h 4449429"/>
              <a:gd name="connsiteX954" fmla="*/ 4759121 w 18982931"/>
              <a:gd name="connsiteY954" fmla="*/ 460995 h 4449429"/>
              <a:gd name="connsiteX955" fmla="*/ 4771466 w 18982931"/>
              <a:gd name="connsiteY955" fmla="*/ 493924 h 4449429"/>
              <a:gd name="connsiteX956" fmla="*/ 4888657 w 18982931"/>
              <a:gd name="connsiteY956" fmla="*/ 747622 h 4449429"/>
              <a:gd name="connsiteX957" fmla="*/ 4888893 w 18982931"/>
              <a:gd name="connsiteY957" fmla="*/ 807315 h 4449429"/>
              <a:gd name="connsiteX958" fmla="*/ 4856617 w 18982931"/>
              <a:gd name="connsiteY958" fmla="*/ 807315 h 4449429"/>
              <a:gd name="connsiteX959" fmla="*/ 4856617 w 18982931"/>
              <a:gd name="connsiteY959" fmla="*/ 944475 h 4449429"/>
              <a:gd name="connsiteX960" fmla="*/ 4888332 w 18982931"/>
              <a:gd name="connsiteY960" fmla="*/ 944475 h 4449429"/>
              <a:gd name="connsiteX961" fmla="*/ 4888325 w 18982931"/>
              <a:gd name="connsiteY961" fmla="*/ 945600 h 4449429"/>
              <a:gd name="connsiteX962" fmla="*/ 4890835 w 18982931"/>
              <a:gd name="connsiteY962" fmla="*/ 1609365 h 4449429"/>
              <a:gd name="connsiteX963" fmla="*/ 4952574 w 18982931"/>
              <a:gd name="connsiteY963" fmla="*/ 1617597 h 4449429"/>
              <a:gd name="connsiteX964" fmla="*/ 4952574 w 18982931"/>
              <a:gd name="connsiteY964" fmla="*/ 1868678 h 4449429"/>
              <a:gd name="connsiteX965" fmla="*/ 4956691 w 18982931"/>
              <a:gd name="connsiteY965" fmla="*/ 1905720 h 4449429"/>
              <a:gd name="connsiteX966" fmla="*/ 4981387 w 18982931"/>
              <a:gd name="connsiteY966" fmla="*/ 1967462 h 4449429"/>
              <a:gd name="connsiteX967" fmla="*/ 4981387 w 18982931"/>
              <a:gd name="connsiteY967" fmla="*/ 2058015 h 4449429"/>
              <a:gd name="connsiteX968" fmla="*/ 5001966 w 18982931"/>
              <a:gd name="connsiteY968" fmla="*/ 2086824 h 4449429"/>
              <a:gd name="connsiteX969" fmla="*/ 5018429 w 18982931"/>
              <a:gd name="connsiteY969" fmla="*/ 2078592 h 4449429"/>
              <a:gd name="connsiteX970" fmla="*/ 5018429 w 18982931"/>
              <a:gd name="connsiteY970" fmla="*/ 1881023 h 4449429"/>
              <a:gd name="connsiteX971" fmla="*/ 5018429 w 18982931"/>
              <a:gd name="connsiteY971" fmla="*/ 1366522 h 4449429"/>
              <a:gd name="connsiteX972" fmla="*/ 5034894 w 18982931"/>
              <a:gd name="connsiteY972" fmla="*/ 864367 h 4449429"/>
              <a:gd name="connsiteX973" fmla="*/ 5067821 w 18982931"/>
              <a:gd name="connsiteY973" fmla="*/ 197569 h 4449429"/>
              <a:gd name="connsiteX974" fmla="*/ 5080173 w 18982931"/>
              <a:gd name="connsiteY974" fmla="*/ 102899 h 4449429"/>
              <a:gd name="connsiteX975" fmla="*/ 5216000 w 18982931"/>
              <a:gd name="connsiteY975" fmla="*/ 37042 h 4449429"/>
              <a:gd name="connsiteX976" fmla="*/ 5248927 w 18982931"/>
              <a:gd name="connsiteY976" fmla="*/ 69972 h 4449429"/>
              <a:gd name="connsiteX977" fmla="*/ 5372409 w 18982931"/>
              <a:gd name="connsiteY977" fmla="*/ 69972 h 4449429"/>
              <a:gd name="connsiteX978" fmla="*/ 5434151 w 18982931"/>
              <a:gd name="connsiteY978" fmla="*/ 131714 h 4449429"/>
              <a:gd name="connsiteX979" fmla="*/ 5434151 w 18982931"/>
              <a:gd name="connsiteY979" fmla="*/ 382788 h 4449429"/>
              <a:gd name="connsiteX980" fmla="*/ 5434151 w 18982931"/>
              <a:gd name="connsiteY980" fmla="*/ 683261 h 4449429"/>
              <a:gd name="connsiteX981" fmla="*/ 5545282 w 18982931"/>
              <a:gd name="connsiteY981" fmla="*/ 687375 h 4449429"/>
              <a:gd name="connsiteX982" fmla="*/ 5545282 w 18982931"/>
              <a:gd name="connsiteY982" fmla="*/ 1045471 h 4449429"/>
              <a:gd name="connsiteX983" fmla="*/ 5676994 w 18982931"/>
              <a:gd name="connsiteY983" fmla="*/ 1045471 h 4449429"/>
              <a:gd name="connsiteX984" fmla="*/ 5685227 w 18982931"/>
              <a:gd name="connsiteY984" fmla="*/ 1103096 h 4449429"/>
              <a:gd name="connsiteX985" fmla="*/ 5759314 w 18982931"/>
              <a:gd name="connsiteY985" fmla="*/ 1193648 h 4449429"/>
              <a:gd name="connsiteX986" fmla="*/ 5759314 w 18982931"/>
              <a:gd name="connsiteY986" fmla="*/ 1395331 h 4449429"/>
              <a:gd name="connsiteX987" fmla="*/ 5825171 w 18982931"/>
              <a:gd name="connsiteY987" fmla="*/ 1395331 h 4449429"/>
              <a:gd name="connsiteX988" fmla="*/ 5903378 w 18982931"/>
              <a:gd name="connsiteY988" fmla="*/ 1477653 h 4449429"/>
              <a:gd name="connsiteX989" fmla="*/ 5903378 w 18982931"/>
              <a:gd name="connsiteY989" fmla="*/ 1918070 h 4449429"/>
              <a:gd name="connsiteX990" fmla="*/ 5936306 w 18982931"/>
              <a:gd name="connsiteY990" fmla="*/ 1975695 h 4449429"/>
              <a:gd name="connsiteX991" fmla="*/ 5965115 w 18982931"/>
              <a:gd name="connsiteY991" fmla="*/ 1275969 h 4449429"/>
              <a:gd name="connsiteX992" fmla="*/ 5969235 w 18982931"/>
              <a:gd name="connsiteY992" fmla="*/ 1238922 h 4449429"/>
              <a:gd name="connsiteX993" fmla="*/ 6166804 w 18982931"/>
              <a:gd name="connsiteY993" fmla="*/ 1238922 h 4449429"/>
              <a:gd name="connsiteX994" fmla="*/ 6216196 w 18982931"/>
              <a:gd name="connsiteY994" fmla="*/ 1288315 h 4449429"/>
              <a:gd name="connsiteX995" fmla="*/ 6236774 w 18982931"/>
              <a:gd name="connsiteY995" fmla="*/ 1428261 h 4449429"/>
              <a:gd name="connsiteX996" fmla="*/ 6273821 w 18982931"/>
              <a:gd name="connsiteY996" fmla="*/ 1498235 h 4449429"/>
              <a:gd name="connsiteX997" fmla="*/ 6273821 w 18982931"/>
              <a:gd name="connsiteY997" fmla="*/ 2230888 h 4449429"/>
              <a:gd name="connsiteX998" fmla="*/ 6277935 w 18982931"/>
              <a:gd name="connsiteY998" fmla="*/ 2280280 h 4449429"/>
              <a:gd name="connsiteX999" fmla="*/ 6319095 w 18982931"/>
              <a:gd name="connsiteY999" fmla="*/ 2193841 h 4449429"/>
              <a:gd name="connsiteX1000" fmla="*/ 6364373 w 18982931"/>
              <a:gd name="connsiteY1000" fmla="*/ 2288513 h 4449429"/>
              <a:gd name="connsiteX1001" fmla="*/ 6389068 w 18982931"/>
              <a:gd name="connsiteY1001" fmla="*/ 2313208 h 4449429"/>
              <a:gd name="connsiteX1002" fmla="*/ 6541355 w 18982931"/>
              <a:gd name="connsiteY1002" fmla="*/ 2313208 h 4449429"/>
              <a:gd name="connsiteX1003" fmla="*/ 6541355 w 18982931"/>
              <a:gd name="connsiteY1003" fmla="*/ 2148567 h 4449429"/>
              <a:gd name="connsiteX1004" fmla="*/ 6660723 w 18982931"/>
              <a:gd name="connsiteY1004" fmla="*/ 2148567 h 4449429"/>
              <a:gd name="connsiteX1005" fmla="*/ 6660723 w 18982931"/>
              <a:gd name="connsiteY1005" fmla="*/ 2259698 h 4449429"/>
              <a:gd name="connsiteX1006" fmla="*/ 6705999 w 18982931"/>
              <a:gd name="connsiteY1006" fmla="*/ 2551938 h 4449429"/>
              <a:gd name="connsiteX1007" fmla="*/ 6714228 w 18982931"/>
              <a:gd name="connsiteY1007" fmla="*/ 2580748 h 4449429"/>
              <a:gd name="connsiteX1008" fmla="*/ 6722461 w 18982931"/>
              <a:gd name="connsiteY1008" fmla="*/ 2576634 h 4449429"/>
              <a:gd name="connsiteX1009" fmla="*/ 6751278 w 18982931"/>
              <a:gd name="connsiteY1009" fmla="*/ 2263816 h 4449429"/>
              <a:gd name="connsiteX1010" fmla="*/ 6800669 w 18982931"/>
              <a:gd name="connsiteY1010" fmla="*/ 2255583 h 4449429"/>
              <a:gd name="connsiteX1011" fmla="*/ 6837709 w 18982931"/>
              <a:gd name="connsiteY1011" fmla="*/ 2181496 h 4449429"/>
              <a:gd name="connsiteX1012" fmla="*/ 6841831 w 18982931"/>
              <a:gd name="connsiteY1012" fmla="*/ 2152681 h 4449429"/>
              <a:gd name="connsiteX1013" fmla="*/ 6845941 w 18982931"/>
              <a:gd name="connsiteY1013" fmla="*/ 2115639 h 4449429"/>
              <a:gd name="connsiteX1014" fmla="*/ 6857139 w 18982931"/>
              <a:gd name="connsiteY1014" fmla="*/ 2115639 h 4449429"/>
              <a:gd name="connsiteX1015" fmla="*/ 6899298 w 18982931"/>
              <a:gd name="connsiteY1015" fmla="*/ 2109470 h 4449429"/>
              <a:gd name="connsiteX1016" fmla="*/ 6922965 w 18982931"/>
              <a:gd name="connsiteY1016" fmla="*/ 2140339 h 4449429"/>
              <a:gd name="connsiteX1017" fmla="*/ 7009406 w 18982931"/>
              <a:gd name="connsiteY1017" fmla="*/ 2070365 h 4449429"/>
              <a:gd name="connsiteX1018" fmla="*/ 7145231 w 18982931"/>
              <a:gd name="connsiteY1018" fmla="*/ 2066247 h 4449429"/>
              <a:gd name="connsiteX1019" fmla="*/ 7145231 w 18982931"/>
              <a:gd name="connsiteY1019" fmla="*/ 1901605 h 4449429"/>
              <a:gd name="connsiteX1020" fmla="*/ 7145231 w 18982931"/>
              <a:gd name="connsiteY1020" fmla="*/ 1769896 h 4449429"/>
              <a:gd name="connsiteX1021" fmla="*/ 7215204 w 18982931"/>
              <a:gd name="connsiteY1021" fmla="*/ 1597024 h 4449429"/>
              <a:gd name="connsiteX1022" fmla="*/ 7285174 w 18982931"/>
              <a:gd name="connsiteY1022" fmla="*/ 1753433 h 4449429"/>
              <a:gd name="connsiteX1023" fmla="*/ 7297524 w 18982931"/>
              <a:gd name="connsiteY1023" fmla="*/ 2062134 h 4449429"/>
              <a:gd name="connsiteX1024" fmla="*/ 7367494 w 18982931"/>
              <a:gd name="connsiteY1024" fmla="*/ 2066247 h 4449429"/>
              <a:gd name="connsiteX1025" fmla="*/ 7371610 w 18982931"/>
              <a:gd name="connsiteY1025" fmla="*/ 2148567 h 4449429"/>
              <a:gd name="connsiteX1026" fmla="*/ 7462167 w 18982931"/>
              <a:gd name="connsiteY1026" fmla="*/ 2148567 h 4449429"/>
              <a:gd name="connsiteX1027" fmla="*/ 7462167 w 18982931"/>
              <a:gd name="connsiteY1027" fmla="*/ 2095061 h 4449429"/>
              <a:gd name="connsiteX1028" fmla="*/ 7462167 w 18982931"/>
              <a:gd name="connsiteY1028" fmla="*/ 1597024 h 4449429"/>
              <a:gd name="connsiteX1029" fmla="*/ 7482743 w 18982931"/>
              <a:gd name="connsiteY1029" fmla="*/ 1008430 h 4449429"/>
              <a:gd name="connsiteX1030" fmla="*/ 7495096 w 18982931"/>
              <a:gd name="connsiteY1030" fmla="*/ 921991 h 4449429"/>
              <a:gd name="connsiteX1031" fmla="*/ 7536254 w 18982931"/>
              <a:gd name="connsiteY1031" fmla="*/ 934341 h 4449429"/>
              <a:gd name="connsiteX1032" fmla="*/ 7577416 w 18982931"/>
              <a:gd name="connsiteY1032" fmla="*/ 563899 h 4449429"/>
              <a:gd name="connsiteX1033" fmla="*/ 7589759 w 18982931"/>
              <a:gd name="connsiteY1033" fmla="*/ 563899 h 4449429"/>
              <a:gd name="connsiteX1034" fmla="*/ 7639153 w 18982931"/>
              <a:gd name="connsiteY1034" fmla="*/ 975501 h 4449429"/>
              <a:gd name="connsiteX1035" fmla="*/ 7655614 w 18982931"/>
              <a:gd name="connsiteY1035" fmla="*/ 926109 h 4449429"/>
              <a:gd name="connsiteX1036" fmla="*/ 7667968 w 18982931"/>
              <a:gd name="connsiteY1036" fmla="*/ 926109 h 4449429"/>
              <a:gd name="connsiteX1037" fmla="*/ 7676196 w 18982931"/>
              <a:gd name="connsiteY1037" fmla="*/ 1037243 h 4449429"/>
              <a:gd name="connsiteX1038" fmla="*/ 7676196 w 18982931"/>
              <a:gd name="connsiteY1038" fmla="*/ 2049787 h 4449429"/>
              <a:gd name="connsiteX1039" fmla="*/ 7705009 w 18982931"/>
              <a:gd name="connsiteY1039" fmla="*/ 2267935 h 4449429"/>
              <a:gd name="connsiteX1040" fmla="*/ 7750287 w 18982931"/>
              <a:gd name="connsiteY1040" fmla="*/ 2469622 h 4449429"/>
              <a:gd name="connsiteX1041" fmla="*/ 7849072 w 18982931"/>
              <a:gd name="connsiteY1041" fmla="*/ 2469622 h 4449429"/>
              <a:gd name="connsiteX1042" fmla="*/ 7849072 w 18982931"/>
              <a:gd name="connsiteY1042" fmla="*/ 2284398 h 4449429"/>
              <a:gd name="connsiteX1043" fmla="*/ 7919042 w 18982931"/>
              <a:gd name="connsiteY1043" fmla="*/ 2284398 h 4449429"/>
              <a:gd name="connsiteX1044" fmla="*/ 7919042 w 18982931"/>
              <a:gd name="connsiteY1044" fmla="*/ 2473736 h 4449429"/>
              <a:gd name="connsiteX1045" fmla="*/ 8108380 w 18982931"/>
              <a:gd name="connsiteY1045" fmla="*/ 2473736 h 4449429"/>
              <a:gd name="connsiteX1046" fmla="*/ 8142338 w 18982931"/>
              <a:gd name="connsiteY1046" fmla="*/ 2481454 h 4449429"/>
              <a:gd name="connsiteX1047" fmla="*/ 8144242 w 18982931"/>
              <a:gd name="connsiteY1047" fmla="*/ 2485067 h 4449429"/>
              <a:gd name="connsiteX1048" fmla="*/ 8144242 w 18982931"/>
              <a:gd name="connsiteY1048" fmla="*/ 1280084 h 4449429"/>
              <a:gd name="connsiteX1049" fmla="*/ 8189518 w 18982931"/>
              <a:gd name="connsiteY1049" fmla="*/ 1115443 h 4449429"/>
              <a:gd name="connsiteX1050" fmla="*/ 8230679 w 18982931"/>
              <a:gd name="connsiteY1050" fmla="*/ 1090746 h 4449429"/>
              <a:gd name="connsiteX1051" fmla="*/ 8477642 w 18982931"/>
              <a:gd name="connsiteY1051" fmla="*/ 1090746 h 4449429"/>
              <a:gd name="connsiteX1052" fmla="*/ 8518799 w 18982931"/>
              <a:gd name="connsiteY1052" fmla="*/ 1111328 h 4449429"/>
              <a:gd name="connsiteX1053" fmla="*/ 8568194 w 18982931"/>
              <a:gd name="connsiteY1053" fmla="*/ 1288315 h 4449429"/>
              <a:gd name="connsiteX1054" fmla="*/ 8572304 w 18982931"/>
              <a:gd name="connsiteY1054" fmla="*/ 2152681 h 4449429"/>
              <a:gd name="connsiteX1055" fmla="*/ 8572304 w 18982931"/>
              <a:gd name="connsiteY1055" fmla="*/ 2222656 h 4449429"/>
              <a:gd name="connsiteX1056" fmla="*/ 8827499 w 18982931"/>
              <a:gd name="connsiteY1056" fmla="*/ 2222656 h 4449429"/>
              <a:gd name="connsiteX1057" fmla="*/ 8827499 w 18982931"/>
              <a:gd name="connsiteY1057" fmla="*/ 2053897 h 4449429"/>
              <a:gd name="connsiteX1058" fmla="*/ 8827499 w 18982931"/>
              <a:gd name="connsiteY1058" fmla="*/ 1996272 h 4449429"/>
              <a:gd name="connsiteX1059" fmla="*/ 8926285 w 18982931"/>
              <a:gd name="connsiteY1059" fmla="*/ 1876910 h 4449429"/>
              <a:gd name="connsiteX1060" fmla="*/ 8926285 w 18982931"/>
              <a:gd name="connsiteY1060" fmla="*/ 1757542 h 4449429"/>
              <a:gd name="connsiteX1061" fmla="*/ 8926285 w 18982931"/>
              <a:gd name="connsiteY1061" fmla="*/ 1527045 h 4449429"/>
              <a:gd name="connsiteX1062" fmla="*/ 8950980 w 18982931"/>
              <a:gd name="connsiteY1062" fmla="*/ 1432378 h 4449429"/>
              <a:gd name="connsiteX1063" fmla="*/ 8950980 w 18982931"/>
              <a:gd name="connsiteY1063" fmla="*/ 1424146 h 4449429"/>
              <a:gd name="connsiteX1064" fmla="*/ 8983911 w 18982931"/>
              <a:gd name="connsiteY1064" fmla="*/ 1107210 h 4449429"/>
              <a:gd name="connsiteX1065" fmla="*/ 8992140 w 18982931"/>
              <a:gd name="connsiteY1065" fmla="*/ 1049586 h 4449429"/>
              <a:gd name="connsiteX1066" fmla="*/ 9012723 w 18982931"/>
              <a:gd name="connsiteY1066" fmla="*/ 1049586 h 4449429"/>
              <a:gd name="connsiteX1067" fmla="*/ 9049767 w 18982931"/>
              <a:gd name="connsiteY1067" fmla="*/ 1325362 h 4449429"/>
              <a:gd name="connsiteX1068" fmla="*/ 9115624 w 18982931"/>
              <a:gd name="connsiteY1068" fmla="*/ 1329476 h 4449429"/>
              <a:gd name="connsiteX1069" fmla="*/ 9165014 w 18982931"/>
              <a:gd name="connsiteY1069" fmla="*/ 1436493 h 4449429"/>
              <a:gd name="connsiteX1070" fmla="*/ 9181479 w 18982931"/>
              <a:gd name="connsiteY1070" fmla="*/ 1494116 h 4449429"/>
              <a:gd name="connsiteX1071" fmla="*/ 9181479 w 18982931"/>
              <a:gd name="connsiteY1071" fmla="*/ 1823399 h 4449429"/>
              <a:gd name="connsiteX1072" fmla="*/ 9181479 w 18982931"/>
              <a:gd name="connsiteY1072" fmla="*/ 1881023 h 4449429"/>
              <a:gd name="connsiteX1073" fmla="*/ 9280267 w 18982931"/>
              <a:gd name="connsiteY1073" fmla="*/ 1881023 h 4449429"/>
              <a:gd name="connsiteX1074" fmla="*/ 9280267 w 18982931"/>
              <a:gd name="connsiteY1074" fmla="*/ 1815166 h 4449429"/>
              <a:gd name="connsiteX1075" fmla="*/ 9280267 w 18982931"/>
              <a:gd name="connsiteY1075" fmla="*/ 304587 h 4449429"/>
              <a:gd name="connsiteX1076" fmla="*/ 9346122 w 18982931"/>
              <a:gd name="connsiteY1076" fmla="*/ 238731 h 4449429"/>
              <a:gd name="connsiteX1077" fmla="*/ 9453137 w 18982931"/>
              <a:gd name="connsiteY1077" fmla="*/ 341628 h 4449429"/>
              <a:gd name="connsiteX1078" fmla="*/ 9453137 w 18982931"/>
              <a:gd name="connsiteY1078" fmla="*/ 1815166 h 4449429"/>
              <a:gd name="connsiteX1079" fmla="*/ 9453137 w 18982931"/>
              <a:gd name="connsiteY1079" fmla="*/ 1876910 h 4449429"/>
              <a:gd name="connsiteX1080" fmla="*/ 9551919 w 18982931"/>
              <a:gd name="connsiteY1080" fmla="*/ 1876910 h 4449429"/>
              <a:gd name="connsiteX1081" fmla="*/ 9551919 w 18982931"/>
              <a:gd name="connsiteY1081" fmla="*/ 1724614 h 4449429"/>
              <a:gd name="connsiteX1082" fmla="*/ 9551919 w 18982931"/>
              <a:gd name="connsiteY1082" fmla="*/ 1481771 h 4449429"/>
              <a:gd name="connsiteX1083" fmla="*/ 9597198 w 18982931"/>
              <a:gd name="connsiteY1083" fmla="*/ 1374754 h 4449429"/>
              <a:gd name="connsiteX1084" fmla="*/ 9613662 w 18982931"/>
              <a:gd name="connsiteY1084" fmla="*/ 1325362 h 4449429"/>
              <a:gd name="connsiteX1085" fmla="*/ 9683632 w 18982931"/>
              <a:gd name="connsiteY1085" fmla="*/ 1325362 h 4449429"/>
              <a:gd name="connsiteX1086" fmla="*/ 9683632 w 18982931"/>
              <a:gd name="connsiteY1086" fmla="*/ 1522931 h 4449429"/>
              <a:gd name="connsiteX1087" fmla="*/ 9819464 w 18982931"/>
              <a:gd name="connsiteY1087" fmla="*/ 1522931 h 4449429"/>
              <a:gd name="connsiteX1088" fmla="*/ 9819464 w 18982931"/>
              <a:gd name="connsiteY1088" fmla="*/ 1720501 h 4449429"/>
              <a:gd name="connsiteX1089" fmla="*/ 9819464 w 18982931"/>
              <a:gd name="connsiteY1089" fmla="*/ 1835749 h 4449429"/>
              <a:gd name="connsiteX1090" fmla="*/ 9868856 w 18982931"/>
              <a:gd name="connsiteY1090" fmla="*/ 1885142 h 4449429"/>
              <a:gd name="connsiteX1091" fmla="*/ 9922361 w 18982931"/>
              <a:gd name="connsiteY1091" fmla="*/ 1938648 h 4449429"/>
              <a:gd name="connsiteX1092" fmla="*/ 9922361 w 18982931"/>
              <a:gd name="connsiteY1092" fmla="*/ 2226770 h 4449429"/>
              <a:gd name="connsiteX1093" fmla="*/ 10189906 w 18982931"/>
              <a:gd name="connsiteY1093" fmla="*/ 2226770 h 4449429"/>
              <a:gd name="connsiteX1094" fmla="*/ 10189906 w 18982931"/>
              <a:gd name="connsiteY1094" fmla="*/ 1864559 h 4449429"/>
              <a:gd name="connsiteX1095" fmla="*/ 10251644 w 18982931"/>
              <a:gd name="connsiteY1095" fmla="*/ 1852213 h 4449429"/>
              <a:gd name="connsiteX1096" fmla="*/ 10251644 w 18982931"/>
              <a:gd name="connsiteY1096" fmla="*/ 1465306 h 4449429"/>
              <a:gd name="connsiteX1097" fmla="*/ 10198137 w 18982931"/>
              <a:gd name="connsiteY1097" fmla="*/ 1461188 h 4449429"/>
              <a:gd name="connsiteX1098" fmla="*/ 10198137 w 18982931"/>
              <a:gd name="connsiteY1098" fmla="*/ 1317129 h 4449429"/>
              <a:gd name="connsiteX1099" fmla="*/ 10572694 w 18982931"/>
              <a:gd name="connsiteY1099" fmla="*/ 1317129 h 4449429"/>
              <a:gd name="connsiteX1100" fmla="*/ 10572694 w 18982931"/>
              <a:gd name="connsiteY1100" fmla="*/ 2140336 h 4449429"/>
              <a:gd name="connsiteX1101" fmla="*/ 10642669 w 18982931"/>
              <a:gd name="connsiteY1101" fmla="*/ 2144449 h 4449429"/>
              <a:gd name="connsiteX1102" fmla="*/ 10642669 w 18982931"/>
              <a:gd name="connsiteY1102" fmla="*/ 2477849 h 4449429"/>
              <a:gd name="connsiteX1103" fmla="*/ 10885512 w 18982931"/>
              <a:gd name="connsiteY1103" fmla="*/ 2477849 h 4449429"/>
              <a:gd name="connsiteX1104" fmla="*/ 10885512 w 18982931"/>
              <a:gd name="connsiteY1104" fmla="*/ 2292626 h 4449429"/>
              <a:gd name="connsiteX1105" fmla="*/ 10959601 w 18982931"/>
              <a:gd name="connsiteY1105" fmla="*/ 2292626 h 4449429"/>
              <a:gd name="connsiteX1106" fmla="*/ 10959601 w 18982931"/>
              <a:gd name="connsiteY1106" fmla="*/ 2477849 h 4449429"/>
              <a:gd name="connsiteX1107" fmla="*/ 11066618 w 18982931"/>
              <a:gd name="connsiteY1107" fmla="*/ 2477849 h 4449429"/>
              <a:gd name="connsiteX1108" fmla="*/ 11107778 w 18982931"/>
              <a:gd name="connsiteY1108" fmla="*/ 2284395 h 4449429"/>
              <a:gd name="connsiteX1109" fmla="*/ 11136593 w 18982931"/>
              <a:gd name="connsiteY1109" fmla="*/ 2053897 h 4449429"/>
              <a:gd name="connsiteX1110" fmla="*/ 11136593 w 18982931"/>
              <a:gd name="connsiteY1110" fmla="*/ 1061936 h 4449429"/>
              <a:gd name="connsiteX1111" fmla="*/ 11148938 w 18982931"/>
              <a:gd name="connsiteY1111" fmla="*/ 938454 h 4449429"/>
              <a:gd name="connsiteX1112" fmla="*/ 11161288 w 18982931"/>
              <a:gd name="connsiteY1112" fmla="*/ 938454 h 4449429"/>
              <a:gd name="connsiteX1113" fmla="*/ 11177753 w 18982931"/>
              <a:gd name="connsiteY1113" fmla="*/ 983729 h 4449429"/>
              <a:gd name="connsiteX1114" fmla="*/ 11231258 w 18982931"/>
              <a:gd name="connsiteY1114" fmla="*/ 572126 h 4449429"/>
              <a:gd name="connsiteX1115" fmla="*/ 11243610 w 18982931"/>
              <a:gd name="connsiteY1115" fmla="*/ 572126 h 4449429"/>
              <a:gd name="connsiteX1116" fmla="*/ 11284770 w 18982931"/>
              <a:gd name="connsiteY1116" fmla="*/ 946687 h 4449429"/>
              <a:gd name="connsiteX1117" fmla="*/ 11325929 w 18982931"/>
              <a:gd name="connsiteY1117" fmla="*/ 934337 h 4449429"/>
              <a:gd name="connsiteX1118" fmla="*/ 11342394 w 18982931"/>
              <a:gd name="connsiteY1118" fmla="*/ 1061936 h 4449429"/>
              <a:gd name="connsiteX1119" fmla="*/ 11342394 w 18982931"/>
              <a:gd name="connsiteY1119" fmla="*/ 1300666 h 4449429"/>
              <a:gd name="connsiteX1120" fmla="*/ 11358857 w 18982931"/>
              <a:gd name="connsiteY1120" fmla="*/ 2132104 h 4449429"/>
              <a:gd name="connsiteX1121" fmla="*/ 11362976 w 18982931"/>
              <a:gd name="connsiteY1121" fmla="*/ 2165031 h 4449429"/>
              <a:gd name="connsiteX1122" fmla="*/ 11453524 w 18982931"/>
              <a:gd name="connsiteY1122" fmla="*/ 2165031 h 4449429"/>
              <a:gd name="connsiteX1123" fmla="*/ 11457643 w 18982931"/>
              <a:gd name="connsiteY1123" fmla="*/ 2082711 h 4449429"/>
              <a:gd name="connsiteX1124" fmla="*/ 11535845 w 18982931"/>
              <a:gd name="connsiteY1124" fmla="*/ 2078592 h 4449429"/>
              <a:gd name="connsiteX1125" fmla="*/ 11535845 w 18982931"/>
              <a:gd name="connsiteY1125" fmla="*/ 2004505 h 4449429"/>
              <a:gd name="connsiteX1126" fmla="*/ 11548195 w 18982931"/>
              <a:gd name="connsiteY1126" fmla="*/ 1736964 h 4449429"/>
              <a:gd name="connsiteX1127" fmla="*/ 11609938 w 18982931"/>
              <a:gd name="connsiteY1127" fmla="*/ 1609365 h 4449429"/>
              <a:gd name="connsiteX1128" fmla="*/ 11688140 w 18982931"/>
              <a:gd name="connsiteY1128" fmla="*/ 1765774 h 4449429"/>
              <a:gd name="connsiteX1129" fmla="*/ 11688140 w 18982931"/>
              <a:gd name="connsiteY1129" fmla="*/ 2082711 h 4449429"/>
              <a:gd name="connsiteX1130" fmla="*/ 11910406 w 18982931"/>
              <a:gd name="connsiteY1130" fmla="*/ 2148567 h 4449429"/>
              <a:gd name="connsiteX1131" fmla="*/ 11988608 w 18982931"/>
              <a:gd name="connsiteY1131" fmla="*/ 2119754 h 4449429"/>
              <a:gd name="connsiteX1132" fmla="*/ 11991181 w 18982931"/>
              <a:gd name="connsiteY1132" fmla="*/ 2153197 h 4449429"/>
              <a:gd name="connsiteX1133" fmla="*/ 11993908 w 18982931"/>
              <a:gd name="connsiteY1133" fmla="*/ 2158900 h 4449429"/>
              <a:gd name="connsiteX1134" fmla="*/ 11993908 w 18982931"/>
              <a:gd name="connsiteY1134" fmla="*/ 2156799 h 4449429"/>
              <a:gd name="connsiteX1135" fmla="*/ 11998023 w 18982931"/>
              <a:gd name="connsiteY1135" fmla="*/ 2115639 h 4449429"/>
              <a:gd name="connsiteX1136" fmla="*/ 12010373 w 18982931"/>
              <a:gd name="connsiteY1136" fmla="*/ 2115639 h 4449429"/>
              <a:gd name="connsiteX1137" fmla="*/ 12014490 w 18982931"/>
              <a:gd name="connsiteY1137" fmla="*/ 2185614 h 4449429"/>
              <a:gd name="connsiteX1138" fmla="*/ 12055650 w 18982931"/>
              <a:gd name="connsiteY1138" fmla="*/ 2259703 h 4449429"/>
              <a:gd name="connsiteX1139" fmla="*/ 12109157 w 18982931"/>
              <a:gd name="connsiteY1139" fmla="*/ 2267933 h 4449429"/>
              <a:gd name="connsiteX1140" fmla="*/ 12137972 w 18982931"/>
              <a:gd name="connsiteY1140" fmla="*/ 2580753 h 4449429"/>
              <a:gd name="connsiteX1141" fmla="*/ 12150317 w 18982931"/>
              <a:gd name="connsiteY1141" fmla="*/ 2580753 h 4449429"/>
              <a:gd name="connsiteX1142" fmla="*/ 12179132 w 18982931"/>
              <a:gd name="connsiteY1142" fmla="*/ 2411992 h 4449429"/>
              <a:gd name="connsiteX1143" fmla="*/ 12207942 w 18982931"/>
              <a:gd name="connsiteY1143" fmla="*/ 2160917 h 4449429"/>
              <a:gd name="connsiteX1144" fmla="*/ 12216174 w 18982931"/>
              <a:gd name="connsiteY1144" fmla="*/ 2152686 h 4449429"/>
              <a:gd name="connsiteX1145" fmla="*/ 12331423 w 18982931"/>
              <a:gd name="connsiteY1145" fmla="*/ 2152686 h 4449429"/>
              <a:gd name="connsiteX1146" fmla="*/ 12331423 w 18982931"/>
              <a:gd name="connsiteY1146" fmla="*/ 2317327 h 4449429"/>
              <a:gd name="connsiteX1147" fmla="*/ 12496064 w 18982931"/>
              <a:gd name="connsiteY1147" fmla="*/ 2313208 h 4449429"/>
              <a:gd name="connsiteX1148" fmla="*/ 12557802 w 18982931"/>
              <a:gd name="connsiteY1148" fmla="*/ 2210310 h 4449429"/>
              <a:gd name="connsiteX1149" fmla="*/ 12566034 w 18982931"/>
              <a:gd name="connsiteY1149" fmla="*/ 2206191 h 4449429"/>
              <a:gd name="connsiteX1150" fmla="*/ 12598962 w 18982931"/>
              <a:gd name="connsiteY1150" fmla="*/ 2267933 h 4449429"/>
              <a:gd name="connsiteX1151" fmla="*/ 12607194 w 18982931"/>
              <a:gd name="connsiteY1151" fmla="*/ 2263816 h 4449429"/>
              <a:gd name="connsiteX1152" fmla="*/ 12607194 w 18982931"/>
              <a:gd name="connsiteY1152" fmla="*/ 1461193 h 4449429"/>
              <a:gd name="connsiteX1153" fmla="*/ 12677169 w 18982931"/>
              <a:gd name="connsiteY1153" fmla="*/ 1230695 h 4449429"/>
              <a:gd name="connsiteX1154" fmla="*/ 12920017 w 18982931"/>
              <a:gd name="connsiteY1154" fmla="*/ 1230695 h 4449429"/>
              <a:gd name="connsiteX1155" fmla="*/ 12948827 w 18982931"/>
              <a:gd name="connsiteY1155" fmla="*/ 1490003 h 4449429"/>
              <a:gd name="connsiteX1156" fmla="*/ 12948827 w 18982931"/>
              <a:gd name="connsiteY1156" fmla="*/ 1909838 h 4449429"/>
              <a:gd name="connsiteX1157" fmla="*/ 12948827 w 18982931"/>
              <a:gd name="connsiteY1157" fmla="*/ 1975695 h 4449429"/>
              <a:gd name="connsiteX1158" fmla="*/ 12969405 w 18982931"/>
              <a:gd name="connsiteY1158" fmla="*/ 1979812 h 4449429"/>
              <a:gd name="connsiteX1159" fmla="*/ 12989987 w 18982931"/>
              <a:gd name="connsiteY1159" fmla="*/ 1913955 h 4449429"/>
              <a:gd name="connsiteX1160" fmla="*/ 12989987 w 18982931"/>
              <a:gd name="connsiteY1160" fmla="*/ 1469425 h 4449429"/>
              <a:gd name="connsiteX1161" fmla="*/ 13064076 w 18982931"/>
              <a:gd name="connsiteY1161" fmla="*/ 1395336 h 4449429"/>
              <a:gd name="connsiteX1162" fmla="*/ 13146396 w 18982931"/>
              <a:gd name="connsiteY1162" fmla="*/ 1395336 h 4449429"/>
              <a:gd name="connsiteX1163" fmla="*/ 13146396 w 18982931"/>
              <a:gd name="connsiteY1163" fmla="*/ 1111328 h 4449429"/>
              <a:gd name="connsiteX1164" fmla="*/ 13216366 w 18982931"/>
              <a:gd name="connsiteY1164" fmla="*/ 1103096 h 4449429"/>
              <a:gd name="connsiteX1165" fmla="*/ 13228716 w 18982931"/>
              <a:gd name="connsiteY1165" fmla="*/ 1041358 h 4449429"/>
              <a:gd name="connsiteX1166" fmla="*/ 13368662 w 18982931"/>
              <a:gd name="connsiteY1166" fmla="*/ 1041358 h 4449429"/>
              <a:gd name="connsiteX1167" fmla="*/ 13368662 w 18982931"/>
              <a:gd name="connsiteY1167" fmla="*/ 687379 h 4449429"/>
              <a:gd name="connsiteX1168" fmla="*/ 13483911 w 18982931"/>
              <a:gd name="connsiteY1168" fmla="*/ 687379 h 4449429"/>
              <a:gd name="connsiteX1169" fmla="*/ 13483911 w 18982931"/>
              <a:gd name="connsiteY1169" fmla="*/ 617404 h 4449429"/>
              <a:gd name="connsiteX1170" fmla="*/ 13483911 w 18982931"/>
              <a:gd name="connsiteY1170" fmla="*/ 131714 h 4449429"/>
              <a:gd name="connsiteX1171" fmla="*/ 13541534 w 18982931"/>
              <a:gd name="connsiteY1171" fmla="*/ 74089 h 4449429"/>
              <a:gd name="connsiteX1172" fmla="*/ 13685593 w 18982931"/>
              <a:gd name="connsiteY1172" fmla="*/ 74089 h 4449429"/>
              <a:gd name="connsiteX1173" fmla="*/ 13730872 w 18982931"/>
              <a:gd name="connsiteY1173" fmla="*/ 49392 h 4449429"/>
              <a:gd name="connsiteX1174" fmla="*/ 13739104 w 18982931"/>
              <a:gd name="connsiteY1174"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18126 w 18982931"/>
              <a:gd name="connsiteY866" fmla="*/ 1576437 h 4449429"/>
              <a:gd name="connsiteX867" fmla="*/ 1511305 w 18982931"/>
              <a:gd name="connsiteY867" fmla="*/ 1594214 h 4449429"/>
              <a:gd name="connsiteX868" fmla="*/ 1507466 w 18982931"/>
              <a:gd name="connsiteY868" fmla="*/ 2337905 h 4449429"/>
              <a:gd name="connsiteX869" fmla="*/ 1523929 w 18982931"/>
              <a:gd name="connsiteY869" fmla="*/ 2337905 h 4449429"/>
              <a:gd name="connsiteX870" fmla="*/ 1523929 w 18982931"/>
              <a:gd name="connsiteY870" fmla="*/ 2169146 h 4449429"/>
              <a:gd name="connsiteX871" fmla="*/ 1692685 w 18982931"/>
              <a:gd name="connsiteY871" fmla="*/ 2169146 h 4449429"/>
              <a:gd name="connsiteX872" fmla="*/ 1692685 w 18982931"/>
              <a:gd name="connsiteY872" fmla="*/ 2020968 h 4449429"/>
              <a:gd name="connsiteX873" fmla="*/ 1766772 w 18982931"/>
              <a:gd name="connsiteY873" fmla="*/ 1922183 h 4449429"/>
              <a:gd name="connsiteX874" fmla="*/ 1766772 w 18982931"/>
              <a:gd name="connsiteY874" fmla="*/ 1757542 h 4449429"/>
              <a:gd name="connsiteX875" fmla="*/ 1849095 w 18982931"/>
              <a:gd name="connsiteY875" fmla="*/ 1757542 h 4449429"/>
              <a:gd name="connsiteX876" fmla="*/ 1849095 w 18982931"/>
              <a:gd name="connsiteY876" fmla="*/ 2156799 h 4449429"/>
              <a:gd name="connsiteX877" fmla="*/ 1919070 w 18982931"/>
              <a:gd name="connsiteY877" fmla="*/ 2156799 h 4449429"/>
              <a:gd name="connsiteX878" fmla="*/ 1919070 w 18982931"/>
              <a:gd name="connsiteY878" fmla="*/ 1864559 h 4449429"/>
              <a:gd name="connsiteX879" fmla="*/ 1919070 w 18982931"/>
              <a:gd name="connsiteY879" fmla="*/ 695608 h 4449429"/>
              <a:gd name="connsiteX880" fmla="*/ 2005504 w 18982931"/>
              <a:gd name="connsiteY880" fmla="*/ 609173 h 4449429"/>
              <a:gd name="connsiteX881" fmla="*/ 2026085 w 18982931"/>
              <a:gd name="connsiteY881" fmla="*/ 605054 h 4449429"/>
              <a:gd name="connsiteX882" fmla="*/ 2100174 w 18982931"/>
              <a:gd name="connsiteY882" fmla="*/ 448645 h 4449429"/>
              <a:gd name="connsiteX883" fmla="*/ 2137215 w 18982931"/>
              <a:gd name="connsiteY883" fmla="*/ 407485 h 4449429"/>
              <a:gd name="connsiteX884" fmla="*/ 2194840 w 18982931"/>
              <a:gd name="connsiteY884" fmla="*/ 337515 h 4449429"/>
              <a:gd name="connsiteX885" fmla="*/ 2198958 w 18982931"/>
              <a:gd name="connsiteY885" fmla="*/ 292236 h 4449429"/>
              <a:gd name="connsiteX886" fmla="*/ 2240121 w 18982931"/>
              <a:gd name="connsiteY886" fmla="*/ 358093 h 4449429"/>
              <a:gd name="connsiteX887" fmla="*/ 2273047 w 18982931"/>
              <a:gd name="connsiteY887" fmla="*/ 444532 h 4449429"/>
              <a:gd name="connsiteX888" fmla="*/ 2330670 w 18982931"/>
              <a:gd name="connsiteY888" fmla="*/ 563894 h 4449429"/>
              <a:gd name="connsiteX889" fmla="*/ 2351248 w 18982931"/>
              <a:gd name="connsiteY889" fmla="*/ 613286 h 4449429"/>
              <a:gd name="connsiteX890" fmla="*/ 2429455 w 18982931"/>
              <a:gd name="connsiteY890" fmla="*/ 675029 h 4449429"/>
              <a:gd name="connsiteX891" fmla="*/ 2470614 w 18982931"/>
              <a:gd name="connsiteY891" fmla="*/ 757350 h 4449429"/>
              <a:gd name="connsiteX892" fmla="*/ 2470614 w 18982931"/>
              <a:gd name="connsiteY892" fmla="*/ 1086631 h 4449429"/>
              <a:gd name="connsiteX893" fmla="*/ 2470614 w 18982931"/>
              <a:gd name="connsiteY893" fmla="*/ 2008622 h 4449429"/>
              <a:gd name="connsiteX894" fmla="*/ 2487080 w 18982931"/>
              <a:gd name="connsiteY894" fmla="*/ 2053897 h 4449429"/>
              <a:gd name="connsiteX895" fmla="*/ 2499426 w 18982931"/>
              <a:gd name="connsiteY895" fmla="*/ 1897488 h 4449429"/>
              <a:gd name="connsiteX896" fmla="*/ 2602322 w 18982931"/>
              <a:gd name="connsiteY896" fmla="*/ 1798703 h 4449429"/>
              <a:gd name="connsiteX897" fmla="*/ 2836935 w 18982931"/>
              <a:gd name="connsiteY897" fmla="*/ 1798703 h 4449429"/>
              <a:gd name="connsiteX898" fmla="*/ 2836935 w 18982931"/>
              <a:gd name="connsiteY898" fmla="*/ 1860446 h 4449429"/>
              <a:gd name="connsiteX899" fmla="*/ 2836935 w 18982931"/>
              <a:gd name="connsiteY899" fmla="*/ 2263816 h 4449429"/>
              <a:gd name="connsiteX900" fmla="*/ 2845169 w 18982931"/>
              <a:gd name="connsiteY900" fmla="*/ 2304976 h 4449429"/>
              <a:gd name="connsiteX901" fmla="*/ 2861629 w 18982931"/>
              <a:gd name="connsiteY901" fmla="*/ 2300858 h 4449429"/>
              <a:gd name="connsiteX902" fmla="*/ 2861629 w 18982931"/>
              <a:gd name="connsiteY902" fmla="*/ 2247351 h 4449429"/>
              <a:gd name="connsiteX903" fmla="*/ 2869861 w 18982931"/>
              <a:gd name="connsiteY903" fmla="*/ 1996272 h 4449429"/>
              <a:gd name="connsiteX904" fmla="*/ 2923374 w 18982931"/>
              <a:gd name="connsiteY904" fmla="*/ 1967462 h 4449429"/>
              <a:gd name="connsiteX905" fmla="*/ 2939836 w 18982931"/>
              <a:gd name="connsiteY905" fmla="*/ 2300858 h 4449429"/>
              <a:gd name="connsiteX906" fmla="*/ 2956300 w 18982931"/>
              <a:gd name="connsiteY906" fmla="*/ 2300858 h 4449429"/>
              <a:gd name="connsiteX907" fmla="*/ 2989230 w 18982931"/>
              <a:gd name="connsiteY907" fmla="*/ 2111521 h 4449429"/>
              <a:gd name="connsiteX908" fmla="*/ 3018038 w 18982931"/>
              <a:gd name="connsiteY908" fmla="*/ 2058015 h 4449429"/>
              <a:gd name="connsiteX909" fmla="*/ 3034502 w 18982931"/>
              <a:gd name="connsiteY909" fmla="*/ 2123871 h 4449429"/>
              <a:gd name="connsiteX910" fmla="*/ 3038620 w 18982931"/>
              <a:gd name="connsiteY910" fmla="*/ 2132104 h 4449429"/>
              <a:gd name="connsiteX911" fmla="*/ 3088018 w 18982931"/>
              <a:gd name="connsiteY911" fmla="*/ 2140336 h 4449429"/>
              <a:gd name="connsiteX912" fmla="*/ 3095320 w 18982931"/>
              <a:gd name="connsiteY912" fmla="*/ 2275334 h 4449429"/>
              <a:gd name="connsiteX913" fmla="*/ 3162101 w 18982931"/>
              <a:gd name="connsiteY913" fmla="*/ 2275334 h 4449429"/>
              <a:gd name="connsiteX914" fmla="*/ 3162101 w 18982931"/>
              <a:gd name="connsiteY914" fmla="*/ 1580555 h 4449429"/>
              <a:gd name="connsiteX915" fmla="*/ 3162101 w 18982931"/>
              <a:gd name="connsiteY915" fmla="*/ 1531163 h 4449429"/>
              <a:gd name="connsiteX916" fmla="*/ 3199146 w 18982931"/>
              <a:gd name="connsiteY916" fmla="*/ 1498235 h 4449429"/>
              <a:gd name="connsiteX917" fmla="*/ 3281469 w 18982931"/>
              <a:gd name="connsiteY917" fmla="*/ 1498235 h 4449429"/>
              <a:gd name="connsiteX918" fmla="*/ 3281469 w 18982931"/>
              <a:gd name="connsiteY918" fmla="*/ 1325362 h 4449429"/>
              <a:gd name="connsiteX919" fmla="*/ 3343207 w 18982931"/>
              <a:gd name="connsiteY919" fmla="*/ 1263619 h 4449429"/>
              <a:gd name="connsiteX920" fmla="*/ 3544891 w 18982931"/>
              <a:gd name="connsiteY920" fmla="*/ 1263619 h 4449429"/>
              <a:gd name="connsiteX921" fmla="*/ 3544891 w 18982931"/>
              <a:gd name="connsiteY921" fmla="*/ 712071 h 4449429"/>
              <a:gd name="connsiteX922" fmla="*/ 3561357 w 18982931"/>
              <a:gd name="connsiteY922" fmla="*/ 555662 h 4449429"/>
              <a:gd name="connsiteX923" fmla="*/ 3606633 w 18982931"/>
              <a:gd name="connsiteY923" fmla="*/ 316933 h 4449429"/>
              <a:gd name="connsiteX924" fmla="*/ 3614865 w 18982931"/>
              <a:gd name="connsiteY924" fmla="*/ 279891 h 4449429"/>
              <a:gd name="connsiteX925" fmla="*/ 3676603 w 18982931"/>
              <a:gd name="connsiteY925" fmla="*/ 341628 h 4449429"/>
              <a:gd name="connsiteX926" fmla="*/ 3684835 w 18982931"/>
              <a:gd name="connsiteY926" fmla="*/ 386907 h 4449429"/>
              <a:gd name="connsiteX927" fmla="*/ 3742460 w 18982931"/>
              <a:gd name="connsiteY927" fmla="*/ 481574 h 4449429"/>
              <a:gd name="connsiteX928" fmla="*/ 3763042 w 18982931"/>
              <a:gd name="connsiteY928" fmla="*/ 703838 h 4449429"/>
              <a:gd name="connsiteX929" fmla="*/ 3763042 w 18982931"/>
              <a:gd name="connsiteY929" fmla="*/ 1144256 h 4449429"/>
              <a:gd name="connsiteX930" fmla="*/ 3771275 w 18982931"/>
              <a:gd name="connsiteY930" fmla="*/ 1181298 h 4449429"/>
              <a:gd name="connsiteX931" fmla="*/ 3775390 w 18982931"/>
              <a:gd name="connsiteY931" fmla="*/ 1115443 h 4449429"/>
              <a:gd name="connsiteX932" fmla="*/ 3923568 w 18982931"/>
              <a:gd name="connsiteY932" fmla="*/ 996079 h 4449429"/>
              <a:gd name="connsiteX933" fmla="*/ 3940029 w 18982931"/>
              <a:gd name="connsiteY933" fmla="*/ 1020776 h 4449429"/>
              <a:gd name="connsiteX934" fmla="*/ 3960611 w 18982931"/>
              <a:gd name="connsiteY934" fmla="*/ 1321244 h 4449429"/>
              <a:gd name="connsiteX935" fmla="*/ 3960611 w 18982931"/>
              <a:gd name="connsiteY935" fmla="*/ 1584670 h 4449429"/>
              <a:gd name="connsiteX936" fmla="*/ 3977076 w 18982931"/>
              <a:gd name="connsiteY936" fmla="*/ 1625830 h 4449429"/>
              <a:gd name="connsiteX937" fmla="*/ 4010007 w 18982931"/>
              <a:gd name="connsiteY937" fmla="*/ 1666990 h 4449429"/>
              <a:gd name="connsiteX938" fmla="*/ 4055279 w 18982931"/>
              <a:gd name="connsiteY938" fmla="*/ 1819286 h 4449429"/>
              <a:gd name="connsiteX939" fmla="*/ 4104670 w 18982931"/>
              <a:gd name="connsiteY939" fmla="*/ 1819286 h 4449429"/>
              <a:gd name="connsiteX940" fmla="*/ 4108788 w 18982931"/>
              <a:gd name="connsiteY940" fmla="*/ 1741079 h 4449429"/>
              <a:gd name="connsiteX941" fmla="*/ 4211689 w 18982931"/>
              <a:gd name="connsiteY941" fmla="*/ 1741079 h 4449429"/>
              <a:gd name="connsiteX942" fmla="*/ 4252847 w 18982931"/>
              <a:gd name="connsiteY942" fmla="*/ 1559973 h 4449429"/>
              <a:gd name="connsiteX943" fmla="*/ 4265197 w 18982931"/>
              <a:gd name="connsiteY943" fmla="*/ 1559973 h 4449429"/>
              <a:gd name="connsiteX944" fmla="*/ 4277546 w 18982931"/>
              <a:gd name="connsiteY944" fmla="*/ 1592900 h 4449429"/>
              <a:gd name="connsiteX945" fmla="*/ 4302239 w 18982931"/>
              <a:gd name="connsiteY945" fmla="*/ 1708150 h 4449429"/>
              <a:gd name="connsiteX946" fmla="*/ 4368100 w 18982931"/>
              <a:gd name="connsiteY946" fmla="*/ 1741079 h 4449429"/>
              <a:gd name="connsiteX947" fmla="*/ 4363984 w 18982931"/>
              <a:gd name="connsiteY947" fmla="*/ 1634062 h 4449429"/>
              <a:gd name="connsiteX948" fmla="*/ 4372218 w 18982931"/>
              <a:gd name="connsiteY948" fmla="*/ 839670 h 4449429"/>
              <a:gd name="connsiteX949" fmla="*/ 4442184 w 18982931"/>
              <a:gd name="connsiteY949" fmla="*/ 279891 h 4449429"/>
              <a:gd name="connsiteX950" fmla="*/ 4479230 w 18982931"/>
              <a:gd name="connsiteY950" fmla="*/ 234611 h 4449429"/>
              <a:gd name="connsiteX951" fmla="*/ 4520394 w 18982931"/>
              <a:gd name="connsiteY951" fmla="*/ 284004 h 4449429"/>
              <a:gd name="connsiteX952" fmla="*/ 4549200 w 18982931"/>
              <a:gd name="connsiteY952" fmla="*/ 440413 h 4449429"/>
              <a:gd name="connsiteX953" fmla="*/ 4680914 w 18982931"/>
              <a:gd name="connsiteY953" fmla="*/ 395140 h 4449429"/>
              <a:gd name="connsiteX954" fmla="*/ 4759121 w 18982931"/>
              <a:gd name="connsiteY954" fmla="*/ 460995 h 4449429"/>
              <a:gd name="connsiteX955" fmla="*/ 4771466 w 18982931"/>
              <a:gd name="connsiteY955" fmla="*/ 493924 h 4449429"/>
              <a:gd name="connsiteX956" fmla="*/ 4888657 w 18982931"/>
              <a:gd name="connsiteY956" fmla="*/ 747622 h 4449429"/>
              <a:gd name="connsiteX957" fmla="*/ 4888893 w 18982931"/>
              <a:gd name="connsiteY957" fmla="*/ 807315 h 4449429"/>
              <a:gd name="connsiteX958" fmla="*/ 4856617 w 18982931"/>
              <a:gd name="connsiteY958" fmla="*/ 807315 h 4449429"/>
              <a:gd name="connsiteX959" fmla="*/ 4856617 w 18982931"/>
              <a:gd name="connsiteY959" fmla="*/ 944475 h 4449429"/>
              <a:gd name="connsiteX960" fmla="*/ 4888332 w 18982931"/>
              <a:gd name="connsiteY960" fmla="*/ 944475 h 4449429"/>
              <a:gd name="connsiteX961" fmla="*/ 4888325 w 18982931"/>
              <a:gd name="connsiteY961" fmla="*/ 945600 h 4449429"/>
              <a:gd name="connsiteX962" fmla="*/ 4890835 w 18982931"/>
              <a:gd name="connsiteY962" fmla="*/ 1609365 h 4449429"/>
              <a:gd name="connsiteX963" fmla="*/ 4952574 w 18982931"/>
              <a:gd name="connsiteY963" fmla="*/ 1617597 h 4449429"/>
              <a:gd name="connsiteX964" fmla="*/ 4952574 w 18982931"/>
              <a:gd name="connsiteY964" fmla="*/ 1868678 h 4449429"/>
              <a:gd name="connsiteX965" fmla="*/ 4956691 w 18982931"/>
              <a:gd name="connsiteY965" fmla="*/ 1905720 h 4449429"/>
              <a:gd name="connsiteX966" fmla="*/ 4981387 w 18982931"/>
              <a:gd name="connsiteY966" fmla="*/ 1967462 h 4449429"/>
              <a:gd name="connsiteX967" fmla="*/ 4981387 w 18982931"/>
              <a:gd name="connsiteY967" fmla="*/ 2058015 h 4449429"/>
              <a:gd name="connsiteX968" fmla="*/ 5001966 w 18982931"/>
              <a:gd name="connsiteY968" fmla="*/ 2086824 h 4449429"/>
              <a:gd name="connsiteX969" fmla="*/ 5018429 w 18982931"/>
              <a:gd name="connsiteY969" fmla="*/ 2078592 h 4449429"/>
              <a:gd name="connsiteX970" fmla="*/ 5018429 w 18982931"/>
              <a:gd name="connsiteY970" fmla="*/ 1881023 h 4449429"/>
              <a:gd name="connsiteX971" fmla="*/ 5018429 w 18982931"/>
              <a:gd name="connsiteY971" fmla="*/ 1366522 h 4449429"/>
              <a:gd name="connsiteX972" fmla="*/ 5034894 w 18982931"/>
              <a:gd name="connsiteY972" fmla="*/ 864367 h 4449429"/>
              <a:gd name="connsiteX973" fmla="*/ 5067821 w 18982931"/>
              <a:gd name="connsiteY973" fmla="*/ 197569 h 4449429"/>
              <a:gd name="connsiteX974" fmla="*/ 5080173 w 18982931"/>
              <a:gd name="connsiteY974" fmla="*/ 102899 h 4449429"/>
              <a:gd name="connsiteX975" fmla="*/ 5216000 w 18982931"/>
              <a:gd name="connsiteY975" fmla="*/ 37042 h 4449429"/>
              <a:gd name="connsiteX976" fmla="*/ 5248927 w 18982931"/>
              <a:gd name="connsiteY976" fmla="*/ 69972 h 4449429"/>
              <a:gd name="connsiteX977" fmla="*/ 5372409 w 18982931"/>
              <a:gd name="connsiteY977" fmla="*/ 69972 h 4449429"/>
              <a:gd name="connsiteX978" fmla="*/ 5434151 w 18982931"/>
              <a:gd name="connsiteY978" fmla="*/ 131714 h 4449429"/>
              <a:gd name="connsiteX979" fmla="*/ 5434151 w 18982931"/>
              <a:gd name="connsiteY979" fmla="*/ 382788 h 4449429"/>
              <a:gd name="connsiteX980" fmla="*/ 5434151 w 18982931"/>
              <a:gd name="connsiteY980" fmla="*/ 683261 h 4449429"/>
              <a:gd name="connsiteX981" fmla="*/ 5545282 w 18982931"/>
              <a:gd name="connsiteY981" fmla="*/ 687375 h 4449429"/>
              <a:gd name="connsiteX982" fmla="*/ 5545282 w 18982931"/>
              <a:gd name="connsiteY982" fmla="*/ 1045471 h 4449429"/>
              <a:gd name="connsiteX983" fmla="*/ 5676994 w 18982931"/>
              <a:gd name="connsiteY983" fmla="*/ 1045471 h 4449429"/>
              <a:gd name="connsiteX984" fmla="*/ 5685227 w 18982931"/>
              <a:gd name="connsiteY984" fmla="*/ 1103096 h 4449429"/>
              <a:gd name="connsiteX985" fmla="*/ 5759314 w 18982931"/>
              <a:gd name="connsiteY985" fmla="*/ 1193648 h 4449429"/>
              <a:gd name="connsiteX986" fmla="*/ 5759314 w 18982931"/>
              <a:gd name="connsiteY986" fmla="*/ 1395331 h 4449429"/>
              <a:gd name="connsiteX987" fmla="*/ 5825171 w 18982931"/>
              <a:gd name="connsiteY987" fmla="*/ 1395331 h 4449429"/>
              <a:gd name="connsiteX988" fmla="*/ 5903378 w 18982931"/>
              <a:gd name="connsiteY988" fmla="*/ 1477653 h 4449429"/>
              <a:gd name="connsiteX989" fmla="*/ 5903378 w 18982931"/>
              <a:gd name="connsiteY989" fmla="*/ 1918070 h 4449429"/>
              <a:gd name="connsiteX990" fmla="*/ 5936306 w 18982931"/>
              <a:gd name="connsiteY990" fmla="*/ 1975695 h 4449429"/>
              <a:gd name="connsiteX991" fmla="*/ 5965115 w 18982931"/>
              <a:gd name="connsiteY991" fmla="*/ 1275969 h 4449429"/>
              <a:gd name="connsiteX992" fmla="*/ 5969235 w 18982931"/>
              <a:gd name="connsiteY992" fmla="*/ 1238922 h 4449429"/>
              <a:gd name="connsiteX993" fmla="*/ 6166804 w 18982931"/>
              <a:gd name="connsiteY993" fmla="*/ 1238922 h 4449429"/>
              <a:gd name="connsiteX994" fmla="*/ 6216196 w 18982931"/>
              <a:gd name="connsiteY994" fmla="*/ 1288315 h 4449429"/>
              <a:gd name="connsiteX995" fmla="*/ 6236774 w 18982931"/>
              <a:gd name="connsiteY995" fmla="*/ 1428261 h 4449429"/>
              <a:gd name="connsiteX996" fmla="*/ 6273821 w 18982931"/>
              <a:gd name="connsiteY996" fmla="*/ 1498235 h 4449429"/>
              <a:gd name="connsiteX997" fmla="*/ 6273821 w 18982931"/>
              <a:gd name="connsiteY997" fmla="*/ 2230888 h 4449429"/>
              <a:gd name="connsiteX998" fmla="*/ 6277935 w 18982931"/>
              <a:gd name="connsiteY998" fmla="*/ 2280280 h 4449429"/>
              <a:gd name="connsiteX999" fmla="*/ 6319095 w 18982931"/>
              <a:gd name="connsiteY999" fmla="*/ 2193841 h 4449429"/>
              <a:gd name="connsiteX1000" fmla="*/ 6364373 w 18982931"/>
              <a:gd name="connsiteY1000" fmla="*/ 2288513 h 4449429"/>
              <a:gd name="connsiteX1001" fmla="*/ 6389068 w 18982931"/>
              <a:gd name="connsiteY1001" fmla="*/ 2313208 h 4449429"/>
              <a:gd name="connsiteX1002" fmla="*/ 6541355 w 18982931"/>
              <a:gd name="connsiteY1002" fmla="*/ 2313208 h 4449429"/>
              <a:gd name="connsiteX1003" fmla="*/ 6541355 w 18982931"/>
              <a:gd name="connsiteY1003" fmla="*/ 2148567 h 4449429"/>
              <a:gd name="connsiteX1004" fmla="*/ 6660723 w 18982931"/>
              <a:gd name="connsiteY1004" fmla="*/ 2148567 h 4449429"/>
              <a:gd name="connsiteX1005" fmla="*/ 6660723 w 18982931"/>
              <a:gd name="connsiteY1005" fmla="*/ 2259698 h 4449429"/>
              <a:gd name="connsiteX1006" fmla="*/ 6705999 w 18982931"/>
              <a:gd name="connsiteY1006" fmla="*/ 2551938 h 4449429"/>
              <a:gd name="connsiteX1007" fmla="*/ 6714228 w 18982931"/>
              <a:gd name="connsiteY1007" fmla="*/ 2580748 h 4449429"/>
              <a:gd name="connsiteX1008" fmla="*/ 6722461 w 18982931"/>
              <a:gd name="connsiteY1008" fmla="*/ 2576634 h 4449429"/>
              <a:gd name="connsiteX1009" fmla="*/ 6751278 w 18982931"/>
              <a:gd name="connsiteY1009" fmla="*/ 2263816 h 4449429"/>
              <a:gd name="connsiteX1010" fmla="*/ 6800669 w 18982931"/>
              <a:gd name="connsiteY1010" fmla="*/ 2255583 h 4449429"/>
              <a:gd name="connsiteX1011" fmla="*/ 6837709 w 18982931"/>
              <a:gd name="connsiteY1011" fmla="*/ 2181496 h 4449429"/>
              <a:gd name="connsiteX1012" fmla="*/ 6841831 w 18982931"/>
              <a:gd name="connsiteY1012" fmla="*/ 2152681 h 4449429"/>
              <a:gd name="connsiteX1013" fmla="*/ 6845941 w 18982931"/>
              <a:gd name="connsiteY1013" fmla="*/ 2115639 h 4449429"/>
              <a:gd name="connsiteX1014" fmla="*/ 6857139 w 18982931"/>
              <a:gd name="connsiteY1014" fmla="*/ 2115639 h 4449429"/>
              <a:gd name="connsiteX1015" fmla="*/ 6899298 w 18982931"/>
              <a:gd name="connsiteY1015" fmla="*/ 2109470 h 4449429"/>
              <a:gd name="connsiteX1016" fmla="*/ 6922965 w 18982931"/>
              <a:gd name="connsiteY1016" fmla="*/ 2140339 h 4449429"/>
              <a:gd name="connsiteX1017" fmla="*/ 7009406 w 18982931"/>
              <a:gd name="connsiteY1017" fmla="*/ 2070365 h 4449429"/>
              <a:gd name="connsiteX1018" fmla="*/ 7145231 w 18982931"/>
              <a:gd name="connsiteY1018" fmla="*/ 2066247 h 4449429"/>
              <a:gd name="connsiteX1019" fmla="*/ 7145231 w 18982931"/>
              <a:gd name="connsiteY1019" fmla="*/ 1901605 h 4449429"/>
              <a:gd name="connsiteX1020" fmla="*/ 7145231 w 18982931"/>
              <a:gd name="connsiteY1020" fmla="*/ 1769896 h 4449429"/>
              <a:gd name="connsiteX1021" fmla="*/ 7215204 w 18982931"/>
              <a:gd name="connsiteY1021" fmla="*/ 1597024 h 4449429"/>
              <a:gd name="connsiteX1022" fmla="*/ 7285174 w 18982931"/>
              <a:gd name="connsiteY1022" fmla="*/ 1753433 h 4449429"/>
              <a:gd name="connsiteX1023" fmla="*/ 7297524 w 18982931"/>
              <a:gd name="connsiteY1023" fmla="*/ 2062134 h 4449429"/>
              <a:gd name="connsiteX1024" fmla="*/ 7367494 w 18982931"/>
              <a:gd name="connsiteY1024" fmla="*/ 2066247 h 4449429"/>
              <a:gd name="connsiteX1025" fmla="*/ 7371610 w 18982931"/>
              <a:gd name="connsiteY1025" fmla="*/ 2148567 h 4449429"/>
              <a:gd name="connsiteX1026" fmla="*/ 7462167 w 18982931"/>
              <a:gd name="connsiteY1026" fmla="*/ 2148567 h 4449429"/>
              <a:gd name="connsiteX1027" fmla="*/ 7462167 w 18982931"/>
              <a:gd name="connsiteY1027" fmla="*/ 2095061 h 4449429"/>
              <a:gd name="connsiteX1028" fmla="*/ 7462167 w 18982931"/>
              <a:gd name="connsiteY1028" fmla="*/ 1597024 h 4449429"/>
              <a:gd name="connsiteX1029" fmla="*/ 7482743 w 18982931"/>
              <a:gd name="connsiteY1029" fmla="*/ 1008430 h 4449429"/>
              <a:gd name="connsiteX1030" fmla="*/ 7495096 w 18982931"/>
              <a:gd name="connsiteY1030" fmla="*/ 921991 h 4449429"/>
              <a:gd name="connsiteX1031" fmla="*/ 7536254 w 18982931"/>
              <a:gd name="connsiteY1031" fmla="*/ 934341 h 4449429"/>
              <a:gd name="connsiteX1032" fmla="*/ 7577416 w 18982931"/>
              <a:gd name="connsiteY1032" fmla="*/ 563899 h 4449429"/>
              <a:gd name="connsiteX1033" fmla="*/ 7589759 w 18982931"/>
              <a:gd name="connsiteY1033" fmla="*/ 563899 h 4449429"/>
              <a:gd name="connsiteX1034" fmla="*/ 7639153 w 18982931"/>
              <a:gd name="connsiteY1034" fmla="*/ 975501 h 4449429"/>
              <a:gd name="connsiteX1035" fmla="*/ 7655614 w 18982931"/>
              <a:gd name="connsiteY1035" fmla="*/ 926109 h 4449429"/>
              <a:gd name="connsiteX1036" fmla="*/ 7667968 w 18982931"/>
              <a:gd name="connsiteY1036" fmla="*/ 926109 h 4449429"/>
              <a:gd name="connsiteX1037" fmla="*/ 7676196 w 18982931"/>
              <a:gd name="connsiteY1037" fmla="*/ 1037243 h 4449429"/>
              <a:gd name="connsiteX1038" fmla="*/ 7676196 w 18982931"/>
              <a:gd name="connsiteY1038" fmla="*/ 2049787 h 4449429"/>
              <a:gd name="connsiteX1039" fmla="*/ 7705009 w 18982931"/>
              <a:gd name="connsiteY1039" fmla="*/ 2267935 h 4449429"/>
              <a:gd name="connsiteX1040" fmla="*/ 7750287 w 18982931"/>
              <a:gd name="connsiteY1040" fmla="*/ 2469622 h 4449429"/>
              <a:gd name="connsiteX1041" fmla="*/ 7849072 w 18982931"/>
              <a:gd name="connsiteY1041" fmla="*/ 2469622 h 4449429"/>
              <a:gd name="connsiteX1042" fmla="*/ 7849072 w 18982931"/>
              <a:gd name="connsiteY1042" fmla="*/ 2284398 h 4449429"/>
              <a:gd name="connsiteX1043" fmla="*/ 7919042 w 18982931"/>
              <a:gd name="connsiteY1043" fmla="*/ 2284398 h 4449429"/>
              <a:gd name="connsiteX1044" fmla="*/ 7919042 w 18982931"/>
              <a:gd name="connsiteY1044" fmla="*/ 2473736 h 4449429"/>
              <a:gd name="connsiteX1045" fmla="*/ 8108380 w 18982931"/>
              <a:gd name="connsiteY1045" fmla="*/ 2473736 h 4449429"/>
              <a:gd name="connsiteX1046" fmla="*/ 8142338 w 18982931"/>
              <a:gd name="connsiteY1046" fmla="*/ 2481454 h 4449429"/>
              <a:gd name="connsiteX1047" fmla="*/ 8144242 w 18982931"/>
              <a:gd name="connsiteY1047" fmla="*/ 2485067 h 4449429"/>
              <a:gd name="connsiteX1048" fmla="*/ 8144242 w 18982931"/>
              <a:gd name="connsiteY1048" fmla="*/ 1280084 h 4449429"/>
              <a:gd name="connsiteX1049" fmla="*/ 8189518 w 18982931"/>
              <a:gd name="connsiteY1049" fmla="*/ 1115443 h 4449429"/>
              <a:gd name="connsiteX1050" fmla="*/ 8230679 w 18982931"/>
              <a:gd name="connsiteY1050" fmla="*/ 1090746 h 4449429"/>
              <a:gd name="connsiteX1051" fmla="*/ 8477642 w 18982931"/>
              <a:gd name="connsiteY1051" fmla="*/ 1090746 h 4449429"/>
              <a:gd name="connsiteX1052" fmla="*/ 8518799 w 18982931"/>
              <a:gd name="connsiteY1052" fmla="*/ 1111328 h 4449429"/>
              <a:gd name="connsiteX1053" fmla="*/ 8568194 w 18982931"/>
              <a:gd name="connsiteY1053" fmla="*/ 1288315 h 4449429"/>
              <a:gd name="connsiteX1054" fmla="*/ 8572304 w 18982931"/>
              <a:gd name="connsiteY1054" fmla="*/ 2152681 h 4449429"/>
              <a:gd name="connsiteX1055" fmla="*/ 8572304 w 18982931"/>
              <a:gd name="connsiteY1055" fmla="*/ 2222656 h 4449429"/>
              <a:gd name="connsiteX1056" fmla="*/ 8827499 w 18982931"/>
              <a:gd name="connsiteY1056" fmla="*/ 2222656 h 4449429"/>
              <a:gd name="connsiteX1057" fmla="*/ 8827499 w 18982931"/>
              <a:gd name="connsiteY1057" fmla="*/ 2053897 h 4449429"/>
              <a:gd name="connsiteX1058" fmla="*/ 8827499 w 18982931"/>
              <a:gd name="connsiteY1058" fmla="*/ 1996272 h 4449429"/>
              <a:gd name="connsiteX1059" fmla="*/ 8926285 w 18982931"/>
              <a:gd name="connsiteY1059" fmla="*/ 1876910 h 4449429"/>
              <a:gd name="connsiteX1060" fmla="*/ 8926285 w 18982931"/>
              <a:gd name="connsiteY1060" fmla="*/ 1757542 h 4449429"/>
              <a:gd name="connsiteX1061" fmla="*/ 8926285 w 18982931"/>
              <a:gd name="connsiteY1061" fmla="*/ 1527045 h 4449429"/>
              <a:gd name="connsiteX1062" fmla="*/ 8950980 w 18982931"/>
              <a:gd name="connsiteY1062" fmla="*/ 1432378 h 4449429"/>
              <a:gd name="connsiteX1063" fmla="*/ 8950980 w 18982931"/>
              <a:gd name="connsiteY1063" fmla="*/ 1424146 h 4449429"/>
              <a:gd name="connsiteX1064" fmla="*/ 8983911 w 18982931"/>
              <a:gd name="connsiteY1064" fmla="*/ 1107210 h 4449429"/>
              <a:gd name="connsiteX1065" fmla="*/ 8992140 w 18982931"/>
              <a:gd name="connsiteY1065" fmla="*/ 1049586 h 4449429"/>
              <a:gd name="connsiteX1066" fmla="*/ 9012723 w 18982931"/>
              <a:gd name="connsiteY1066" fmla="*/ 1049586 h 4449429"/>
              <a:gd name="connsiteX1067" fmla="*/ 9049767 w 18982931"/>
              <a:gd name="connsiteY1067" fmla="*/ 1325362 h 4449429"/>
              <a:gd name="connsiteX1068" fmla="*/ 9115624 w 18982931"/>
              <a:gd name="connsiteY1068" fmla="*/ 1329476 h 4449429"/>
              <a:gd name="connsiteX1069" fmla="*/ 9165014 w 18982931"/>
              <a:gd name="connsiteY1069" fmla="*/ 1436493 h 4449429"/>
              <a:gd name="connsiteX1070" fmla="*/ 9181479 w 18982931"/>
              <a:gd name="connsiteY1070" fmla="*/ 1494116 h 4449429"/>
              <a:gd name="connsiteX1071" fmla="*/ 9181479 w 18982931"/>
              <a:gd name="connsiteY1071" fmla="*/ 1823399 h 4449429"/>
              <a:gd name="connsiteX1072" fmla="*/ 9181479 w 18982931"/>
              <a:gd name="connsiteY1072" fmla="*/ 1881023 h 4449429"/>
              <a:gd name="connsiteX1073" fmla="*/ 9280267 w 18982931"/>
              <a:gd name="connsiteY1073" fmla="*/ 1881023 h 4449429"/>
              <a:gd name="connsiteX1074" fmla="*/ 9280267 w 18982931"/>
              <a:gd name="connsiteY1074" fmla="*/ 1815166 h 4449429"/>
              <a:gd name="connsiteX1075" fmla="*/ 9280267 w 18982931"/>
              <a:gd name="connsiteY1075" fmla="*/ 304587 h 4449429"/>
              <a:gd name="connsiteX1076" fmla="*/ 9346122 w 18982931"/>
              <a:gd name="connsiteY1076" fmla="*/ 238731 h 4449429"/>
              <a:gd name="connsiteX1077" fmla="*/ 9453137 w 18982931"/>
              <a:gd name="connsiteY1077" fmla="*/ 341628 h 4449429"/>
              <a:gd name="connsiteX1078" fmla="*/ 9453137 w 18982931"/>
              <a:gd name="connsiteY1078" fmla="*/ 1815166 h 4449429"/>
              <a:gd name="connsiteX1079" fmla="*/ 9453137 w 18982931"/>
              <a:gd name="connsiteY1079" fmla="*/ 1876910 h 4449429"/>
              <a:gd name="connsiteX1080" fmla="*/ 9551919 w 18982931"/>
              <a:gd name="connsiteY1080" fmla="*/ 1876910 h 4449429"/>
              <a:gd name="connsiteX1081" fmla="*/ 9551919 w 18982931"/>
              <a:gd name="connsiteY1081" fmla="*/ 1724614 h 4449429"/>
              <a:gd name="connsiteX1082" fmla="*/ 9551919 w 18982931"/>
              <a:gd name="connsiteY1082" fmla="*/ 1481771 h 4449429"/>
              <a:gd name="connsiteX1083" fmla="*/ 9597198 w 18982931"/>
              <a:gd name="connsiteY1083" fmla="*/ 1374754 h 4449429"/>
              <a:gd name="connsiteX1084" fmla="*/ 9613662 w 18982931"/>
              <a:gd name="connsiteY1084" fmla="*/ 1325362 h 4449429"/>
              <a:gd name="connsiteX1085" fmla="*/ 9683632 w 18982931"/>
              <a:gd name="connsiteY1085" fmla="*/ 1325362 h 4449429"/>
              <a:gd name="connsiteX1086" fmla="*/ 9683632 w 18982931"/>
              <a:gd name="connsiteY1086" fmla="*/ 1522931 h 4449429"/>
              <a:gd name="connsiteX1087" fmla="*/ 9819464 w 18982931"/>
              <a:gd name="connsiteY1087" fmla="*/ 1522931 h 4449429"/>
              <a:gd name="connsiteX1088" fmla="*/ 9819464 w 18982931"/>
              <a:gd name="connsiteY1088" fmla="*/ 1720501 h 4449429"/>
              <a:gd name="connsiteX1089" fmla="*/ 9819464 w 18982931"/>
              <a:gd name="connsiteY1089" fmla="*/ 1835749 h 4449429"/>
              <a:gd name="connsiteX1090" fmla="*/ 9868856 w 18982931"/>
              <a:gd name="connsiteY1090" fmla="*/ 1885142 h 4449429"/>
              <a:gd name="connsiteX1091" fmla="*/ 9922361 w 18982931"/>
              <a:gd name="connsiteY1091" fmla="*/ 1938648 h 4449429"/>
              <a:gd name="connsiteX1092" fmla="*/ 9922361 w 18982931"/>
              <a:gd name="connsiteY1092" fmla="*/ 2226770 h 4449429"/>
              <a:gd name="connsiteX1093" fmla="*/ 10189906 w 18982931"/>
              <a:gd name="connsiteY1093" fmla="*/ 2226770 h 4449429"/>
              <a:gd name="connsiteX1094" fmla="*/ 10189906 w 18982931"/>
              <a:gd name="connsiteY1094" fmla="*/ 1864559 h 4449429"/>
              <a:gd name="connsiteX1095" fmla="*/ 10251644 w 18982931"/>
              <a:gd name="connsiteY1095" fmla="*/ 1852213 h 4449429"/>
              <a:gd name="connsiteX1096" fmla="*/ 10251644 w 18982931"/>
              <a:gd name="connsiteY1096" fmla="*/ 1465306 h 4449429"/>
              <a:gd name="connsiteX1097" fmla="*/ 10198137 w 18982931"/>
              <a:gd name="connsiteY1097" fmla="*/ 1461188 h 4449429"/>
              <a:gd name="connsiteX1098" fmla="*/ 10198137 w 18982931"/>
              <a:gd name="connsiteY1098" fmla="*/ 1317129 h 4449429"/>
              <a:gd name="connsiteX1099" fmla="*/ 10572694 w 18982931"/>
              <a:gd name="connsiteY1099" fmla="*/ 1317129 h 4449429"/>
              <a:gd name="connsiteX1100" fmla="*/ 10572694 w 18982931"/>
              <a:gd name="connsiteY1100" fmla="*/ 2140336 h 4449429"/>
              <a:gd name="connsiteX1101" fmla="*/ 10642669 w 18982931"/>
              <a:gd name="connsiteY1101" fmla="*/ 2144449 h 4449429"/>
              <a:gd name="connsiteX1102" fmla="*/ 10642669 w 18982931"/>
              <a:gd name="connsiteY1102" fmla="*/ 2477849 h 4449429"/>
              <a:gd name="connsiteX1103" fmla="*/ 10885512 w 18982931"/>
              <a:gd name="connsiteY1103" fmla="*/ 2477849 h 4449429"/>
              <a:gd name="connsiteX1104" fmla="*/ 10885512 w 18982931"/>
              <a:gd name="connsiteY1104" fmla="*/ 2292626 h 4449429"/>
              <a:gd name="connsiteX1105" fmla="*/ 10959601 w 18982931"/>
              <a:gd name="connsiteY1105" fmla="*/ 2292626 h 4449429"/>
              <a:gd name="connsiteX1106" fmla="*/ 10959601 w 18982931"/>
              <a:gd name="connsiteY1106" fmla="*/ 2477849 h 4449429"/>
              <a:gd name="connsiteX1107" fmla="*/ 11066618 w 18982931"/>
              <a:gd name="connsiteY1107" fmla="*/ 2477849 h 4449429"/>
              <a:gd name="connsiteX1108" fmla="*/ 11107778 w 18982931"/>
              <a:gd name="connsiteY1108" fmla="*/ 2284395 h 4449429"/>
              <a:gd name="connsiteX1109" fmla="*/ 11136593 w 18982931"/>
              <a:gd name="connsiteY1109" fmla="*/ 2053897 h 4449429"/>
              <a:gd name="connsiteX1110" fmla="*/ 11136593 w 18982931"/>
              <a:gd name="connsiteY1110" fmla="*/ 1061936 h 4449429"/>
              <a:gd name="connsiteX1111" fmla="*/ 11148938 w 18982931"/>
              <a:gd name="connsiteY1111" fmla="*/ 938454 h 4449429"/>
              <a:gd name="connsiteX1112" fmla="*/ 11161288 w 18982931"/>
              <a:gd name="connsiteY1112" fmla="*/ 938454 h 4449429"/>
              <a:gd name="connsiteX1113" fmla="*/ 11177753 w 18982931"/>
              <a:gd name="connsiteY1113" fmla="*/ 983729 h 4449429"/>
              <a:gd name="connsiteX1114" fmla="*/ 11231258 w 18982931"/>
              <a:gd name="connsiteY1114" fmla="*/ 572126 h 4449429"/>
              <a:gd name="connsiteX1115" fmla="*/ 11243610 w 18982931"/>
              <a:gd name="connsiteY1115" fmla="*/ 572126 h 4449429"/>
              <a:gd name="connsiteX1116" fmla="*/ 11284770 w 18982931"/>
              <a:gd name="connsiteY1116" fmla="*/ 946687 h 4449429"/>
              <a:gd name="connsiteX1117" fmla="*/ 11325929 w 18982931"/>
              <a:gd name="connsiteY1117" fmla="*/ 934337 h 4449429"/>
              <a:gd name="connsiteX1118" fmla="*/ 11342394 w 18982931"/>
              <a:gd name="connsiteY1118" fmla="*/ 1061936 h 4449429"/>
              <a:gd name="connsiteX1119" fmla="*/ 11342394 w 18982931"/>
              <a:gd name="connsiteY1119" fmla="*/ 1300666 h 4449429"/>
              <a:gd name="connsiteX1120" fmla="*/ 11358857 w 18982931"/>
              <a:gd name="connsiteY1120" fmla="*/ 2132104 h 4449429"/>
              <a:gd name="connsiteX1121" fmla="*/ 11362976 w 18982931"/>
              <a:gd name="connsiteY1121" fmla="*/ 2165031 h 4449429"/>
              <a:gd name="connsiteX1122" fmla="*/ 11453524 w 18982931"/>
              <a:gd name="connsiteY1122" fmla="*/ 2165031 h 4449429"/>
              <a:gd name="connsiteX1123" fmla="*/ 11457643 w 18982931"/>
              <a:gd name="connsiteY1123" fmla="*/ 2082711 h 4449429"/>
              <a:gd name="connsiteX1124" fmla="*/ 11535845 w 18982931"/>
              <a:gd name="connsiteY1124" fmla="*/ 2078592 h 4449429"/>
              <a:gd name="connsiteX1125" fmla="*/ 11535845 w 18982931"/>
              <a:gd name="connsiteY1125" fmla="*/ 2004505 h 4449429"/>
              <a:gd name="connsiteX1126" fmla="*/ 11548195 w 18982931"/>
              <a:gd name="connsiteY1126" fmla="*/ 1736964 h 4449429"/>
              <a:gd name="connsiteX1127" fmla="*/ 11609938 w 18982931"/>
              <a:gd name="connsiteY1127" fmla="*/ 1609365 h 4449429"/>
              <a:gd name="connsiteX1128" fmla="*/ 11688140 w 18982931"/>
              <a:gd name="connsiteY1128" fmla="*/ 1765774 h 4449429"/>
              <a:gd name="connsiteX1129" fmla="*/ 11688140 w 18982931"/>
              <a:gd name="connsiteY1129" fmla="*/ 2082711 h 4449429"/>
              <a:gd name="connsiteX1130" fmla="*/ 11910406 w 18982931"/>
              <a:gd name="connsiteY1130" fmla="*/ 2148567 h 4449429"/>
              <a:gd name="connsiteX1131" fmla="*/ 11988608 w 18982931"/>
              <a:gd name="connsiteY1131" fmla="*/ 2119754 h 4449429"/>
              <a:gd name="connsiteX1132" fmla="*/ 11991181 w 18982931"/>
              <a:gd name="connsiteY1132" fmla="*/ 2153197 h 4449429"/>
              <a:gd name="connsiteX1133" fmla="*/ 11993908 w 18982931"/>
              <a:gd name="connsiteY1133" fmla="*/ 2158900 h 4449429"/>
              <a:gd name="connsiteX1134" fmla="*/ 11993908 w 18982931"/>
              <a:gd name="connsiteY1134" fmla="*/ 2156799 h 4449429"/>
              <a:gd name="connsiteX1135" fmla="*/ 11998023 w 18982931"/>
              <a:gd name="connsiteY1135" fmla="*/ 2115639 h 4449429"/>
              <a:gd name="connsiteX1136" fmla="*/ 12010373 w 18982931"/>
              <a:gd name="connsiteY1136" fmla="*/ 2115639 h 4449429"/>
              <a:gd name="connsiteX1137" fmla="*/ 12014490 w 18982931"/>
              <a:gd name="connsiteY1137" fmla="*/ 2185614 h 4449429"/>
              <a:gd name="connsiteX1138" fmla="*/ 12055650 w 18982931"/>
              <a:gd name="connsiteY1138" fmla="*/ 2259703 h 4449429"/>
              <a:gd name="connsiteX1139" fmla="*/ 12109157 w 18982931"/>
              <a:gd name="connsiteY1139" fmla="*/ 2267933 h 4449429"/>
              <a:gd name="connsiteX1140" fmla="*/ 12137972 w 18982931"/>
              <a:gd name="connsiteY1140" fmla="*/ 2580753 h 4449429"/>
              <a:gd name="connsiteX1141" fmla="*/ 12150317 w 18982931"/>
              <a:gd name="connsiteY1141" fmla="*/ 2580753 h 4449429"/>
              <a:gd name="connsiteX1142" fmla="*/ 12179132 w 18982931"/>
              <a:gd name="connsiteY1142" fmla="*/ 2411992 h 4449429"/>
              <a:gd name="connsiteX1143" fmla="*/ 12207942 w 18982931"/>
              <a:gd name="connsiteY1143" fmla="*/ 2160917 h 4449429"/>
              <a:gd name="connsiteX1144" fmla="*/ 12216174 w 18982931"/>
              <a:gd name="connsiteY1144" fmla="*/ 2152686 h 4449429"/>
              <a:gd name="connsiteX1145" fmla="*/ 12331423 w 18982931"/>
              <a:gd name="connsiteY1145" fmla="*/ 2152686 h 4449429"/>
              <a:gd name="connsiteX1146" fmla="*/ 12331423 w 18982931"/>
              <a:gd name="connsiteY1146" fmla="*/ 2317327 h 4449429"/>
              <a:gd name="connsiteX1147" fmla="*/ 12496064 w 18982931"/>
              <a:gd name="connsiteY1147" fmla="*/ 2313208 h 4449429"/>
              <a:gd name="connsiteX1148" fmla="*/ 12557802 w 18982931"/>
              <a:gd name="connsiteY1148" fmla="*/ 2210310 h 4449429"/>
              <a:gd name="connsiteX1149" fmla="*/ 12566034 w 18982931"/>
              <a:gd name="connsiteY1149" fmla="*/ 2206191 h 4449429"/>
              <a:gd name="connsiteX1150" fmla="*/ 12598962 w 18982931"/>
              <a:gd name="connsiteY1150" fmla="*/ 2267933 h 4449429"/>
              <a:gd name="connsiteX1151" fmla="*/ 12607194 w 18982931"/>
              <a:gd name="connsiteY1151" fmla="*/ 2263816 h 4449429"/>
              <a:gd name="connsiteX1152" fmla="*/ 12607194 w 18982931"/>
              <a:gd name="connsiteY1152" fmla="*/ 1461193 h 4449429"/>
              <a:gd name="connsiteX1153" fmla="*/ 12677169 w 18982931"/>
              <a:gd name="connsiteY1153" fmla="*/ 1230695 h 4449429"/>
              <a:gd name="connsiteX1154" fmla="*/ 12920017 w 18982931"/>
              <a:gd name="connsiteY1154" fmla="*/ 1230695 h 4449429"/>
              <a:gd name="connsiteX1155" fmla="*/ 12948827 w 18982931"/>
              <a:gd name="connsiteY1155" fmla="*/ 1490003 h 4449429"/>
              <a:gd name="connsiteX1156" fmla="*/ 12948827 w 18982931"/>
              <a:gd name="connsiteY1156" fmla="*/ 1909838 h 4449429"/>
              <a:gd name="connsiteX1157" fmla="*/ 12948827 w 18982931"/>
              <a:gd name="connsiteY1157" fmla="*/ 1975695 h 4449429"/>
              <a:gd name="connsiteX1158" fmla="*/ 12969405 w 18982931"/>
              <a:gd name="connsiteY1158" fmla="*/ 1979812 h 4449429"/>
              <a:gd name="connsiteX1159" fmla="*/ 12989987 w 18982931"/>
              <a:gd name="connsiteY1159" fmla="*/ 1913955 h 4449429"/>
              <a:gd name="connsiteX1160" fmla="*/ 12989987 w 18982931"/>
              <a:gd name="connsiteY1160" fmla="*/ 1469425 h 4449429"/>
              <a:gd name="connsiteX1161" fmla="*/ 13064076 w 18982931"/>
              <a:gd name="connsiteY1161" fmla="*/ 1395336 h 4449429"/>
              <a:gd name="connsiteX1162" fmla="*/ 13146396 w 18982931"/>
              <a:gd name="connsiteY1162" fmla="*/ 1395336 h 4449429"/>
              <a:gd name="connsiteX1163" fmla="*/ 13146396 w 18982931"/>
              <a:gd name="connsiteY1163" fmla="*/ 1111328 h 4449429"/>
              <a:gd name="connsiteX1164" fmla="*/ 13216366 w 18982931"/>
              <a:gd name="connsiteY1164" fmla="*/ 1103096 h 4449429"/>
              <a:gd name="connsiteX1165" fmla="*/ 13228716 w 18982931"/>
              <a:gd name="connsiteY1165" fmla="*/ 1041358 h 4449429"/>
              <a:gd name="connsiteX1166" fmla="*/ 13368662 w 18982931"/>
              <a:gd name="connsiteY1166" fmla="*/ 1041358 h 4449429"/>
              <a:gd name="connsiteX1167" fmla="*/ 13368662 w 18982931"/>
              <a:gd name="connsiteY1167" fmla="*/ 687379 h 4449429"/>
              <a:gd name="connsiteX1168" fmla="*/ 13483911 w 18982931"/>
              <a:gd name="connsiteY1168" fmla="*/ 687379 h 4449429"/>
              <a:gd name="connsiteX1169" fmla="*/ 13483911 w 18982931"/>
              <a:gd name="connsiteY1169" fmla="*/ 617404 h 4449429"/>
              <a:gd name="connsiteX1170" fmla="*/ 13483911 w 18982931"/>
              <a:gd name="connsiteY1170" fmla="*/ 131714 h 4449429"/>
              <a:gd name="connsiteX1171" fmla="*/ 13541534 w 18982931"/>
              <a:gd name="connsiteY1171" fmla="*/ 74089 h 4449429"/>
              <a:gd name="connsiteX1172" fmla="*/ 13685593 w 18982931"/>
              <a:gd name="connsiteY1172" fmla="*/ 74089 h 4449429"/>
              <a:gd name="connsiteX1173" fmla="*/ 13730872 w 18982931"/>
              <a:gd name="connsiteY1173" fmla="*/ 49392 h 4449429"/>
              <a:gd name="connsiteX1174" fmla="*/ 13739104 w 18982931"/>
              <a:gd name="connsiteY1174"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18126 w 18982931"/>
              <a:gd name="connsiteY866" fmla="*/ 1576437 h 4449429"/>
              <a:gd name="connsiteX867" fmla="*/ 1511305 w 18982931"/>
              <a:gd name="connsiteY867" fmla="*/ 1594214 h 4449429"/>
              <a:gd name="connsiteX868" fmla="*/ 1507466 w 18982931"/>
              <a:gd name="connsiteY868" fmla="*/ 2337905 h 4449429"/>
              <a:gd name="connsiteX869" fmla="*/ 1523929 w 18982931"/>
              <a:gd name="connsiteY869" fmla="*/ 2337905 h 4449429"/>
              <a:gd name="connsiteX870" fmla="*/ 1523929 w 18982931"/>
              <a:gd name="connsiteY870" fmla="*/ 2169146 h 4449429"/>
              <a:gd name="connsiteX871" fmla="*/ 1692685 w 18982931"/>
              <a:gd name="connsiteY871" fmla="*/ 2169146 h 4449429"/>
              <a:gd name="connsiteX872" fmla="*/ 1692685 w 18982931"/>
              <a:gd name="connsiteY872" fmla="*/ 2020968 h 4449429"/>
              <a:gd name="connsiteX873" fmla="*/ 1766772 w 18982931"/>
              <a:gd name="connsiteY873" fmla="*/ 1922183 h 4449429"/>
              <a:gd name="connsiteX874" fmla="*/ 1766772 w 18982931"/>
              <a:gd name="connsiteY874" fmla="*/ 1757542 h 4449429"/>
              <a:gd name="connsiteX875" fmla="*/ 1849095 w 18982931"/>
              <a:gd name="connsiteY875" fmla="*/ 1757542 h 4449429"/>
              <a:gd name="connsiteX876" fmla="*/ 1849095 w 18982931"/>
              <a:gd name="connsiteY876" fmla="*/ 2156799 h 4449429"/>
              <a:gd name="connsiteX877" fmla="*/ 1919070 w 18982931"/>
              <a:gd name="connsiteY877" fmla="*/ 2156799 h 4449429"/>
              <a:gd name="connsiteX878" fmla="*/ 1919070 w 18982931"/>
              <a:gd name="connsiteY878" fmla="*/ 1864559 h 4449429"/>
              <a:gd name="connsiteX879" fmla="*/ 1919070 w 18982931"/>
              <a:gd name="connsiteY879" fmla="*/ 695608 h 4449429"/>
              <a:gd name="connsiteX880" fmla="*/ 2005504 w 18982931"/>
              <a:gd name="connsiteY880" fmla="*/ 609173 h 4449429"/>
              <a:gd name="connsiteX881" fmla="*/ 2026085 w 18982931"/>
              <a:gd name="connsiteY881" fmla="*/ 605054 h 4449429"/>
              <a:gd name="connsiteX882" fmla="*/ 2100174 w 18982931"/>
              <a:gd name="connsiteY882" fmla="*/ 448645 h 4449429"/>
              <a:gd name="connsiteX883" fmla="*/ 2137215 w 18982931"/>
              <a:gd name="connsiteY883" fmla="*/ 407485 h 4449429"/>
              <a:gd name="connsiteX884" fmla="*/ 2194840 w 18982931"/>
              <a:gd name="connsiteY884" fmla="*/ 337515 h 4449429"/>
              <a:gd name="connsiteX885" fmla="*/ 2198958 w 18982931"/>
              <a:gd name="connsiteY885" fmla="*/ 292236 h 4449429"/>
              <a:gd name="connsiteX886" fmla="*/ 2240121 w 18982931"/>
              <a:gd name="connsiteY886" fmla="*/ 358093 h 4449429"/>
              <a:gd name="connsiteX887" fmla="*/ 2273047 w 18982931"/>
              <a:gd name="connsiteY887" fmla="*/ 444532 h 4449429"/>
              <a:gd name="connsiteX888" fmla="*/ 2330670 w 18982931"/>
              <a:gd name="connsiteY888" fmla="*/ 563894 h 4449429"/>
              <a:gd name="connsiteX889" fmla="*/ 2351248 w 18982931"/>
              <a:gd name="connsiteY889" fmla="*/ 613286 h 4449429"/>
              <a:gd name="connsiteX890" fmla="*/ 2429455 w 18982931"/>
              <a:gd name="connsiteY890" fmla="*/ 675029 h 4449429"/>
              <a:gd name="connsiteX891" fmla="*/ 2470614 w 18982931"/>
              <a:gd name="connsiteY891" fmla="*/ 757350 h 4449429"/>
              <a:gd name="connsiteX892" fmla="*/ 2470614 w 18982931"/>
              <a:gd name="connsiteY892" fmla="*/ 1086631 h 4449429"/>
              <a:gd name="connsiteX893" fmla="*/ 2470614 w 18982931"/>
              <a:gd name="connsiteY893" fmla="*/ 2008622 h 4449429"/>
              <a:gd name="connsiteX894" fmla="*/ 2487080 w 18982931"/>
              <a:gd name="connsiteY894" fmla="*/ 2053897 h 4449429"/>
              <a:gd name="connsiteX895" fmla="*/ 2499426 w 18982931"/>
              <a:gd name="connsiteY895" fmla="*/ 1897488 h 4449429"/>
              <a:gd name="connsiteX896" fmla="*/ 2602322 w 18982931"/>
              <a:gd name="connsiteY896" fmla="*/ 1798703 h 4449429"/>
              <a:gd name="connsiteX897" fmla="*/ 2836935 w 18982931"/>
              <a:gd name="connsiteY897" fmla="*/ 1798703 h 4449429"/>
              <a:gd name="connsiteX898" fmla="*/ 2836935 w 18982931"/>
              <a:gd name="connsiteY898" fmla="*/ 1860446 h 4449429"/>
              <a:gd name="connsiteX899" fmla="*/ 2836935 w 18982931"/>
              <a:gd name="connsiteY899" fmla="*/ 2263816 h 4449429"/>
              <a:gd name="connsiteX900" fmla="*/ 2845169 w 18982931"/>
              <a:gd name="connsiteY900" fmla="*/ 2304976 h 4449429"/>
              <a:gd name="connsiteX901" fmla="*/ 2861629 w 18982931"/>
              <a:gd name="connsiteY901" fmla="*/ 2300858 h 4449429"/>
              <a:gd name="connsiteX902" fmla="*/ 2861629 w 18982931"/>
              <a:gd name="connsiteY902" fmla="*/ 2247351 h 4449429"/>
              <a:gd name="connsiteX903" fmla="*/ 2869861 w 18982931"/>
              <a:gd name="connsiteY903" fmla="*/ 1996272 h 4449429"/>
              <a:gd name="connsiteX904" fmla="*/ 2923374 w 18982931"/>
              <a:gd name="connsiteY904" fmla="*/ 1967462 h 4449429"/>
              <a:gd name="connsiteX905" fmla="*/ 2939836 w 18982931"/>
              <a:gd name="connsiteY905" fmla="*/ 2300858 h 4449429"/>
              <a:gd name="connsiteX906" fmla="*/ 2956300 w 18982931"/>
              <a:gd name="connsiteY906" fmla="*/ 2300858 h 4449429"/>
              <a:gd name="connsiteX907" fmla="*/ 2989230 w 18982931"/>
              <a:gd name="connsiteY907" fmla="*/ 2111521 h 4449429"/>
              <a:gd name="connsiteX908" fmla="*/ 3018038 w 18982931"/>
              <a:gd name="connsiteY908" fmla="*/ 2058015 h 4449429"/>
              <a:gd name="connsiteX909" fmla="*/ 3034502 w 18982931"/>
              <a:gd name="connsiteY909" fmla="*/ 2123871 h 4449429"/>
              <a:gd name="connsiteX910" fmla="*/ 3038620 w 18982931"/>
              <a:gd name="connsiteY910" fmla="*/ 2132104 h 4449429"/>
              <a:gd name="connsiteX911" fmla="*/ 3088018 w 18982931"/>
              <a:gd name="connsiteY911" fmla="*/ 2140336 h 4449429"/>
              <a:gd name="connsiteX912" fmla="*/ 3095320 w 18982931"/>
              <a:gd name="connsiteY912" fmla="*/ 2275334 h 4449429"/>
              <a:gd name="connsiteX913" fmla="*/ 3162101 w 18982931"/>
              <a:gd name="connsiteY913" fmla="*/ 2275334 h 4449429"/>
              <a:gd name="connsiteX914" fmla="*/ 3162101 w 18982931"/>
              <a:gd name="connsiteY914" fmla="*/ 1580555 h 4449429"/>
              <a:gd name="connsiteX915" fmla="*/ 3162101 w 18982931"/>
              <a:gd name="connsiteY915" fmla="*/ 1531163 h 4449429"/>
              <a:gd name="connsiteX916" fmla="*/ 3199146 w 18982931"/>
              <a:gd name="connsiteY916" fmla="*/ 1498235 h 4449429"/>
              <a:gd name="connsiteX917" fmla="*/ 3281469 w 18982931"/>
              <a:gd name="connsiteY917" fmla="*/ 1498235 h 4449429"/>
              <a:gd name="connsiteX918" fmla="*/ 3281469 w 18982931"/>
              <a:gd name="connsiteY918" fmla="*/ 1325362 h 4449429"/>
              <a:gd name="connsiteX919" fmla="*/ 3343207 w 18982931"/>
              <a:gd name="connsiteY919" fmla="*/ 1263619 h 4449429"/>
              <a:gd name="connsiteX920" fmla="*/ 3544891 w 18982931"/>
              <a:gd name="connsiteY920" fmla="*/ 1263619 h 4449429"/>
              <a:gd name="connsiteX921" fmla="*/ 3544891 w 18982931"/>
              <a:gd name="connsiteY921" fmla="*/ 712071 h 4449429"/>
              <a:gd name="connsiteX922" fmla="*/ 3561357 w 18982931"/>
              <a:gd name="connsiteY922" fmla="*/ 555662 h 4449429"/>
              <a:gd name="connsiteX923" fmla="*/ 3606633 w 18982931"/>
              <a:gd name="connsiteY923" fmla="*/ 316933 h 4449429"/>
              <a:gd name="connsiteX924" fmla="*/ 3614865 w 18982931"/>
              <a:gd name="connsiteY924" fmla="*/ 279891 h 4449429"/>
              <a:gd name="connsiteX925" fmla="*/ 3676603 w 18982931"/>
              <a:gd name="connsiteY925" fmla="*/ 341628 h 4449429"/>
              <a:gd name="connsiteX926" fmla="*/ 3684835 w 18982931"/>
              <a:gd name="connsiteY926" fmla="*/ 386907 h 4449429"/>
              <a:gd name="connsiteX927" fmla="*/ 3742460 w 18982931"/>
              <a:gd name="connsiteY927" fmla="*/ 481574 h 4449429"/>
              <a:gd name="connsiteX928" fmla="*/ 3763042 w 18982931"/>
              <a:gd name="connsiteY928" fmla="*/ 703838 h 4449429"/>
              <a:gd name="connsiteX929" fmla="*/ 3763042 w 18982931"/>
              <a:gd name="connsiteY929" fmla="*/ 1144256 h 4449429"/>
              <a:gd name="connsiteX930" fmla="*/ 3771275 w 18982931"/>
              <a:gd name="connsiteY930" fmla="*/ 1181298 h 4449429"/>
              <a:gd name="connsiteX931" fmla="*/ 3775390 w 18982931"/>
              <a:gd name="connsiteY931" fmla="*/ 1115443 h 4449429"/>
              <a:gd name="connsiteX932" fmla="*/ 3923568 w 18982931"/>
              <a:gd name="connsiteY932" fmla="*/ 996079 h 4449429"/>
              <a:gd name="connsiteX933" fmla="*/ 3940029 w 18982931"/>
              <a:gd name="connsiteY933" fmla="*/ 1020776 h 4449429"/>
              <a:gd name="connsiteX934" fmla="*/ 3960611 w 18982931"/>
              <a:gd name="connsiteY934" fmla="*/ 1321244 h 4449429"/>
              <a:gd name="connsiteX935" fmla="*/ 3960611 w 18982931"/>
              <a:gd name="connsiteY935" fmla="*/ 1584670 h 4449429"/>
              <a:gd name="connsiteX936" fmla="*/ 3977076 w 18982931"/>
              <a:gd name="connsiteY936" fmla="*/ 1625830 h 4449429"/>
              <a:gd name="connsiteX937" fmla="*/ 4010007 w 18982931"/>
              <a:gd name="connsiteY937" fmla="*/ 1666990 h 4449429"/>
              <a:gd name="connsiteX938" fmla="*/ 4055279 w 18982931"/>
              <a:gd name="connsiteY938" fmla="*/ 1819286 h 4449429"/>
              <a:gd name="connsiteX939" fmla="*/ 4104670 w 18982931"/>
              <a:gd name="connsiteY939" fmla="*/ 1819286 h 4449429"/>
              <a:gd name="connsiteX940" fmla="*/ 4108788 w 18982931"/>
              <a:gd name="connsiteY940" fmla="*/ 1741079 h 4449429"/>
              <a:gd name="connsiteX941" fmla="*/ 4211689 w 18982931"/>
              <a:gd name="connsiteY941" fmla="*/ 1741079 h 4449429"/>
              <a:gd name="connsiteX942" fmla="*/ 4252847 w 18982931"/>
              <a:gd name="connsiteY942" fmla="*/ 1559973 h 4449429"/>
              <a:gd name="connsiteX943" fmla="*/ 4265197 w 18982931"/>
              <a:gd name="connsiteY943" fmla="*/ 1559973 h 4449429"/>
              <a:gd name="connsiteX944" fmla="*/ 4277546 w 18982931"/>
              <a:gd name="connsiteY944" fmla="*/ 1592900 h 4449429"/>
              <a:gd name="connsiteX945" fmla="*/ 4302239 w 18982931"/>
              <a:gd name="connsiteY945" fmla="*/ 1708150 h 4449429"/>
              <a:gd name="connsiteX946" fmla="*/ 4368100 w 18982931"/>
              <a:gd name="connsiteY946" fmla="*/ 1741079 h 4449429"/>
              <a:gd name="connsiteX947" fmla="*/ 4363984 w 18982931"/>
              <a:gd name="connsiteY947" fmla="*/ 1634062 h 4449429"/>
              <a:gd name="connsiteX948" fmla="*/ 4372218 w 18982931"/>
              <a:gd name="connsiteY948" fmla="*/ 839670 h 4449429"/>
              <a:gd name="connsiteX949" fmla="*/ 4442184 w 18982931"/>
              <a:gd name="connsiteY949" fmla="*/ 279891 h 4449429"/>
              <a:gd name="connsiteX950" fmla="*/ 4479230 w 18982931"/>
              <a:gd name="connsiteY950" fmla="*/ 234611 h 4449429"/>
              <a:gd name="connsiteX951" fmla="*/ 4520394 w 18982931"/>
              <a:gd name="connsiteY951" fmla="*/ 284004 h 4449429"/>
              <a:gd name="connsiteX952" fmla="*/ 4549200 w 18982931"/>
              <a:gd name="connsiteY952" fmla="*/ 440413 h 4449429"/>
              <a:gd name="connsiteX953" fmla="*/ 4680914 w 18982931"/>
              <a:gd name="connsiteY953" fmla="*/ 395140 h 4449429"/>
              <a:gd name="connsiteX954" fmla="*/ 4759121 w 18982931"/>
              <a:gd name="connsiteY954" fmla="*/ 460995 h 4449429"/>
              <a:gd name="connsiteX955" fmla="*/ 4771466 w 18982931"/>
              <a:gd name="connsiteY955" fmla="*/ 493924 h 4449429"/>
              <a:gd name="connsiteX956" fmla="*/ 4888657 w 18982931"/>
              <a:gd name="connsiteY956" fmla="*/ 747622 h 4449429"/>
              <a:gd name="connsiteX957" fmla="*/ 4888893 w 18982931"/>
              <a:gd name="connsiteY957" fmla="*/ 807315 h 4449429"/>
              <a:gd name="connsiteX958" fmla="*/ 4856617 w 18982931"/>
              <a:gd name="connsiteY958" fmla="*/ 807315 h 4449429"/>
              <a:gd name="connsiteX959" fmla="*/ 4856617 w 18982931"/>
              <a:gd name="connsiteY959" fmla="*/ 944475 h 4449429"/>
              <a:gd name="connsiteX960" fmla="*/ 4888332 w 18982931"/>
              <a:gd name="connsiteY960" fmla="*/ 944475 h 4449429"/>
              <a:gd name="connsiteX961" fmla="*/ 4888325 w 18982931"/>
              <a:gd name="connsiteY961" fmla="*/ 945600 h 4449429"/>
              <a:gd name="connsiteX962" fmla="*/ 4890835 w 18982931"/>
              <a:gd name="connsiteY962" fmla="*/ 1609365 h 4449429"/>
              <a:gd name="connsiteX963" fmla="*/ 4952574 w 18982931"/>
              <a:gd name="connsiteY963" fmla="*/ 1617597 h 4449429"/>
              <a:gd name="connsiteX964" fmla="*/ 4952574 w 18982931"/>
              <a:gd name="connsiteY964" fmla="*/ 1868678 h 4449429"/>
              <a:gd name="connsiteX965" fmla="*/ 4956691 w 18982931"/>
              <a:gd name="connsiteY965" fmla="*/ 1905720 h 4449429"/>
              <a:gd name="connsiteX966" fmla="*/ 4981387 w 18982931"/>
              <a:gd name="connsiteY966" fmla="*/ 1967462 h 4449429"/>
              <a:gd name="connsiteX967" fmla="*/ 4981387 w 18982931"/>
              <a:gd name="connsiteY967" fmla="*/ 2058015 h 4449429"/>
              <a:gd name="connsiteX968" fmla="*/ 5001966 w 18982931"/>
              <a:gd name="connsiteY968" fmla="*/ 2086824 h 4449429"/>
              <a:gd name="connsiteX969" fmla="*/ 5018429 w 18982931"/>
              <a:gd name="connsiteY969" fmla="*/ 2078592 h 4449429"/>
              <a:gd name="connsiteX970" fmla="*/ 5018429 w 18982931"/>
              <a:gd name="connsiteY970" fmla="*/ 1881023 h 4449429"/>
              <a:gd name="connsiteX971" fmla="*/ 5018429 w 18982931"/>
              <a:gd name="connsiteY971" fmla="*/ 1366522 h 4449429"/>
              <a:gd name="connsiteX972" fmla="*/ 5034894 w 18982931"/>
              <a:gd name="connsiteY972" fmla="*/ 864367 h 4449429"/>
              <a:gd name="connsiteX973" fmla="*/ 5067821 w 18982931"/>
              <a:gd name="connsiteY973" fmla="*/ 197569 h 4449429"/>
              <a:gd name="connsiteX974" fmla="*/ 5080173 w 18982931"/>
              <a:gd name="connsiteY974" fmla="*/ 102899 h 4449429"/>
              <a:gd name="connsiteX975" fmla="*/ 5216000 w 18982931"/>
              <a:gd name="connsiteY975" fmla="*/ 37042 h 4449429"/>
              <a:gd name="connsiteX976" fmla="*/ 5248927 w 18982931"/>
              <a:gd name="connsiteY976" fmla="*/ 69972 h 4449429"/>
              <a:gd name="connsiteX977" fmla="*/ 5372409 w 18982931"/>
              <a:gd name="connsiteY977" fmla="*/ 69972 h 4449429"/>
              <a:gd name="connsiteX978" fmla="*/ 5434151 w 18982931"/>
              <a:gd name="connsiteY978" fmla="*/ 131714 h 4449429"/>
              <a:gd name="connsiteX979" fmla="*/ 5434151 w 18982931"/>
              <a:gd name="connsiteY979" fmla="*/ 382788 h 4449429"/>
              <a:gd name="connsiteX980" fmla="*/ 5434151 w 18982931"/>
              <a:gd name="connsiteY980" fmla="*/ 683261 h 4449429"/>
              <a:gd name="connsiteX981" fmla="*/ 5545282 w 18982931"/>
              <a:gd name="connsiteY981" fmla="*/ 687375 h 4449429"/>
              <a:gd name="connsiteX982" fmla="*/ 5545282 w 18982931"/>
              <a:gd name="connsiteY982" fmla="*/ 1045471 h 4449429"/>
              <a:gd name="connsiteX983" fmla="*/ 5676994 w 18982931"/>
              <a:gd name="connsiteY983" fmla="*/ 1045471 h 4449429"/>
              <a:gd name="connsiteX984" fmla="*/ 5685227 w 18982931"/>
              <a:gd name="connsiteY984" fmla="*/ 1103096 h 4449429"/>
              <a:gd name="connsiteX985" fmla="*/ 5759314 w 18982931"/>
              <a:gd name="connsiteY985" fmla="*/ 1193648 h 4449429"/>
              <a:gd name="connsiteX986" fmla="*/ 5759314 w 18982931"/>
              <a:gd name="connsiteY986" fmla="*/ 1395331 h 4449429"/>
              <a:gd name="connsiteX987" fmla="*/ 5825171 w 18982931"/>
              <a:gd name="connsiteY987" fmla="*/ 1395331 h 4449429"/>
              <a:gd name="connsiteX988" fmla="*/ 5903378 w 18982931"/>
              <a:gd name="connsiteY988" fmla="*/ 1477653 h 4449429"/>
              <a:gd name="connsiteX989" fmla="*/ 5903378 w 18982931"/>
              <a:gd name="connsiteY989" fmla="*/ 1918070 h 4449429"/>
              <a:gd name="connsiteX990" fmla="*/ 5936306 w 18982931"/>
              <a:gd name="connsiteY990" fmla="*/ 1975695 h 4449429"/>
              <a:gd name="connsiteX991" fmla="*/ 5965115 w 18982931"/>
              <a:gd name="connsiteY991" fmla="*/ 1275969 h 4449429"/>
              <a:gd name="connsiteX992" fmla="*/ 5969235 w 18982931"/>
              <a:gd name="connsiteY992" fmla="*/ 1238922 h 4449429"/>
              <a:gd name="connsiteX993" fmla="*/ 6166804 w 18982931"/>
              <a:gd name="connsiteY993" fmla="*/ 1238922 h 4449429"/>
              <a:gd name="connsiteX994" fmla="*/ 6216196 w 18982931"/>
              <a:gd name="connsiteY994" fmla="*/ 1288315 h 4449429"/>
              <a:gd name="connsiteX995" fmla="*/ 6236774 w 18982931"/>
              <a:gd name="connsiteY995" fmla="*/ 1428261 h 4449429"/>
              <a:gd name="connsiteX996" fmla="*/ 6273821 w 18982931"/>
              <a:gd name="connsiteY996" fmla="*/ 1498235 h 4449429"/>
              <a:gd name="connsiteX997" fmla="*/ 6273821 w 18982931"/>
              <a:gd name="connsiteY997" fmla="*/ 2230888 h 4449429"/>
              <a:gd name="connsiteX998" fmla="*/ 6277935 w 18982931"/>
              <a:gd name="connsiteY998" fmla="*/ 2280280 h 4449429"/>
              <a:gd name="connsiteX999" fmla="*/ 6319095 w 18982931"/>
              <a:gd name="connsiteY999" fmla="*/ 2193841 h 4449429"/>
              <a:gd name="connsiteX1000" fmla="*/ 6364373 w 18982931"/>
              <a:gd name="connsiteY1000" fmla="*/ 2288513 h 4449429"/>
              <a:gd name="connsiteX1001" fmla="*/ 6389068 w 18982931"/>
              <a:gd name="connsiteY1001" fmla="*/ 2313208 h 4449429"/>
              <a:gd name="connsiteX1002" fmla="*/ 6541355 w 18982931"/>
              <a:gd name="connsiteY1002" fmla="*/ 2313208 h 4449429"/>
              <a:gd name="connsiteX1003" fmla="*/ 6541355 w 18982931"/>
              <a:gd name="connsiteY1003" fmla="*/ 2148567 h 4449429"/>
              <a:gd name="connsiteX1004" fmla="*/ 6660723 w 18982931"/>
              <a:gd name="connsiteY1004" fmla="*/ 2148567 h 4449429"/>
              <a:gd name="connsiteX1005" fmla="*/ 6660723 w 18982931"/>
              <a:gd name="connsiteY1005" fmla="*/ 2259698 h 4449429"/>
              <a:gd name="connsiteX1006" fmla="*/ 6705999 w 18982931"/>
              <a:gd name="connsiteY1006" fmla="*/ 2551938 h 4449429"/>
              <a:gd name="connsiteX1007" fmla="*/ 6714228 w 18982931"/>
              <a:gd name="connsiteY1007" fmla="*/ 2580748 h 4449429"/>
              <a:gd name="connsiteX1008" fmla="*/ 6722461 w 18982931"/>
              <a:gd name="connsiteY1008" fmla="*/ 2576634 h 4449429"/>
              <a:gd name="connsiteX1009" fmla="*/ 6751278 w 18982931"/>
              <a:gd name="connsiteY1009" fmla="*/ 2263816 h 4449429"/>
              <a:gd name="connsiteX1010" fmla="*/ 6800669 w 18982931"/>
              <a:gd name="connsiteY1010" fmla="*/ 2255583 h 4449429"/>
              <a:gd name="connsiteX1011" fmla="*/ 6837709 w 18982931"/>
              <a:gd name="connsiteY1011" fmla="*/ 2181496 h 4449429"/>
              <a:gd name="connsiteX1012" fmla="*/ 6841831 w 18982931"/>
              <a:gd name="connsiteY1012" fmla="*/ 2152681 h 4449429"/>
              <a:gd name="connsiteX1013" fmla="*/ 6845941 w 18982931"/>
              <a:gd name="connsiteY1013" fmla="*/ 2115639 h 4449429"/>
              <a:gd name="connsiteX1014" fmla="*/ 6857139 w 18982931"/>
              <a:gd name="connsiteY1014" fmla="*/ 2115639 h 4449429"/>
              <a:gd name="connsiteX1015" fmla="*/ 6899298 w 18982931"/>
              <a:gd name="connsiteY1015" fmla="*/ 2109470 h 4449429"/>
              <a:gd name="connsiteX1016" fmla="*/ 6922965 w 18982931"/>
              <a:gd name="connsiteY1016" fmla="*/ 2140339 h 4449429"/>
              <a:gd name="connsiteX1017" fmla="*/ 7009406 w 18982931"/>
              <a:gd name="connsiteY1017" fmla="*/ 2070365 h 4449429"/>
              <a:gd name="connsiteX1018" fmla="*/ 7145231 w 18982931"/>
              <a:gd name="connsiteY1018" fmla="*/ 2066247 h 4449429"/>
              <a:gd name="connsiteX1019" fmla="*/ 7145231 w 18982931"/>
              <a:gd name="connsiteY1019" fmla="*/ 1901605 h 4449429"/>
              <a:gd name="connsiteX1020" fmla="*/ 7145231 w 18982931"/>
              <a:gd name="connsiteY1020" fmla="*/ 1769896 h 4449429"/>
              <a:gd name="connsiteX1021" fmla="*/ 7215204 w 18982931"/>
              <a:gd name="connsiteY1021" fmla="*/ 1597024 h 4449429"/>
              <a:gd name="connsiteX1022" fmla="*/ 7285174 w 18982931"/>
              <a:gd name="connsiteY1022" fmla="*/ 1753433 h 4449429"/>
              <a:gd name="connsiteX1023" fmla="*/ 7297524 w 18982931"/>
              <a:gd name="connsiteY1023" fmla="*/ 2062134 h 4449429"/>
              <a:gd name="connsiteX1024" fmla="*/ 7367494 w 18982931"/>
              <a:gd name="connsiteY1024" fmla="*/ 2066247 h 4449429"/>
              <a:gd name="connsiteX1025" fmla="*/ 7371610 w 18982931"/>
              <a:gd name="connsiteY1025" fmla="*/ 2148567 h 4449429"/>
              <a:gd name="connsiteX1026" fmla="*/ 7462167 w 18982931"/>
              <a:gd name="connsiteY1026" fmla="*/ 2148567 h 4449429"/>
              <a:gd name="connsiteX1027" fmla="*/ 7462167 w 18982931"/>
              <a:gd name="connsiteY1027" fmla="*/ 2095061 h 4449429"/>
              <a:gd name="connsiteX1028" fmla="*/ 7462167 w 18982931"/>
              <a:gd name="connsiteY1028" fmla="*/ 1597024 h 4449429"/>
              <a:gd name="connsiteX1029" fmla="*/ 7482743 w 18982931"/>
              <a:gd name="connsiteY1029" fmla="*/ 1008430 h 4449429"/>
              <a:gd name="connsiteX1030" fmla="*/ 7495096 w 18982931"/>
              <a:gd name="connsiteY1030" fmla="*/ 921991 h 4449429"/>
              <a:gd name="connsiteX1031" fmla="*/ 7536254 w 18982931"/>
              <a:gd name="connsiteY1031" fmla="*/ 934341 h 4449429"/>
              <a:gd name="connsiteX1032" fmla="*/ 7577416 w 18982931"/>
              <a:gd name="connsiteY1032" fmla="*/ 563899 h 4449429"/>
              <a:gd name="connsiteX1033" fmla="*/ 7589759 w 18982931"/>
              <a:gd name="connsiteY1033" fmla="*/ 563899 h 4449429"/>
              <a:gd name="connsiteX1034" fmla="*/ 7639153 w 18982931"/>
              <a:gd name="connsiteY1034" fmla="*/ 975501 h 4449429"/>
              <a:gd name="connsiteX1035" fmla="*/ 7655614 w 18982931"/>
              <a:gd name="connsiteY1035" fmla="*/ 926109 h 4449429"/>
              <a:gd name="connsiteX1036" fmla="*/ 7667968 w 18982931"/>
              <a:gd name="connsiteY1036" fmla="*/ 926109 h 4449429"/>
              <a:gd name="connsiteX1037" fmla="*/ 7676196 w 18982931"/>
              <a:gd name="connsiteY1037" fmla="*/ 1037243 h 4449429"/>
              <a:gd name="connsiteX1038" fmla="*/ 7676196 w 18982931"/>
              <a:gd name="connsiteY1038" fmla="*/ 2049787 h 4449429"/>
              <a:gd name="connsiteX1039" fmla="*/ 7705009 w 18982931"/>
              <a:gd name="connsiteY1039" fmla="*/ 2267935 h 4449429"/>
              <a:gd name="connsiteX1040" fmla="*/ 7750287 w 18982931"/>
              <a:gd name="connsiteY1040" fmla="*/ 2469622 h 4449429"/>
              <a:gd name="connsiteX1041" fmla="*/ 7849072 w 18982931"/>
              <a:gd name="connsiteY1041" fmla="*/ 2469622 h 4449429"/>
              <a:gd name="connsiteX1042" fmla="*/ 7849072 w 18982931"/>
              <a:gd name="connsiteY1042" fmla="*/ 2284398 h 4449429"/>
              <a:gd name="connsiteX1043" fmla="*/ 7919042 w 18982931"/>
              <a:gd name="connsiteY1043" fmla="*/ 2284398 h 4449429"/>
              <a:gd name="connsiteX1044" fmla="*/ 7919042 w 18982931"/>
              <a:gd name="connsiteY1044" fmla="*/ 2473736 h 4449429"/>
              <a:gd name="connsiteX1045" fmla="*/ 8108380 w 18982931"/>
              <a:gd name="connsiteY1045" fmla="*/ 2473736 h 4449429"/>
              <a:gd name="connsiteX1046" fmla="*/ 8142338 w 18982931"/>
              <a:gd name="connsiteY1046" fmla="*/ 2481454 h 4449429"/>
              <a:gd name="connsiteX1047" fmla="*/ 8144242 w 18982931"/>
              <a:gd name="connsiteY1047" fmla="*/ 2485067 h 4449429"/>
              <a:gd name="connsiteX1048" fmla="*/ 8144242 w 18982931"/>
              <a:gd name="connsiteY1048" fmla="*/ 1280084 h 4449429"/>
              <a:gd name="connsiteX1049" fmla="*/ 8189518 w 18982931"/>
              <a:gd name="connsiteY1049" fmla="*/ 1115443 h 4449429"/>
              <a:gd name="connsiteX1050" fmla="*/ 8230679 w 18982931"/>
              <a:gd name="connsiteY1050" fmla="*/ 1090746 h 4449429"/>
              <a:gd name="connsiteX1051" fmla="*/ 8477642 w 18982931"/>
              <a:gd name="connsiteY1051" fmla="*/ 1090746 h 4449429"/>
              <a:gd name="connsiteX1052" fmla="*/ 8518799 w 18982931"/>
              <a:gd name="connsiteY1052" fmla="*/ 1111328 h 4449429"/>
              <a:gd name="connsiteX1053" fmla="*/ 8568194 w 18982931"/>
              <a:gd name="connsiteY1053" fmla="*/ 1288315 h 4449429"/>
              <a:gd name="connsiteX1054" fmla="*/ 8572304 w 18982931"/>
              <a:gd name="connsiteY1054" fmla="*/ 2152681 h 4449429"/>
              <a:gd name="connsiteX1055" fmla="*/ 8572304 w 18982931"/>
              <a:gd name="connsiteY1055" fmla="*/ 2222656 h 4449429"/>
              <a:gd name="connsiteX1056" fmla="*/ 8827499 w 18982931"/>
              <a:gd name="connsiteY1056" fmla="*/ 2222656 h 4449429"/>
              <a:gd name="connsiteX1057" fmla="*/ 8827499 w 18982931"/>
              <a:gd name="connsiteY1057" fmla="*/ 2053897 h 4449429"/>
              <a:gd name="connsiteX1058" fmla="*/ 8827499 w 18982931"/>
              <a:gd name="connsiteY1058" fmla="*/ 1996272 h 4449429"/>
              <a:gd name="connsiteX1059" fmla="*/ 8926285 w 18982931"/>
              <a:gd name="connsiteY1059" fmla="*/ 1876910 h 4449429"/>
              <a:gd name="connsiteX1060" fmla="*/ 8926285 w 18982931"/>
              <a:gd name="connsiteY1060" fmla="*/ 1757542 h 4449429"/>
              <a:gd name="connsiteX1061" fmla="*/ 8926285 w 18982931"/>
              <a:gd name="connsiteY1061" fmla="*/ 1527045 h 4449429"/>
              <a:gd name="connsiteX1062" fmla="*/ 8950980 w 18982931"/>
              <a:gd name="connsiteY1062" fmla="*/ 1432378 h 4449429"/>
              <a:gd name="connsiteX1063" fmla="*/ 8950980 w 18982931"/>
              <a:gd name="connsiteY1063" fmla="*/ 1424146 h 4449429"/>
              <a:gd name="connsiteX1064" fmla="*/ 8983911 w 18982931"/>
              <a:gd name="connsiteY1064" fmla="*/ 1107210 h 4449429"/>
              <a:gd name="connsiteX1065" fmla="*/ 8992140 w 18982931"/>
              <a:gd name="connsiteY1065" fmla="*/ 1049586 h 4449429"/>
              <a:gd name="connsiteX1066" fmla="*/ 9012723 w 18982931"/>
              <a:gd name="connsiteY1066" fmla="*/ 1049586 h 4449429"/>
              <a:gd name="connsiteX1067" fmla="*/ 9049767 w 18982931"/>
              <a:gd name="connsiteY1067" fmla="*/ 1325362 h 4449429"/>
              <a:gd name="connsiteX1068" fmla="*/ 9115624 w 18982931"/>
              <a:gd name="connsiteY1068" fmla="*/ 1329476 h 4449429"/>
              <a:gd name="connsiteX1069" fmla="*/ 9165014 w 18982931"/>
              <a:gd name="connsiteY1069" fmla="*/ 1436493 h 4449429"/>
              <a:gd name="connsiteX1070" fmla="*/ 9181479 w 18982931"/>
              <a:gd name="connsiteY1070" fmla="*/ 1494116 h 4449429"/>
              <a:gd name="connsiteX1071" fmla="*/ 9181479 w 18982931"/>
              <a:gd name="connsiteY1071" fmla="*/ 1823399 h 4449429"/>
              <a:gd name="connsiteX1072" fmla="*/ 9181479 w 18982931"/>
              <a:gd name="connsiteY1072" fmla="*/ 1881023 h 4449429"/>
              <a:gd name="connsiteX1073" fmla="*/ 9280267 w 18982931"/>
              <a:gd name="connsiteY1073" fmla="*/ 1881023 h 4449429"/>
              <a:gd name="connsiteX1074" fmla="*/ 9280267 w 18982931"/>
              <a:gd name="connsiteY1074" fmla="*/ 1815166 h 4449429"/>
              <a:gd name="connsiteX1075" fmla="*/ 9280267 w 18982931"/>
              <a:gd name="connsiteY1075" fmla="*/ 304587 h 4449429"/>
              <a:gd name="connsiteX1076" fmla="*/ 9346122 w 18982931"/>
              <a:gd name="connsiteY1076" fmla="*/ 238731 h 4449429"/>
              <a:gd name="connsiteX1077" fmla="*/ 9453137 w 18982931"/>
              <a:gd name="connsiteY1077" fmla="*/ 341628 h 4449429"/>
              <a:gd name="connsiteX1078" fmla="*/ 9453137 w 18982931"/>
              <a:gd name="connsiteY1078" fmla="*/ 1815166 h 4449429"/>
              <a:gd name="connsiteX1079" fmla="*/ 9453137 w 18982931"/>
              <a:gd name="connsiteY1079" fmla="*/ 1876910 h 4449429"/>
              <a:gd name="connsiteX1080" fmla="*/ 9551919 w 18982931"/>
              <a:gd name="connsiteY1080" fmla="*/ 1876910 h 4449429"/>
              <a:gd name="connsiteX1081" fmla="*/ 9551919 w 18982931"/>
              <a:gd name="connsiteY1081" fmla="*/ 1724614 h 4449429"/>
              <a:gd name="connsiteX1082" fmla="*/ 9551919 w 18982931"/>
              <a:gd name="connsiteY1082" fmla="*/ 1481771 h 4449429"/>
              <a:gd name="connsiteX1083" fmla="*/ 9597198 w 18982931"/>
              <a:gd name="connsiteY1083" fmla="*/ 1374754 h 4449429"/>
              <a:gd name="connsiteX1084" fmla="*/ 9613662 w 18982931"/>
              <a:gd name="connsiteY1084" fmla="*/ 1325362 h 4449429"/>
              <a:gd name="connsiteX1085" fmla="*/ 9683632 w 18982931"/>
              <a:gd name="connsiteY1085" fmla="*/ 1325362 h 4449429"/>
              <a:gd name="connsiteX1086" fmla="*/ 9683632 w 18982931"/>
              <a:gd name="connsiteY1086" fmla="*/ 1522931 h 4449429"/>
              <a:gd name="connsiteX1087" fmla="*/ 9819464 w 18982931"/>
              <a:gd name="connsiteY1087" fmla="*/ 1522931 h 4449429"/>
              <a:gd name="connsiteX1088" fmla="*/ 9819464 w 18982931"/>
              <a:gd name="connsiteY1088" fmla="*/ 1720501 h 4449429"/>
              <a:gd name="connsiteX1089" fmla="*/ 9819464 w 18982931"/>
              <a:gd name="connsiteY1089" fmla="*/ 1835749 h 4449429"/>
              <a:gd name="connsiteX1090" fmla="*/ 9868856 w 18982931"/>
              <a:gd name="connsiteY1090" fmla="*/ 1885142 h 4449429"/>
              <a:gd name="connsiteX1091" fmla="*/ 9922361 w 18982931"/>
              <a:gd name="connsiteY1091" fmla="*/ 1938648 h 4449429"/>
              <a:gd name="connsiteX1092" fmla="*/ 9922361 w 18982931"/>
              <a:gd name="connsiteY1092" fmla="*/ 2226770 h 4449429"/>
              <a:gd name="connsiteX1093" fmla="*/ 10189906 w 18982931"/>
              <a:gd name="connsiteY1093" fmla="*/ 2226770 h 4449429"/>
              <a:gd name="connsiteX1094" fmla="*/ 10189906 w 18982931"/>
              <a:gd name="connsiteY1094" fmla="*/ 1864559 h 4449429"/>
              <a:gd name="connsiteX1095" fmla="*/ 10251644 w 18982931"/>
              <a:gd name="connsiteY1095" fmla="*/ 1852213 h 4449429"/>
              <a:gd name="connsiteX1096" fmla="*/ 10251644 w 18982931"/>
              <a:gd name="connsiteY1096" fmla="*/ 1465306 h 4449429"/>
              <a:gd name="connsiteX1097" fmla="*/ 10198137 w 18982931"/>
              <a:gd name="connsiteY1097" fmla="*/ 1461188 h 4449429"/>
              <a:gd name="connsiteX1098" fmla="*/ 10198137 w 18982931"/>
              <a:gd name="connsiteY1098" fmla="*/ 1317129 h 4449429"/>
              <a:gd name="connsiteX1099" fmla="*/ 10572694 w 18982931"/>
              <a:gd name="connsiteY1099" fmla="*/ 1317129 h 4449429"/>
              <a:gd name="connsiteX1100" fmla="*/ 10572694 w 18982931"/>
              <a:gd name="connsiteY1100" fmla="*/ 2140336 h 4449429"/>
              <a:gd name="connsiteX1101" fmla="*/ 10642669 w 18982931"/>
              <a:gd name="connsiteY1101" fmla="*/ 2144449 h 4449429"/>
              <a:gd name="connsiteX1102" fmla="*/ 10642669 w 18982931"/>
              <a:gd name="connsiteY1102" fmla="*/ 2477849 h 4449429"/>
              <a:gd name="connsiteX1103" fmla="*/ 10885512 w 18982931"/>
              <a:gd name="connsiteY1103" fmla="*/ 2477849 h 4449429"/>
              <a:gd name="connsiteX1104" fmla="*/ 10885512 w 18982931"/>
              <a:gd name="connsiteY1104" fmla="*/ 2292626 h 4449429"/>
              <a:gd name="connsiteX1105" fmla="*/ 10959601 w 18982931"/>
              <a:gd name="connsiteY1105" fmla="*/ 2292626 h 4449429"/>
              <a:gd name="connsiteX1106" fmla="*/ 10959601 w 18982931"/>
              <a:gd name="connsiteY1106" fmla="*/ 2477849 h 4449429"/>
              <a:gd name="connsiteX1107" fmla="*/ 11066618 w 18982931"/>
              <a:gd name="connsiteY1107" fmla="*/ 2477849 h 4449429"/>
              <a:gd name="connsiteX1108" fmla="*/ 11107778 w 18982931"/>
              <a:gd name="connsiteY1108" fmla="*/ 2284395 h 4449429"/>
              <a:gd name="connsiteX1109" fmla="*/ 11136593 w 18982931"/>
              <a:gd name="connsiteY1109" fmla="*/ 2053897 h 4449429"/>
              <a:gd name="connsiteX1110" fmla="*/ 11136593 w 18982931"/>
              <a:gd name="connsiteY1110" fmla="*/ 1061936 h 4449429"/>
              <a:gd name="connsiteX1111" fmla="*/ 11148938 w 18982931"/>
              <a:gd name="connsiteY1111" fmla="*/ 938454 h 4449429"/>
              <a:gd name="connsiteX1112" fmla="*/ 11161288 w 18982931"/>
              <a:gd name="connsiteY1112" fmla="*/ 938454 h 4449429"/>
              <a:gd name="connsiteX1113" fmla="*/ 11177753 w 18982931"/>
              <a:gd name="connsiteY1113" fmla="*/ 983729 h 4449429"/>
              <a:gd name="connsiteX1114" fmla="*/ 11231258 w 18982931"/>
              <a:gd name="connsiteY1114" fmla="*/ 572126 h 4449429"/>
              <a:gd name="connsiteX1115" fmla="*/ 11243610 w 18982931"/>
              <a:gd name="connsiteY1115" fmla="*/ 572126 h 4449429"/>
              <a:gd name="connsiteX1116" fmla="*/ 11284770 w 18982931"/>
              <a:gd name="connsiteY1116" fmla="*/ 946687 h 4449429"/>
              <a:gd name="connsiteX1117" fmla="*/ 11325929 w 18982931"/>
              <a:gd name="connsiteY1117" fmla="*/ 934337 h 4449429"/>
              <a:gd name="connsiteX1118" fmla="*/ 11342394 w 18982931"/>
              <a:gd name="connsiteY1118" fmla="*/ 1061936 h 4449429"/>
              <a:gd name="connsiteX1119" fmla="*/ 11342394 w 18982931"/>
              <a:gd name="connsiteY1119" fmla="*/ 1300666 h 4449429"/>
              <a:gd name="connsiteX1120" fmla="*/ 11358857 w 18982931"/>
              <a:gd name="connsiteY1120" fmla="*/ 2132104 h 4449429"/>
              <a:gd name="connsiteX1121" fmla="*/ 11362976 w 18982931"/>
              <a:gd name="connsiteY1121" fmla="*/ 2165031 h 4449429"/>
              <a:gd name="connsiteX1122" fmla="*/ 11453524 w 18982931"/>
              <a:gd name="connsiteY1122" fmla="*/ 2165031 h 4449429"/>
              <a:gd name="connsiteX1123" fmla="*/ 11457643 w 18982931"/>
              <a:gd name="connsiteY1123" fmla="*/ 2082711 h 4449429"/>
              <a:gd name="connsiteX1124" fmla="*/ 11535845 w 18982931"/>
              <a:gd name="connsiteY1124" fmla="*/ 2078592 h 4449429"/>
              <a:gd name="connsiteX1125" fmla="*/ 11535845 w 18982931"/>
              <a:gd name="connsiteY1125" fmla="*/ 2004505 h 4449429"/>
              <a:gd name="connsiteX1126" fmla="*/ 11548195 w 18982931"/>
              <a:gd name="connsiteY1126" fmla="*/ 1736964 h 4449429"/>
              <a:gd name="connsiteX1127" fmla="*/ 11609938 w 18982931"/>
              <a:gd name="connsiteY1127" fmla="*/ 1609365 h 4449429"/>
              <a:gd name="connsiteX1128" fmla="*/ 11688140 w 18982931"/>
              <a:gd name="connsiteY1128" fmla="*/ 1765774 h 4449429"/>
              <a:gd name="connsiteX1129" fmla="*/ 11688140 w 18982931"/>
              <a:gd name="connsiteY1129" fmla="*/ 2082711 h 4449429"/>
              <a:gd name="connsiteX1130" fmla="*/ 11910406 w 18982931"/>
              <a:gd name="connsiteY1130" fmla="*/ 2148567 h 4449429"/>
              <a:gd name="connsiteX1131" fmla="*/ 11988608 w 18982931"/>
              <a:gd name="connsiteY1131" fmla="*/ 2119754 h 4449429"/>
              <a:gd name="connsiteX1132" fmla="*/ 11991181 w 18982931"/>
              <a:gd name="connsiteY1132" fmla="*/ 2153197 h 4449429"/>
              <a:gd name="connsiteX1133" fmla="*/ 11993908 w 18982931"/>
              <a:gd name="connsiteY1133" fmla="*/ 2158900 h 4449429"/>
              <a:gd name="connsiteX1134" fmla="*/ 11993908 w 18982931"/>
              <a:gd name="connsiteY1134" fmla="*/ 2156799 h 4449429"/>
              <a:gd name="connsiteX1135" fmla="*/ 11998023 w 18982931"/>
              <a:gd name="connsiteY1135" fmla="*/ 2115639 h 4449429"/>
              <a:gd name="connsiteX1136" fmla="*/ 12010373 w 18982931"/>
              <a:gd name="connsiteY1136" fmla="*/ 2115639 h 4449429"/>
              <a:gd name="connsiteX1137" fmla="*/ 12014490 w 18982931"/>
              <a:gd name="connsiteY1137" fmla="*/ 2185614 h 4449429"/>
              <a:gd name="connsiteX1138" fmla="*/ 12055650 w 18982931"/>
              <a:gd name="connsiteY1138" fmla="*/ 2259703 h 4449429"/>
              <a:gd name="connsiteX1139" fmla="*/ 12109157 w 18982931"/>
              <a:gd name="connsiteY1139" fmla="*/ 2267933 h 4449429"/>
              <a:gd name="connsiteX1140" fmla="*/ 12137972 w 18982931"/>
              <a:gd name="connsiteY1140" fmla="*/ 2580753 h 4449429"/>
              <a:gd name="connsiteX1141" fmla="*/ 12150317 w 18982931"/>
              <a:gd name="connsiteY1141" fmla="*/ 2580753 h 4449429"/>
              <a:gd name="connsiteX1142" fmla="*/ 12179132 w 18982931"/>
              <a:gd name="connsiteY1142" fmla="*/ 2411992 h 4449429"/>
              <a:gd name="connsiteX1143" fmla="*/ 12207942 w 18982931"/>
              <a:gd name="connsiteY1143" fmla="*/ 2160917 h 4449429"/>
              <a:gd name="connsiteX1144" fmla="*/ 12216174 w 18982931"/>
              <a:gd name="connsiteY1144" fmla="*/ 2152686 h 4449429"/>
              <a:gd name="connsiteX1145" fmla="*/ 12331423 w 18982931"/>
              <a:gd name="connsiteY1145" fmla="*/ 2152686 h 4449429"/>
              <a:gd name="connsiteX1146" fmla="*/ 12331423 w 18982931"/>
              <a:gd name="connsiteY1146" fmla="*/ 2317327 h 4449429"/>
              <a:gd name="connsiteX1147" fmla="*/ 12496064 w 18982931"/>
              <a:gd name="connsiteY1147" fmla="*/ 2313208 h 4449429"/>
              <a:gd name="connsiteX1148" fmla="*/ 12557802 w 18982931"/>
              <a:gd name="connsiteY1148" fmla="*/ 2210310 h 4449429"/>
              <a:gd name="connsiteX1149" fmla="*/ 12566034 w 18982931"/>
              <a:gd name="connsiteY1149" fmla="*/ 2206191 h 4449429"/>
              <a:gd name="connsiteX1150" fmla="*/ 12598962 w 18982931"/>
              <a:gd name="connsiteY1150" fmla="*/ 2267933 h 4449429"/>
              <a:gd name="connsiteX1151" fmla="*/ 12607194 w 18982931"/>
              <a:gd name="connsiteY1151" fmla="*/ 2263816 h 4449429"/>
              <a:gd name="connsiteX1152" fmla="*/ 12607194 w 18982931"/>
              <a:gd name="connsiteY1152" fmla="*/ 1461193 h 4449429"/>
              <a:gd name="connsiteX1153" fmla="*/ 12677169 w 18982931"/>
              <a:gd name="connsiteY1153" fmla="*/ 1230695 h 4449429"/>
              <a:gd name="connsiteX1154" fmla="*/ 12920017 w 18982931"/>
              <a:gd name="connsiteY1154" fmla="*/ 1230695 h 4449429"/>
              <a:gd name="connsiteX1155" fmla="*/ 12948827 w 18982931"/>
              <a:gd name="connsiteY1155" fmla="*/ 1490003 h 4449429"/>
              <a:gd name="connsiteX1156" fmla="*/ 12948827 w 18982931"/>
              <a:gd name="connsiteY1156" fmla="*/ 1909838 h 4449429"/>
              <a:gd name="connsiteX1157" fmla="*/ 12948827 w 18982931"/>
              <a:gd name="connsiteY1157" fmla="*/ 1975695 h 4449429"/>
              <a:gd name="connsiteX1158" fmla="*/ 12969405 w 18982931"/>
              <a:gd name="connsiteY1158" fmla="*/ 1979812 h 4449429"/>
              <a:gd name="connsiteX1159" fmla="*/ 12989987 w 18982931"/>
              <a:gd name="connsiteY1159" fmla="*/ 1913955 h 4449429"/>
              <a:gd name="connsiteX1160" fmla="*/ 12989987 w 18982931"/>
              <a:gd name="connsiteY1160" fmla="*/ 1469425 h 4449429"/>
              <a:gd name="connsiteX1161" fmla="*/ 13064076 w 18982931"/>
              <a:gd name="connsiteY1161" fmla="*/ 1395336 h 4449429"/>
              <a:gd name="connsiteX1162" fmla="*/ 13146396 w 18982931"/>
              <a:gd name="connsiteY1162" fmla="*/ 1395336 h 4449429"/>
              <a:gd name="connsiteX1163" fmla="*/ 13146396 w 18982931"/>
              <a:gd name="connsiteY1163" fmla="*/ 1111328 h 4449429"/>
              <a:gd name="connsiteX1164" fmla="*/ 13216366 w 18982931"/>
              <a:gd name="connsiteY1164" fmla="*/ 1103096 h 4449429"/>
              <a:gd name="connsiteX1165" fmla="*/ 13228716 w 18982931"/>
              <a:gd name="connsiteY1165" fmla="*/ 1041358 h 4449429"/>
              <a:gd name="connsiteX1166" fmla="*/ 13368662 w 18982931"/>
              <a:gd name="connsiteY1166" fmla="*/ 1041358 h 4449429"/>
              <a:gd name="connsiteX1167" fmla="*/ 13368662 w 18982931"/>
              <a:gd name="connsiteY1167" fmla="*/ 687379 h 4449429"/>
              <a:gd name="connsiteX1168" fmla="*/ 13483911 w 18982931"/>
              <a:gd name="connsiteY1168" fmla="*/ 687379 h 4449429"/>
              <a:gd name="connsiteX1169" fmla="*/ 13483911 w 18982931"/>
              <a:gd name="connsiteY1169" fmla="*/ 617404 h 4449429"/>
              <a:gd name="connsiteX1170" fmla="*/ 13483911 w 18982931"/>
              <a:gd name="connsiteY1170" fmla="*/ 131714 h 4449429"/>
              <a:gd name="connsiteX1171" fmla="*/ 13541534 w 18982931"/>
              <a:gd name="connsiteY1171" fmla="*/ 74089 h 4449429"/>
              <a:gd name="connsiteX1172" fmla="*/ 13685593 w 18982931"/>
              <a:gd name="connsiteY1172" fmla="*/ 74089 h 4449429"/>
              <a:gd name="connsiteX1173" fmla="*/ 13730872 w 18982931"/>
              <a:gd name="connsiteY1173" fmla="*/ 49392 h 4449429"/>
              <a:gd name="connsiteX1174" fmla="*/ 13739104 w 18982931"/>
              <a:gd name="connsiteY1174"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44783 w 18982931"/>
              <a:gd name="connsiteY860" fmla="*/ 1720500 h 4449429"/>
              <a:gd name="connsiteX861" fmla="*/ 873596 w 18982931"/>
              <a:gd name="connsiteY861" fmla="*/ 1597020 h 4449429"/>
              <a:gd name="connsiteX862" fmla="*/ 906526 w 18982931"/>
              <a:gd name="connsiteY862" fmla="*/ 1584670 h 4449429"/>
              <a:gd name="connsiteX863" fmla="*/ 1034120 w 18982931"/>
              <a:gd name="connsiteY863" fmla="*/ 1584670 h 4449429"/>
              <a:gd name="connsiteX864" fmla="*/ 1034120 w 18982931"/>
              <a:gd name="connsiteY864" fmla="*/ 1420028 h 4449429"/>
              <a:gd name="connsiteX865" fmla="*/ 1320382 w 18982931"/>
              <a:gd name="connsiteY865" fmla="*/ 1408806 h 4449429"/>
              <a:gd name="connsiteX866" fmla="*/ 1318126 w 18982931"/>
              <a:gd name="connsiteY866" fmla="*/ 1576437 h 4449429"/>
              <a:gd name="connsiteX867" fmla="*/ 1511305 w 18982931"/>
              <a:gd name="connsiteY867" fmla="*/ 1594214 h 4449429"/>
              <a:gd name="connsiteX868" fmla="*/ 1507466 w 18982931"/>
              <a:gd name="connsiteY868" fmla="*/ 2337905 h 4449429"/>
              <a:gd name="connsiteX869" fmla="*/ 1523929 w 18982931"/>
              <a:gd name="connsiteY869" fmla="*/ 2337905 h 4449429"/>
              <a:gd name="connsiteX870" fmla="*/ 1523929 w 18982931"/>
              <a:gd name="connsiteY870" fmla="*/ 2169146 h 4449429"/>
              <a:gd name="connsiteX871" fmla="*/ 1692685 w 18982931"/>
              <a:gd name="connsiteY871" fmla="*/ 2169146 h 4449429"/>
              <a:gd name="connsiteX872" fmla="*/ 1692685 w 18982931"/>
              <a:gd name="connsiteY872" fmla="*/ 2020968 h 4449429"/>
              <a:gd name="connsiteX873" fmla="*/ 1766772 w 18982931"/>
              <a:gd name="connsiteY873" fmla="*/ 1922183 h 4449429"/>
              <a:gd name="connsiteX874" fmla="*/ 1766772 w 18982931"/>
              <a:gd name="connsiteY874" fmla="*/ 1757542 h 4449429"/>
              <a:gd name="connsiteX875" fmla="*/ 1849095 w 18982931"/>
              <a:gd name="connsiteY875" fmla="*/ 1757542 h 4449429"/>
              <a:gd name="connsiteX876" fmla="*/ 1849095 w 18982931"/>
              <a:gd name="connsiteY876" fmla="*/ 2156799 h 4449429"/>
              <a:gd name="connsiteX877" fmla="*/ 1919070 w 18982931"/>
              <a:gd name="connsiteY877" fmla="*/ 2156799 h 4449429"/>
              <a:gd name="connsiteX878" fmla="*/ 1919070 w 18982931"/>
              <a:gd name="connsiteY878" fmla="*/ 1864559 h 4449429"/>
              <a:gd name="connsiteX879" fmla="*/ 1919070 w 18982931"/>
              <a:gd name="connsiteY879" fmla="*/ 695608 h 4449429"/>
              <a:gd name="connsiteX880" fmla="*/ 2005504 w 18982931"/>
              <a:gd name="connsiteY880" fmla="*/ 609173 h 4449429"/>
              <a:gd name="connsiteX881" fmla="*/ 2026085 w 18982931"/>
              <a:gd name="connsiteY881" fmla="*/ 605054 h 4449429"/>
              <a:gd name="connsiteX882" fmla="*/ 2100174 w 18982931"/>
              <a:gd name="connsiteY882" fmla="*/ 448645 h 4449429"/>
              <a:gd name="connsiteX883" fmla="*/ 2137215 w 18982931"/>
              <a:gd name="connsiteY883" fmla="*/ 407485 h 4449429"/>
              <a:gd name="connsiteX884" fmla="*/ 2194840 w 18982931"/>
              <a:gd name="connsiteY884" fmla="*/ 337515 h 4449429"/>
              <a:gd name="connsiteX885" fmla="*/ 2198958 w 18982931"/>
              <a:gd name="connsiteY885" fmla="*/ 292236 h 4449429"/>
              <a:gd name="connsiteX886" fmla="*/ 2240121 w 18982931"/>
              <a:gd name="connsiteY886" fmla="*/ 358093 h 4449429"/>
              <a:gd name="connsiteX887" fmla="*/ 2273047 w 18982931"/>
              <a:gd name="connsiteY887" fmla="*/ 444532 h 4449429"/>
              <a:gd name="connsiteX888" fmla="*/ 2330670 w 18982931"/>
              <a:gd name="connsiteY888" fmla="*/ 563894 h 4449429"/>
              <a:gd name="connsiteX889" fmla="*/ 2351248 w 18982931"/>
              <a:gd name="connsiteY889" fmla="*/ 613286 h 4449429"/>
              <a:gd name="connsiteX890" fmla="*/ 2429455 w 18982931"/>
              <a:gd name="connsiteY890" fmla="*/ 675029 h 4449429"/>
              <a:gd name="connsiteX891" fmla="*/ 2470614 w 18982931"/>
              <a:gd name="connsiteY891" fmla="*/ 757350 h 4449429"/>
              <a:gd name="connsiteX892" fmla="*/ 2470614 w 18982931"/>
              <a:gd name="connsiteY892" fmla="*/ 1086631 h 4449429"/>
              <a:gd name="connsiteX893" fmla="*/ 2470614 w 18982931"/>
              <a:gd name="connsiteY893" fmla="*/ 2008622 h 4449429"/>
              <a:gd name="connsiteX894" fmla="*/ 2487080 w 18982931"/>
              <a:gd name="connsiteY894" fmla="*/ 2053897 h 4449429"/>
              <a:gd name="connsiteX895" fmla="*/ 2499426 w 18982931"/>
              <a:gd name="connsiteY895" fmla="*/ 1897488 h 4449429"/>
              <a:gd name="connsiteX896" fmla="*/ 2602322 w 18982931"/>
              <a:gd name="connsiteY896" fmla="*/ 1798703 h 4449429"/>
              <a:gd name="connsiteX897" fmla="*/ 2836935 w 18982931"/>
              <a:gd name="connsiteY897" fmla="*/ 1798703 h 4449429"/>
              <a:gd name="connsiteX898" fmla="*/ 2836935 w 18982931"/>
              <a:gd name="connsiteY898" fmla="*/ 1860446 h 4449429"/>
              <a:gd name="connsiteX899" fmla="*/ 2836935 w 18982931"/>
              <a:gd name="connsiteY899" fmla="*/ 2263816 h 4449429"/>
              <a:gd name="connsiteX900" fmla="*/ 2845169 w 18982931"/>
              <a:gd name="connsiteY900" fmla="*/ 2304976 h 4449429"/>
              <a:gd name="connsiteX901" fmla="*/ 2861629 w 18982931"/>
              <a:gd name="connsiteY901" fmla="*/ 2300858 h 4449429"/>
              <a:gd name="connsiteX902" fmla="*/ 2861629 w 18982931"/>
              <a:gd name="connsiteY902" fmla="*/ 2247351 h 4449429"/>
              <a:gd name="connsiteX903" fmla="*/ 2869861 w 18982931"/>
              <a:gd name="connsiteY903" fmla="*/ 1996272 h 4449429"/>
              <a:gd name="connsiteX904" fmla="*/ 2923374 w 18982931"/>
              <a:gd name="connsiteY904" fmla="*/ 1967462 h 4449429"/>
              <a:gd name="connsiteX905" fmla="*/ 2939836 w 18982931"/>
              <a:gd name="connsiteY905" fmla="*/ 2300858 h 4449429"/>
              <a:gd name="connsiteX906" fmla="*/ 2956300 w 18982931"/>
              <a:gd name="connsiteY906" fmla="*/ 2300858 h 4449429"/>
              <a:gd name="connsiteX907" fmla="*/ 2989230 w 18982931"/>
              <a:gd name="connsiteY907" fmla="*/ 2111521 h 4449429"/>
              <a:gd name="connsiteX908" fmla="*/ 3018038 w 18982931"/>
              <a:gd name="connsiteY908" fmla="*/ 2058015 h 4449429"/>
              <a:gd name="connsiteX909" fmla="*/ 3034502 w 18982931"/>
              <a:gd name="connsiteY909" fmla="*/ 2123871 h 4449429"/>
              <a:gd name="connsiteX910" fmla="*/ 3038620 w 18982931"/>
              <a:gd name="connsiteY910" fmla="*/ 2132104 h 4449429"/>
              <a:gd name="connsiteX911" fmla="*/ 3088018 w 18982931"/>
              <a:gd name="connsiteY911" fmla="*/ 2140336 h 4449429"/>
              <a:gd name="connsiteX912" fmla="*/ 3095320 w 18982931"/>
              <a:gd name="connsiteY912" fmla="*/ 2275334 h 4449429"/>
              <a:gd name="connsiteX913" fmla="*/ 3162101 w 18982931"/>
              <a:gd name="connsiteY913" fmla="*/ 2275334 h 4449429"/>
              <a:gd name="connsiteX914" fmla="*/ 3162101 w 18982931"/>
              <a:gd name="connsiteY914" fmla="*/ 1580555 h 4449429"/>
              <a:gd name="connsiteX915" fmla="*/ 3162101 w 18982931"/>
              <a:gd name="connsiteY915" fmla="*/ 1531163 h 4449429"/>
              <a:gd name="connsiteX916" fmla="*/ 3199146 w 18982931"/>
              <a:gd name="connsiteY916" fmla="*/ 1498235 h 4449429"/>
              <a:gd name="connsiteX917" fmla="*/ 3281469 w 18982931"/>
              <a:gd name="connsiteY917" fmla="*/ 1498235 h 4449429"/>
              <a:gd name="connsiteX918" fmla="*/ 3281469 w 18982931"/>
              <a:gd name="connsiteY918" fmla="*/ 1325362 h 4449429"/>
              <a:gd name="connsiteX919" fmla="*/ 3343207 w 18982931"/>
              <a:gd name="connsiteY919" fmla="*/ 1263619 h 4449429"/>
              <a:gd name="connsiteX920" fmla="*/ 3544891 w 18982931"/>
              <a:gd name="connsiteY920" fmla="*/ 1263619 h 4449429"/>
              <a:gd name="connsiteX921" fmla="*/ 3544891 w 18982931"/>
              <a:gd name="connsiteY921" fmla="*/ 712071 h 4449429"/>
              <a:gd name="connsiteX922" fmla="*/ 3561357 w 18982931"/>
              <a:gd name="connsiteY922" fmla="*/ 555662 h 4449429"/>
              <a:gd name="connsiteX923" fmla="*/ 3606633 w 18982931"/>
              <a:gd name="connsiteY923" fmla="*/ 316933 h 4449429"/>
              <a:gd name="connsiteX924" fmla="*/ 3614865 w 18982931"/>
              <a:gd name="connsiteY924" fmla="*/ 279891 h 4449429"/>
              <a:gd name="connsiteX925" fmla="*/ 3676603 w 18982931"/>
              <a:gd name="connsiteY925" fmla="*/ 341628 h 4449429"/>
              <a:gd name="connsiteX926" fmla="*/ 3684835 w 18982931"/>
              <a:gd name="connsiteY926" fmla="*/ 386907 h 4449429"/>
              <a:gd name="connsiteX927" fmla="*/ 3742460 w 18982931"/>
              <a:gd name="connsiteY927" fmla="*/ 481574 h 4449429"/>
              <a:gd name="connsiteX928" fmla="*/ 3763042 w 18982931"/>
              <a:gd name="connsiteY928" fmla="*/ 703838 h 4449429"/>
              <a:gd name="connsiteX929" fmla="*/ 3763042 w 18982931"/>
              <a:gd name="connsiteY929" fmla="*/ 1144256 h 4449429"/>
              <a:gd name="connsiteX930" fmla="*/ 3771275 w 18982931"/>
              <a:gd name="connsiteY930" fmla="*/ 1181298 h 4449429"/>
              <a:gd name="connsiteX931" fmla="*/ 3775390 w 18982931"/>
              <a:gd name="connsiteY931" fmla="*/ 1115443 h 4449429"/>
              <a:gd name="connsiteX932" fmla="*/ 3923568 w 18982931"/>
              <a:gd name="connsiteY932" fmla="*/ 996079 h 4449429"/>
              <a:gd name="connsiteX933" fmla="*/ 3940029 w 18982931"/>
              <a:gd name="connsiteY933" fmla="*/ 1020776 h 4449429"/>
              <a:gd name="connsiteX934" fmla="*/ 3960611 w 18982931"/>
              <a:gd name="connsiteY934" fmla="*/ 1321244 h 4449429"/>
              <a:gd name="connsiteX935" fmla="*/ 3960611 w 18982931"/>
              <a:gd name="connsiteY935" fmla="*/ 1584670 h 4449429"/>
              <a:gd name="connsiteX936" fmla="*/ 3977076 w 18982931"/>
              <a:gd name="connsiteY936" fmla="*/ 1625830 h 4449429"/>
              <a:gd name="connsiteX937" fmla="*/ 4010007 w 18982931"/>
              <a:gd name="connsiteY937" fmla="*/ 1666990 h 4449429"/>
              <a:gd name="connsiteX938" fmla="*/ 4055279 w 18982931"/>
              <a:gd name="connsiteY938" fmla="*/ 1819286 h 4449429"/>
              <a:gd name="connsiteX939" fmla="*/ 4104670 w 18982931"/>
              <a:gd name="connsiteY939" fmla="*/ 1819286 h 4449429"/>
              <a:gd name="connsiteX940" fmla="*/ 4108788 w 18982931"/>
              <a:gd name="connsiteY940" fmla="*/ 1741079 h 4449429"/>
              <a:gd name="connsiteX941" fmla="*/ 4211689 w 18982931"/>
              <a:gd name="connsiteY941" fmla="*/ 1741079 h 4449429"/>
              <a:gd name="connsiteX942" fmla="*/ 4252847 w 18982931"/>
              <a:gd name="connsiteY942" fmla="*/ 1559973 h 4449429"/>
              <a:gd name="connsiteX943" fmla="*/ 4265197 w 18982931"/>
              <a:gd name="connsiteY943" fmla="*/ 1559973 h 4449429"/>
              <a:gd name="connsiteX944" fmla="*/ 4277546 w 18982931"/>
              <a:gd name="connsiteY944" fmla="*/ 1592900 h 4449429"/>
              <a:gd name="connsiteX945" fmla="*/ 4302239 w 18982931"/>
              <a:gd name="connsiteY945" fmla="*/ 1708150 h 4449429"/>
              <a:gd name="connsiteX946" fmla="*/ 4368100 w 18982931"/>
              <a:gd name="connsiteY946" fmla="*/ 1741079 h 4449429"/>
              <a:gd name="connsiteX947" fmla="*/ 4363984 w 18982931"/>
              <a:gd name="connsiteY947" fmla="*/ 1634062 h 4449429"/>
              <a:gd name="connsiteX948" fmla="*/ 4372218 w 18982931"/>
              <a:gd name="connsiteY948" fmla="*/ 839670 h 4449429"/>
              <a:gd name="connsiteX949" fmla="*/ 4442184 w 18982931"/>
              <a:gd name="connsiteY949" fmla="*/ 279891 h 4449429"/>
              <a:gd name="connsiteX950" fmla="*/ 4479230 w 18982931"/>
              <a:gd name="connsiteY950" fmla="*/ 234611 h 4449429"/>
              <a:gd name="connsiteX951" fmla="*/ 4520394 w 18982931"/>
              <a:gd name="connsiteY951" fmla="*/ 284004 h 4449429"/>
              <a:gd name="connsiteX952" fmla="*/ 4549200 w 18982931"/>
              <a:gd name="connsiteY952" fmla="*/ 440413 h 4449429"/>
              <a:gd name="connsiteX953" fmla="*/ 4680914 w 18982931"/>
              <a:gd name="connsiteY953" fmla="*/ 395140 h 4449429"/>
              <a:gd name="connsiteX954" fmla="*/ 4759121 w 18982931"/>
              <a:gd name="connsiteY954" fmla="*/ 460995 h 4449429"/>
              <a:gd name="connsiteX955" fmla="*/ 4771466 w 18982931"/>
              <a:gd name="connsiteY955" fmla="*/ 493924 h 4449429"/>
              <a:gd name="connsiteX956" fmla="*/ 4888657 w 18982931"/>
              <a:gd name="connsiteY956" fmla="*/ 747622 h 4449429"/>
              <a:gd name="connsiteX957" fmla="*/ 4888893 w 18982931"/>
              <a:gd name="connsiteY957" fmla="*/ 807315 h 4449429"/>
              <a:gd name="connsiteX958" fmla="*/ 4856617 w 18982931"/>
              <a:gd name="connsiteY958" fmla="*/ 807315 h 4449429"/>
              <a:gd name="connsiteX959" fmla="*/ 4856617 w 18982931"/>
              <a:gd name="connsiteY959" fmla="*/ 944475 h 4449429"/>
              <a:gd name="connsiteX960" fmla="*/ 4888332 w 18982931"/>
              <a:gd name="connsiteY960" fmla="*/ 944475 h 4449429"/>
              <a:gd name="connsiteX961" fmla="*/ 4888325 w 18982931"/>
              <a:gd name="connsiteY961" fmla="*/ 945600 h 4449429"/>
              <a:gd name="connsiteX962" fmla="*/ 4890835 w 18982931"/>
              <a:gd name="connsiteY962" fmla="*/ 1609365 h 4449429"/>
              <a:gd name="connsiteX963" fmla="*/ 4952574 w 18982931"/>
              <a:gd name="connsiteY963" fmla="*/ 1617597 h 4449429"/>
              <a:gd name="connsiteX964" fmla="*/ 4952574 w 18982931"/>
              <a:gd name="connsiteY964" fmla="*/ 1868678 h 4449429"/>
              <a:gd name="connsiteX965" fmla="*/ 4956691 w 18982931"/>
              <a:gd name="connsiteY965" fmla="*/ 1905720 h 4449429"/>
              <a:gd name="connsiteX966" fmla="*/ 4981387 w 18982931"/>
              <a:gd name="connsiteY966" fmla="*/ 1967462 h 4449429"/>
              <a:gd name="connsiteX967" fmla="*/ 4981387 w 18982931"/>
              <a:gd name="connsiteY967" fmla="*/ 2058015 h 4449429"/>
              <a:gd name="connsiteX968" fmla="*/ 5001966 w 18982931"/>
              <a:gd name="connsiteY968" fmla="*/ 2086824 h 4449429"/>
              <a:gd name="connsiteX969" fmla="*/ 5018429 w 18982931"/>
              <a:gd name="connsiteY969" fmla="*/ 2078592 h 4449429"/>
              <a:gd name="connsiteX970" fmla="*/ 5018429 w 18982931"/>
              <a:gd name="connsiteY970" fmla="*/ 1881023 h 4449429"/>
              <a:gd name="connsiteX971" fmla="*/ 5018429 w 18982931"/>
              <a:gd name="connsiteY971" fmla="*/ 1366522 h 4449429"/>
              <a:gd name="connsiteX972" fmla="*/ 5034894 w 18982931"/>
              <a:gd name="connsiteY972" fmla="*/ 864367 h 4449429"/>
              <a:gd name="connsiteX973" fmla="*/ 5067821 w 18982931"/>
              <a:gd name="connsiteY973" fmla="*/ 197569 h 4449429"/>
              <a:gd name="connsiteX974" fmla="*/ 5080173 w 18982931"/>
              <a:gd name="connsiteY974" fmla="*/ 102899 h 4449429"/>
              <a:gd name="connsiteX975" fmla="*/ 5216000 w 18982931"/>
              <a:gd name="connsiteY975" fmla="*/ 37042 h 4449429"/>
              <a:gd name="connsiteX976" fmla="*/ 5248927 w 18982931"/>
              <a:gd name="connsiteY976" fmla="*/ 69972 h 4449429"/>
              <a:gd name="connsiteX977" fmla="*/ 5372409 w 18982931"/>
              <a:gd name="connsiteY977" fmla="*/ 69972 h 4449429"/>
              <a:gd name="connsiteX978" fmla="*/ 5434151 w 18982931"/>
              <a:gd name="connsiteY978" fmla="*/ 131714 h 4449429"/>
              <a:gd name="connsiteX979" fmla="*/ 5434151 w 18982931"/>
              <a:gd name="connsiteY979" fmla="*/ 382788 h 4449429"/>
              <a:gd name="connsiteX980" fmla="*/ 5434151 w 18982931"/>
              <a:gd name="connsiteY980" fmla="*/ 683261 h 4449429"/>
              <a:gd name="connsiteX981" fmla="*/ 5545282 w 18982931"/>
              <a:gd name="connsiteY981" fmla="*/ 687375 h 4449429"/>
              <a:gd name="connsiteX982" fmla="*/ 5545282 w 18982931"/>
              <a:gd name="connsiteY982" fmla="*/ 1045471 h 4449429"/>
              <a:gd name="connsiteX983" fmla="*/ 5676994 w 18982931"/>
              <a:gd name="connsiteY983" fmla="*/ 1045471 h 4449429"/>
              <a:gd name="connsiteX984" fmla="*/ 5685227 w 18982931"/>
              <a:gd name="connsiteY984" fmla="*/ 1103096 h 4449429"/>
              <a:gd name="connsiteX985" fmla="*/ 5759314 w 18982931"/>
              <a:gd name="connsiteY985" fmla="*/ 1193648 h 4449429"/>
              <a:gd name="connsiteX986" fmla="*/ 5759314 w 18982931"/>
              <a:gd name="connsiteY986" fmla="*/ 1395331 h 4449429"/>
              <a:gd name="connsiteX987" fmla="*/ 5825171 w 18982931"/>
              <a:gd name="connsiteY987" fmla="*/ 1395331 h 4449429"/>
              <a:gd name="connsiteX988" fmla="*/ 5903378 w 18982931"/>
              <a:gd name="connsiteY988" fmla="*/ 1477653 h 4449429"/>
              <a:gd name="connsiteX989" fmla="*/ 5903378 w 18982931"/>
              <a:gd name="connsiteY989" fmla="*/ 1918070 h 4449429"/>
              <a:gd name="connsiteX990" fmla="*/ 5936306 w 18982931"/>
              <a:gd name="connsiteY990" fmla="*/ 1975695 h 4449429"/>
              <a:gd name="connsiteX991" fmla="*/ 5965115 w 18982931"/>
              <a:gd name="connsiteY991" fmla="*/ 1275969 h 4449429"/>
              <a:gd name="connsiteX992" fmla="*/ 5969235 w 18982931"/>
              <a:gd name="connsiteY992" fmla="*/ 1238922 h 4449429"/>
              <a:gd name="connsiteX993" fmla="*/ 6166804 w 18982931"/>
              <a:gd name="connsiteY993" fmla="*/ 1238922 h 4449429"/>
              <a:gd name="connsiteX994" fmla="*/ 6216196 w 18982931"/>
              <a:gd name="connsiteY994" fmla="*/ 1288315 h 4449429"/>
              <a:gd name="connsiteX995" fmla="*/ 6236774 w 18982931"/>
              <a:gd name="connsiteY995" fmla="*/ 1428261 h 4449429"/>
              <a:gd name="connsiteX996" fmla="*/ 6273821 w 18982931"/>
              <a:gd name="connsiteY996" fmla="*/ 1498235 h 4449429"/>
              <a:gd name="connsiteX997" fmla="*/ 6273821 w 18982931"/>
              <a:gd name="connsiteY997" fmla="*/ 2230888 h 4449429"/>
              <a:gd name="connsiteX998" fmla="*/ 6277935 w 18982931"/>
              <a:gd name="connsiteY998" fmla="*/ 2280280 h 4449429"/>
              <a:gd name="connsiteX999" fmla="*/ 6319095 w 18982931"/>
              <a:gd name="connsiteY999" fmla="*/ 2193841 h 4449429"/>
              <a:gd name="connsiteX1000" fmla="*/ 6364373 w 18982931"/>
              <a:gd name="connsiteY1000" fmla="*/ 2288513 h 4449429"/>
              <a:gd name="connsiteX1001" fmla="*/ 6389068 w 18982931"/>
              <a:gd name="connsiteY1001" fmla="*/ 2313208 h 4449429"/>
              <a:gd name="connsiteX1002" fmla="*/ 6541355 w 18982931"/>
              <a:gd name="connsiteY1002" fmla="*/ 2313208 h 4449429"/>
              <a:gd name="connsiteX1003" fmla="*/ 6541355 w 18982931"/>
              <a:gd name="connsiteY1003" fmla="*/ 2148567 h 4449429"/>
              <a:gd name="connsiteX1004" fmla="*/ 6660723 w 18982931"/>
              <a:gd name="connsiteY1004" fmla="*/ 2148567 h 4449429"/>
              <a:gd name="connsiteX1005" fmla="*/ 6660723 w 18982931"/>
              <a:gd name="connsiteY1005" fmla="*/ 2259698 h 4449429"/>
              <a:gd name="connsiteX1006" fmla="*/ 6705999 w 18982931"/>
              <a:gd name="connsiteY1006" fmla="*/ 2551938 h 4449429"/>
              <a:gd name="connsiteX1007" fmla="*/ 6714228 w 18982931"/>
              <a:gd name="connsiteY1007" fmla="*/ 2580748 h 4449429"/>
              <a:gd name="connsiteX1008" fmla="*/ 6722461 w 18982931"/>
              <a:gd name="connsiteY1008" fmla="*/ 2576634 h 4449429"/>
              <a:gd name="connsiteX1009" fmla="*/ 6751278 w 18982931"/>
              <a:gd name="connsiteY1009" fmla="*/ 2263816 h 4449429"/>
              <a:gd name="connsiteX1010" fmla="*/ 6800669 w 18982931"/>
              <a:gd name="connsiteY1010" fmla="*/ 2255583 h 4449429"/>
              <a:gd name="connsiteX1011" fmla="*/ 6837709 w 18982931"/>
              <a:gd name="connsiteY1011" fmla="*/ 2181496 h 4449429"/>
              <a:gd name="connsiteX1012" fmla="*/ 6841831 w 18982931"/>
              <a:gd name="connsiteY1012" fmla="*/ 2152681 h 4449429"/>
              <a:gd name="connsiteX1013" fmla="*/ 6845941 w 18982931"/>
              <a:gd name="connsiteY1013" fmla="*/ 2115639 h 4449429"/>
              <a:gd name="connsiteX1014" fmla="*/ 6857139 w 18982931"/>
              <a:gd name="connsiteY1014" fmla="*/ 2115639 h 4449429"/>
              <a:gd name="connsiteX1015" fmla="*/ 6899298 w 18982931"/>
              <a:gd name="connsiteY1015" fmla="*/ 2109470 h 4449429"/>
              <a:gd name="connsiteX1016" fmla="*/ 6922965 w 18982931"/>
              <a:gd name="connsiteY1016" fmla="*/ 2140339 h 4449429"/>
              <a:gd name="connsiteX1017" fmla="*/ 7009406 w 18982931"/>
              <a:gd name="connsiteY1017" fmla="*/ 2070365 h 4449429"/>
              <a:gd name="connsiteX1018" fmla="*/ 7145231 w 18982931"/>
              <a:gd name="connsiteY1018" fmla="*/ 2066247 h 4449429"/>
              <a:gd name="connsiteX1019" fmla="*/ 7145231 w 18982931"/>
              <a:gd name="connsiteY1019" fmla="*/ 1901605 h 4449429"/>
              <a:gd name="connsiteX1020" fmla="*/ 7145231 w 18982931"/>
              <a:gd name="connsiteY1020" fmla="*/ 1769896 h 4449429"/>
              <a:gd name="connsiteX1021" fmla="*/ 7215204 w 18982931"/>
              <a:gd name="connsiteY1021" fmla="*/ 1597024 h 4449429"/>
              <a:gd name="connsiteX1022" fmla="*/ 7285174 w 18982931"/>
              <a:gd name="connsiteY1022" fmla="*/ 1753433 h 4449429"/>
              <a:gd name="connsiteX1023" fmla="*/ 7297524 w 18982931"/>
              <a:gd name="connsiteY1023" fmla="*/ 2062134 h 4449429"/>
              <a:gd name="connsiteX1024" fmla="*/ 7367494 w 18982931"/>
              <a:gd name="connsiteY1024" fmla="*/ 2066247 h 4449429"/>
              <a:gd name="connsiteX1025" fmla="*/ 7371610 w 18982931"/>
              <a:gd name="connsiteY1025" fmla="*/ 2148567 h 4449429"/>
              <a:gd name="connsiteX1026" fmla="*/ 7462167 w 18982931"/>
              <a:gd name="connsiteY1026" fmla="*/ 2148567 h 4449429"/>
              <a:gd name="connsiteX1027" fmla="*/ 7462167 w 18982931"/>
              <a:gd name="connsiteY1027" fmla="*/ 2095061 h 4449429"/>
              <a:gd name="connsiteX1028" fmla="*/ 7462167 w 18982931"/>
              <a:gd name="connsiteY1028" fmla="*/ 1597024 h 4449429"/>
              <a:gd name="connsiteX1029" fmla="*/ 7482743 w 18982931"/>
              <a:gd name="connsiteY1029" fmla="*/ 1008430 h 4449429"/>
              <a:gd name="connsiteX1030" fmla="*/ 7495096 w 18982931"/>
              <a:gd name="connsiteY1030" fmla="*/ 921991 h 4449429"/>
              <a:gd name="connsiteX1031" fmla="*/ 7536254 w 18982931"/>
              <a:gd name="connsiteY1031" fmla="*/ 934341 h 4449429"/>
              <a:gd name="connsiteX1032" fmla="*/ 7577416 w 18982931"/>
              <a:gd name="connsiteY1032" fmla="*/ 563899 h 4449429"/>
              <a:gd name="connsiteX1033" fmla="*/ 7589759 w 18982931"/>
              <a:gd name="connsiteY1033" fmla="*/ 563899 h 4449429"/>
              <a:gd name="connsiteX1034" fmla="*/ 7639153 w 18982931"/>
              <a:gd name="connsiteY1034" fmla="*/ 975501 h 4449429"/>
              <a:gd name="connsiteX1035" fmla="*/ 7655614 w 18982931"/>
              <a:gd name="connsiteY1035" fmla="*/ 926109 h 4449429"/>
              <a:gd name="connsiteX1036" fmla="*/ 7667968 w 18982931"/>
              <a:gd name="connsiteY1036" fmla="*/ 926109 h 4449429"/>
              <a:gd name="connsiteX1037" fmla="*/ 7676196 w 18982931"/>
              <a:gd name="connsiteY1037" fmla="*/ 1037243 h 4449429"/>
              <a:gd name="connsiteX1038" fmla="*/ 7676196 w 18982931"/>
              <a:gd name="connsiteY1038" fmla="*/ 2049787 h 4449429"/>
              <a:gd name="connsiteX1039" fmla="*/ 7705009 w 18982931"/>
              <a:gd name="connsiteY1039" fmla="*/ 2267935 h 4449429"/>
              <a:gd name="connsiteX1040" fmla="*/ 7750287 w 18982931"/>
              <a:gd name="connsiteY1040" fmla="*/ 2469622 h 4449429"/>
              <a:gd name="connsiteX1041" fmla="*/ 7849072 w 18982931"/>
              <a:gd name="connsiteY1041" fmla="*/ 2469622 h 4449429"/>
              <a:gd name="connsiteX1042" fmla="*/ 7849072 w 18982931"/>
              <a:gd name="connsiteY1042" fmla="*/ 2284398 h 4449429"/>
              <a:gd name="connsiteX1043" fmla="*/ 7919042 w 18982931"/>
              <a:gd name="connsiteY1043" fmla="*/ 2284398 h 4449429"/>
              <a:gd name="connsiteX1044" fmla="*/ 7919042 w 18982931"/>
              <a:gd name="connsiteY1044" fmla="*/ 2473736 h 4449429"/>
              <a:gd name="connsiteX1045" fmla="*/ 8108380 w 18982931"/>
              <a:gd name="connsiteY1045" fmla="*/ 2473736 h 4449429"/>
              <a:gd name="connsiteX1046" fmla="*/ 8142338 w 18982931"/>
              <a:gd name="connsiteY1046" fmla="*/ 2481454 h 4449429"/>
              <a:gd name="connsiteX1047" fmla="*/ 8144242 w 18982931"/>
              <a:gd name="connsiteY1047" fmla="*/ 2485067 h 4449429"/>
              <a:gd name="connsiteX1048" fmla="*/ 8144242 w 18982931"/>
              <a:gd name="connsiteY1048" fmla="*/ 1280084 h 4449429"/>
              <a:gd name="connsiteX1049" fmla="*/ 8189518 w 18982931"/>
              <a:gd name="connsiteY1049" fmla="*/ 1115443 h 4449429"/>
              <a:gd name="connsiteX1050" fmla="*/ 8230679 w 18982931"/>
              <a:gd name="connsiteY1050" fmla="*/ 1090746 h 4449429"/>
              <a:gd name="connsiteX1051" fmla="*/ 8477642 w 18982931"/>
              <a:gd name="connsiteY1051" fmla="*/ 1090746 h 4449429"/>
              <a:gd name="connsiteX1052" fmla="*/ 8518799 w 18982931"/>
              <a:gd name="connsiteY1052" fmla="*/ 1111328 h 4449429"/>
              <a:gd name="connsiteX1053" fmla="*/ 8568194 w 18982931"/>
              <a:gd name="connsiteY1053" fmla="*/ 1288315 h 4449429"/>
              <a:gd name="connsiteX1054" fmla="*/ 8572304 w 18982931"/>
              <a:gd name="connsiteY1054" fmla="*/ 2152681 h 4449429"/>
              <a:gd name="connsiteX1055" fmla="*/ 8572304 w 18982931"/>
              <a:gd name="connsiteY1055" fmla="*/ 2222656 h 4449429"/>
              <a:gd name="connsiteX1056" fmla="*/ 8827499 w 18982931"/>
              <a:gd name="connsiteY1056" fmla="*/ 2222656 h 4449429"/>
              <a:gd name="connsiteX1057" fmla="*/ 8827499 w 18982931"/>
              <a:gd name="connsiteY1057" fmla="*/ 2053897 h 4449429"/>
              <a:gd name="connsiteX1058" fmla="*/ 8827499 w 18982931"/>
              <a:gd name="connsiteY1058" fmla="*/ 1996272 h 4449429"/>
              <a:gd name="connsiteX1059" fmla="*/ 8926285 w 18982931"/>
              <a:gd name="connsiteY1059" fmla="*/ 1876910 h 4449429"/>
              <a:gd name="connsiteX1060" fmla="*/ 8926285 w 18982931"/>
              <a:gd name="connsiteY1060" fmla="*/ 1757542 h 4449429"/>
              <a:gd name="connsiteX1061" fmla="*/ 8926285 w 18982931"/>
              <a:gd name="connsiteY1061" fmla="*/ 1527045 h 4449429"/>
              <a:gd name="connsiteX1062" fmla="*/ 8950980 w 18982931"/>
              <a:gd name="connsiteY1062" fmla="*/ 1432378 h 4449429"/>
              <a:gd name="connsiteX1063" fmla="*/ 8950980 w 18982931"/>
              <a:gd name="connsiteY1063" fmla="*/ 1424146 h 4449429"/>
              <a:gd name="connsiteX1064" fmla="*/ 8983911 w 18982931"/>
              <a:gd name="connsiteY1064" fmla="*/ 1107210 h 4449429"/>
              <a:gd name="connsiteX1065" fmla="*/ 8992140 w 18982931"/>
              <a:gd name="connsiteY1065" fmla="*/ 1049586 h 4449429"/>
              <a:gd name="connsiteX1066" fmla="*/ 9012723 w 18982931"/>
              <a:gd name="connsiteY1066" fmla="*/ 1049586 h 4449429"/>
              <a:gd name="connsiteX1067" fmla="*/ 9049767 w 18982931"/>
              <a:gd name="connsiteY1067" fmla="*/ 1325362 h 4449429"/>
              <a:gd name="connsiteX1068" fmla="*/ 9115624 w 18982931"/>
              <a:gd name="connsiteY1068" fmla="*/ 1329476 h 4449429"/>
              <a:gd name="connsiteX1069" fmla="*/ 9165014 w 18982931"/>
              <a:gd name="connsiteY1069" fmla="*/ 1436493 h 4449429"/>
              <a:gd name="connsiteX1070" fmla="*/ 9181479 w 18982931"/>
              <a:gd name="connsiteY1070" fmla="*/ 1494116 h 4449429"/>
              <a:gd name="connsiteX1071" fmla="*/ 9181479 w 18982931"/>
              <a:gd name="connsiteY1071" fmla="*/ 1823399 h 4449429"/>
              <a:gd name="connsiteX1072" fmla="*/ 9181479 w 18982931"/>
              <a:gd name="connsiteY1072" fmla="*/ 1881023 h 4449429"/>
              <a:gd name="connsiteX1073" fmla="*/ 9280267 w 18982931"/>
              <a:gd name="connsiteY1073" fmla="*/ 1881023 h 4449429"/>
              <a:gd name="connsiteX1074" fmla="*/ 9280267 w 18982931"/>
              <a:gd name="connsiteY1074" fmla="*/ 1815166 h 4449429"/>
              <a:gd name="connsiteX1075" fmla="*/ 9280267 w 18982931"/>
              <a:gd name="connsiteY1075" fmla="*/ 304587 h 4449429"/>
              <a:gd name="connsiteX1076" fmla="*/ 9346122 w 18982931"/>
              <a:gd name="connsiteY1076" fmla="*/ 238731 h 4449429"/>
              <a:gd name="connsiteX1077" fmla="*/ 9453137 w 18982931"/>
              <a:gd name="connsiteY1077" fmla="*/ 341628 h 4449429"/>
              <a:gd name="connsiteX1078" fmla="*/ 9453137 w 18982931"/>
              <a:gd name="connsiteY1078" fmla="*/ 1815166 h 4449429"/>
              <a:gd name="connsiteX1079" fmla="*/ 9453137 w 18982931"/>
              <a:gd name="connsiteY1079" fmla="*/ 1876910 h 4449429"/>
              <a:gd name="connsiteX1080" fmla="*/ 9551919 w 18982931"/>
              <a:gd name="connsiteY1080" fmla="*/ 1876910 h 4449429"/>
              <a:gd name="connsiteX1081" fmla="*/ 9551919 w 18982931"/>
              <a:gd name="connsiteY1081" fmla="*/ 1724614 h 4449429"/>
              <a:gd name="connsiteX1082" fmla="*/ 9551919 w 18982931"/>
              <a:gd name="connsiteY1082" fmla="*/ 1481771 h 4449429"/>
              <a:gd name="connsiteX1083" fmla="*/ 9597198 w 18982931"/>
              <a:gd name="connsiteY1083" fmla="*/ 1374754 h 4449429"/>
              <a:gd name="connsiteX1084" fmla="*/ 9613662 w 18982931"/>
              <a:gd name="connsiteY1084" fmla="*/ 1325362 h 4449429"/>
              <a:gd name="connsiteX1085" fmla="*/ 9683632 w 18982931"/>
              <a:gd name="connsiteY1085" fmla="*/ 1325362 h 4449429"/>
              <a:gd name="connsiteX1086" fmla="*/ 9683632 w 18982931"/>
              <a:gd name="connsiteY1086" fmla="*/ 1522931 h 4449429"/>
              <a:gd name="connsiteX1087" fmla="*/ 9819464 w 18982931"/>
              <a:gd name="connsiteY1087" fmla="*/ 1522931 h 4449429"/>
              <a:gd name="connsiteX1088" fmla="*/ 9819464 w 18982931"/>
              <a:gd name="connsiteY1088" fmla="*/ 1720501 h 4449429"/>
              <a:gd name="connsiteX1089" fmla="*/ 9819464 w 18982931"/>
              <a:gd name="connsiteY1089" fmla="*/ 1835749 h 4449429"/>
              <a:gd name="connsiteX1090" fmla="*/ 9868856 w 18982931"/>
              <a:gd name="connsiteY1090" fmla="*/ 1885142 h 4449429"/>
              <a:gd name="connsiteX1091" fmla="*/ 9922361 w 18982931"/>
              <a:gd name="connsiteY1091" fmla="*/ 1938648 h 4449429"/>
              <a:gd name="connsiteX1092" fmla="*/ 9922361 w 18982931"/>
              <a:gd name="connsiteY1092" fmla="*/ 2226770 h 4449429"/>
              <a:gd name="connsiteX1093" fmla="*/ 10189906 w 18982931"/>
              <a:gd name="connsiteY1093" fmla="*/ 2226770 h 4449429"/>
              <a:gd name="connsiteX1094" fmla="*/ 10189906 w 18982931"/>
              <a:gd name="connsiteY1094" fmla="*/ 1864559 h 4449429"/>
              <a:gd name="connsiteX1095" fmla="*/ 10251644 w 18982931"/>
              <a:gd name="connsiteY1095" fmla="*/ 1852213 h 4449429"/>
              <a:gd name="connsiteX1096" fmla="*/ 10251644 w 18982931"/>
              <a:gd name="connsiteY1096" fmla="*/ 1465306 h 4449429"/>
              <a:gd name="connsiteX1097" fmla="*/ 10198137 w 18982931"/>
              <a:gd name="connsiteY1097" fmla="*/ 1461188 h 4449429"/>
              <a:gd name="connsiteX1098" fmla="*/ 10198137 w 18982931"/>
              <a:gd name="connsiteY1098" fmla="*/ 1317129 h 4449429"/>
              <a:gd name="connsiteX1099" fmla="*/ 10572694 w 18982931"/>
              <a:gd name="connsiteY1099" fmla="*/ 1317129 h 4449429"/>
              <a:gd name="connsiteX1100" fmla="*/ 10572694 w 18982931"/>
              <a:gd name="connsiteY1100" fmla="*/ 2140336 h 4449429"/>
              <a:gd name="connsiteX1101" fmla="*/ 10642669 w 18982931"/>
              <a:gd name="connsiteY1101" fmla="*/ 2144449 h 4449429"/>
              <a:gd name="connsiteX1102" fmla="*/ 10642669 w 18982931"/>
              <a:gd name="connsiteY1102" fmla="*/ 2477849 h 4449429"/>
              <a:gd name="connsiteX1103" fmla="*/ 10885512 w 18982931"/>
              <a:gd name="connsiteY1103" fmla="*/ 2477849 h 4449429"/>
              <a:gd name="connsiteX1104" fmla="*/ 10885512 w 18982931"/>
              <a:gd name="connsiteY1104" fmla="*/ 2292626 h 4449429"/>
              <a:gd name="connsiteX1105" fmla="*/ 10959601 w 18982931"/>
              <a:gd name="connsiteY1105" fmla="*/ 2292626 h 4449429"/>
              <a:gd name="connsiteX1106" fmla="*/ 10959601 w 18982931"/>
              <a:gd name="connsiteY1106" fmla="*/ 2477849 h 4449429"/>
              <a:gd name="connsiteX1107" fmla="*/ 11066618 w 18982931"/>
              <a:gd name="connsiteY1107" fmla="*/ 2477849 h 4449429"/>
              <a:gd name="connsiteX1108" fmla="*/ 11107778 w 18982931"/>
              <a:gd name="connsiteY1108" fmla="*/ 2284395 h 4449429"/>
              <a:gd name="connsiteX1109" fmla="*/ 11136593 w 18982931"/>
              <a:gd name="connsiteY1109" fmla="*/ 2053897 h 4449429"/>
              <a:gd name="connsiteX1110" fmla="*/ 11136593 w 18982931"/>
              <a:gd name="connsiteY1110" fmla="*/ 1061936 h 4449429"/>
              <a:gd name="connsiteX1111" fmla="*/ 11148938 w 18982931"/>
              <a:gd name="connsiteY1111" fmla="*/ 938454 h 4449429"/>
              <a:gd name="connsiteX1112" fmla="*/ 11161288 w 18982931"/>
              <a:gd name="connsiteY1112" fmla="*/ 938454 h 4449429"/>
              <a:gd name="connsiteX1113" fmla="*/ 11177753 w 18982931"/>
              <a:gd name="connsiteY1113" fmla="*/ 983729 h 4449429"/>
              <a:gd name="connsiteX1114" fmla="*/ 11231258 w 18982931"/>
              <a:gd name="connsiteY1114" fmla="*/ 572126 h 4449429"/>
              <a:gd name="connsiteX1115" fmla="*/ 11243610 w 18982931"/>
              <a:gd name="connsiteY1115" fmla="*/ 572126 h 4449429"/>
              <a:gd name="connsiteX1116" fmla="*/ 11284770 w 18982931"/>
              <a:gd name="connsiteY1116" fmla="*/ 946687 h 4449429"/>
              <a:gd name="connsiteX1117" fmla="*/ 11325929 w 18982931"/>
              <a:gd name="connsiteY1117" fmla="*/ 934337 h 4449429"/>
              <a:gd name="connsiteX1118" fmla="*/ 11342394 w 18982931"/>
              <a:gd name="connsiteY1118" fmla="*/ 1061936 h 4449429"/>
              <a:gd name="connsiteX1119" fmla="*/ 11342394 w 18982931"/>
              <a:gd name="connsiteY1119" fmla="*/ 1300666 h 4449429"/>
              <a:gd name="connsiteX1120" fmla="*/ 11358857 w 18982931"/>
              <a:gd name="connsiteY1120" fmla="*/ 2132104 h 4449429"/>
              <a:gd name="connsiteX1121" fmla="*/ 11362976 w 18982931"/>
              <a:gd name="connsiteY1121" fmla="*/ 2165031 h 4449429"/>
              <a:gd name="connsiteX1122" fmla="*/ 11453524 w 18982931"/>
              <a:gd name="connsiteY1122" fmla="*/ 2165031 h 4449429"/>
              <a:gd name="connsiteX1123" fmla="*/ 11457643 w 18982931"/>
              <a:gd name="connsiteY1123" fmla="*/ 2082711 h 4449429"/>
              <a:gd name="connsiteX1124" fmla="*/ 11535845 w 18982931"/>
              <a:gd name="connsiteY1124" fmla="*/ 2078592 h 4449429"/>
              <a:gd name="connsiteX1125" fmla="*/ 11535845 w 18982931"/>
              <a:gd name="connsiteY1125" fmla="*/ 2004505 h 4449429"/>
              <a:gd name="connsiteX1126" fmla="*/ 11548195 w 18982931"/>
              <a:gd name="connsiteY1126" fmla="*/ 1736964 h 4449429"/>
              <a:gd name="connsiteX1127" fmla="*/ 11609938 w 18982931"/>
              <a:gd name="connsiteY1127" fmla="*/ 1609365 h 4449429"/>
              <a:gd name="connsiteX1128" fmla="*/ 11688140 w 18982931"/>
              <a:gd name="connsiteY1128" fmla="*/ 1765774 h 4449429"/>
              <a:gd name="connsiteX1129" fmla="*/ 11688140 w 18982931"/>
              <a:gd name="connsiteY1129" fmla="*/ 2082711 h 4449429"/>
              <a:gd name="connsiteX1130" fmla="*/ 11910406 w 18982931"/>
              <a:gd name="connsiteY1130" fmla="*/ 2148567 h 4449429"/>
              <a:gd name="connsiteX1131" fmla="*/ 11988608 w 18982931"/>
              <a:gd name="connsiteY1131" fmla="*/ 2119754 h 4449429"/>
              <a:gd name="connsiteX1132" fmla="*/ 11991181 w 18982931"/>
              <a:gd name="connsiteY1132" fmla="*/ 2153197 h 4449429"/>
              <a:gd name="connsiteX1133" fmla="*/ 11993908 w 18982931"/>
              <a:gd name="connsiteY1133" fmla="*/ 2158900 h 4449429"/>
              <a:gd name="connsiteX1134" fmla="*/ 11993908 w 18982931"/>
              <a:gd name="connsiteY1134" fmla="*/ 2156799 h 4449429"/>
              <a:gd name="connsiteX1135" fmla="*/ 11998023 w 18982931"/>
              <a:gd name="connsiteY1135" fmla="*/ 2115639 h 4449429"/>
              <a:gd name="connsiteX1136" fmla="*/ 12010373 w 18982931"/>
              <a:gd name="connsiteY1136" fmla="*/ 2115639 h 4449429"/>
              <a:gd name="connsiteX1137" fmla="*/ 12014490 w 18982931"/>
              <a:gd name="connsiteY1137" fmla="*/ 2185614 h 4449429"/>
              <a:gd name="connsiteX1138" fmla="*/ 12055650 w 18982931"/>
              <a:gd name="connsiteY1138" fmla="*/ 2259703 h 4449429"/>
              <a:gd name="connsiteX1139" fmla="*/ 12109157 w 18982931"/>
              <a:gd name="connsiteY1139" fmla="*/ 2267933 h 4449429"/>
              <a:gd name="connsiteX1140" fmla="*/ 12137972 w 18982931"/>
              <a:gd name="connsiteY1140" fmla="*/ 2580753 h 4449429"/>
              <a:gd name="connsiteX1141" fmla="*/ 12150317 w 18982931"/>
              <a:gd name="connsiteY1141" fmla="*/ 2580753 h 4449429"/>
              <a:gd name="connsiteX1142" fmla="*/ 12179132 w 18982931"/>
              <a:gd name="connsiteY1142" fmla="*/ 2411992 h 4449429"/>
              <a:gd name="connsiteX1143" fmla="*/ 12207942 w 18982931"/>
              <a:gd name="connsiteY1143" fmla="*/ 2160917 h 4449429"/>
              <a:gd name="connsiteX1144" fmla="*/ 12216174 w 18982931"/>
              <a:gd name="connsiteY1144" fmla="*/ 2152686 h 4449429"/>
              <a:gd name="connsiteX1145" fmla="*/ 12331423 w 18982931"/>
              <a:gd name="connsiteY1145" fmla="*/ 2152686 h 4449429"/>
              <a:gd name="connsiteX1146" fmla="*/ 12331423 w 18982931"/>
              <a:gd name="connsiteY1146" fmla="*/ 2317327 h 4449429"/>
              <a:gd name="connsiteX1147" fmla="*/ 12496064 w 18982931"/>
              <a:gd name="connsiteY1147" fmla="*/ 2313208 h 4449429"/>
              <a:gd name="connsiteX1148" fmla="*/ 12557802 w 18982931"/>
              <a:gd name="connsiteY1148" fmla="*/ 2210310 h 4449429"/>
              <a:gd name="connsiteX1149" fmla="*/ 12566034 w 18982931"/>
              <a:gd name="connsiteY1149" fmla="*/ 2206191 h 4449429"/>
              <a:gd name="connsiteX1150" fmla="*/ 12598962 w 18982931"/>
              <a:gd name="connsiteY1150" fmla="*/ 2267933 h 4449429"/>
              <a:gd name="connsiteX1151" fmla="*/ 12607194 w 18982931"/>
              <a:gd name="connsiteY1151" fmla="*/ 2263816 h 4449429"/>
              <a:gd name="connsiteX1152" fmla="*/ 12607194 w 18982931"/>
              <a:gd name="connsiteY1152" fmla="*/ 1461193 h 4449429"/>
              <a:gd name="connsiteX1153" fmla="*/ 12677169 w 18982931"/>
              <a:gd name="connsiteY1153" fmla="*/ 1230695 h 4449429"/>
              <a:gd name="connsiteX1154" fmla="*/ 12920017 w 18982931"/>
              <a:gd name="connsiteY1154" fmla="*/ 1230695 h 4449429"/>
              <a:gd name="connsiteX1155" fmla="*/ 12948827 w 18982931"/>
              <a:gd name="connsiteY1155" fmla="*/ 1490003 h 4449429"/>
              <a:gd name="connsiteX1156" fmla="*/ 12948827 w 18982931"/>
              <a:gd name="connsiteY1156" fmla="*/ 1909838 h 4449429"/>
              <a:gd name="connsiteX1157" fmla="*/ 12948827 w 18982931"/>
              <a:gd name="connsiteY1157" fmla="*/ 1975695 h 4449429"/>
              <a:gd name="connsiteX1158" fmla="*/ 12969405 w 18982931"/>
              <a:gd name="connsiteY1158" fmla="*/ 1979812 h 4449429"/>
              <a:gd name="connsiteX1159" fmla="*/ 12989987 w 18982931"/>
              <a:gd name="connsiteY1159" fmla="*/ 1913955 h 4449429"/>
              <a:gd name="connsiteX1160" fmla="*/ 12989987 w 18982931"/>
              <a:gd name="connsiteY1160" fmla="*/ 1469425 h 4449429"/>
              <a:gd name="connsiteX1161" fmla="*/ 13064076 w 18982931"/>
              <a:gd name="connsiteY1161" fmla="*/ 1395336 h 4449429"/>
              <a:gd name="connsiteX1162" fmla="*/ 13146396 w 18982931"/>
              <a:gd name="connsiteY1162" fmla="*/ 1395336 h 4449429"/>
              <a:gd name="connsiteX1163" fmla="*/ 13146396 w 18982931"/>
              <a:gd name="connsiteY1163" fmla="*/ 1111328 h 4449429"/>
              <a:gd name="connsiteX1164" fmla="*/ 13216366 w 18982931"/>
              <a:gd name="connsiteY1164" fmla="*/ 1103096 h 4449429"/>
              <a:gd name="connsiteX1165" fmla="*/ 13228716 w 18982931"/>
              <a:gd name="connsiteY1165" fmla="*/ 1041358 h 4449429"/>
              <a:gd name="connsiteX1166" fmla="*/ 13368662 w 18982931"/>
              <a:gd name="connsiteY1166" fmla="*/ 1041358 h 4449429"/>
              <a:gd name="connsiteX1167" fmla="*/ 13368662 w 18982931"/>
              <a:gd name="connsiteY1167" fmla="*/ 687379 h 4449429"/>
              <a:gd name="connsiteX1168" fmla="*/ 13483911 w 18982931"/>
              <a:gd name="connsiteY1168" fmla="*/ 687379 h 4449429"/>
              <a:gd name="connsiteX1169" fmla="*/ 13483911 w 18982931"/>
              <a:gd name="connsiteY1169" fmla="*/ 617404 h 4449429"/>
              <a:gd name="connsiteX1170" fmla="*/ 13483911 w 18982931"/>
              <a:gd name="connsiteY1170" fmla="*/ 131714 h 4449429"/>
              <a:gd name="connsiteX1171" fmla="*/ 13541534 w 18982931"/>
              <a:gd name="connsiteY1171" fmla="*/ 74089 h 4449429"/>
              <a:gd name="connsiteX1172" fmla="*/ 13685593 w 18982931"/>
              <a:gd name="connsiteY1172" fmla="*/ 74089 h 4449429"/>
              <a:gd name="connsiteX1173" fmla="*/ 13730872 w 18982931"/>
              <a:gd name="connsiteY1173" fmla="*/ 49392 h 4449429"/>
              <a:gd name="connsiteX1174" fmla="*/ 13739104 w 18982931"/>
              <a:gd name="connsiteY1174"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40669 w 18982931"/>
              <a:gd name="connsiteY859" fmla="*/ 1950998 h 4449429"/>
              <a:gd name="connsiteX860" fmla="*/ 873596 w 18982931"/>
              <a:gd name="connsiteY860" fmla="*/ 1597020 h 4449429"/>
              <a:gd name="connsiteX861" fmla="*/ 906526 w 18982931"/>
              <a:gd name="connsiteY861" fmla="*/ 1584670 h 4449429"/>
              <a:gd name="connsiteX862" fmla="*/ 1034120 w 18982931"/>
              <a:gd name="connsiteY862" fmla="*/ 1584670 h 4449429"/>
              <a:gd name="connsiteX863" fmla="*/ 1034120 w 18982931"/>
              <a:gd name="connsiteY863" fmla="*/ 1420028 h 4449429"/>
              <a:gd name="connsiteX864" fmla="*/ 1320382 w 18982931"/>
              <a:gd name="connsiteY864" fmla="*/ 1408806 h 4449429"/>
              <a:gd name="connsiteX865" fmla="*/ 1318126 w 18982931"/>
              <a:gd name="connsiteY865" fmla="*/ 1576437 h 4449429"/>
              <a:gd name="connsiteX866" fmla="*/ 1511305 w 18982931"/>
              <a:gd name="connsiteY866" fmla="*/ 1594214 h 4449429"/>
              <a:gd name="connsiteX867" fmla="*/ 1507466 w 18982931"/>
              <a:gd name="connsiteY867" fmla="*/ 2337905 h 4449429"/>
              <a:gd name="connsiteX868" fmla="*/ 1523929 w 18982931"/>
              <a:gd name="connsiteY868" fmla="*/ 2337905 h 4449429"/>
              <a:gd name="connsiteX869" fmla="*/ 1523929 w 18982931"/>
              <a:gd name="connsiteY869" fmla="*/ 2169146 h 4449429"/>
              <a:gd name="connsiteX870" fmla="*/ 1692685 w 18982931"/>
              <a:gd name="connsiteY870" fmla="*/ 2169146 h 4449429"/>
              <a:gd name="connsiteX871" fmla="*/ 1692685 w 18982931"/>
              <a:gd name="connsiteY871" fmla="*/ 2020968 h 4449429"/>
              <a:gd name="connsiteX872" fmla="*/ 1766772 w 18982931"/>
              <a:gd name="connsiteY872" fmla="*/ 1922183 h 4449429"/>
              <a:gd name="connsiteX873" fmla="*/ 1766772 w 18982931"/>
              <a:gd name="connsiteY873" fmla="*/ 1757542 h 4449429"/>
              <a:gd name="connsiteX874" fmla="*/ 1849095 w 18982931"/>
              <a:gd name="connsiteY874" fmla="*/ 1757542 h 4449429"/>
              <a:gd name="connsiteX875" fmla="*/ 1849095 w 18982931"/>
              <a:gd name="connsiteY875" fmla="*/ 2156799 h 4449429"/>
              <a:gd name="connsiteX876" fmla="*/ 1919070 w 18982931"/>
              <a:gd name="connsiteY876" fmla="*/ 2156799 h 4449429"/>
              <a:gd name="connsiteX877" fmla="*/ 1919070 w 18982931"/>
              <a:gd name="connsiteY877" fmla="*/ 1864559 h 4449429"/>
              <a:gd name="connsiteX878" fmla="*/ 1919070 w 18982931"/>
              <a:gd name="connsiteY878" fmla="*/ 695608 h 4449429"/>
              <a:gd name="connsiteX879" fmla="*/ 2005504 w 18982931"/>
              <a:gd name="connsiteY879" fmla="*/ 609173 h 4449429"/>
              <a:gd name="connsiteX880" fmla="*/ 2026085 w 18982931"/>
              <a:gd name="connsiteY880" fmla="*/ 605054 h 4449429"/>
              <a:gd name="connsiteX881" fmla="*/ 2100174 w 18982931"/>
              <a:gd name="connsiteY881" fmla="*/ 448645 h 4449429"/>
              <a:gd name="connsiteX882" fmla="*/ 2137215 w 18982931"/>
              <a:gd name="connsiteY882" fmla="*/ 407485 h 4449429"/>
              <a:gd name="connsiteX883" fmla="*/ 2194840 w 18982931"/>
              <a:gd name="connsiteY883" fmla="*/ 337515 h 4449429"/>
              <a:gd name="connsiteX884" fmla="*/ 2198958 w 18982931"/>
              <a:gd name="connsiteY884" fmla="*/ 292236 h 4449429"/>
              <a:gd name="connsiteX885" fmla="*/ 2240121 w 18982931"/>
              <a:gd name="connsiteY885" fmla="*/ 358093 h 4449429"/>
              <a:gd name="connsiteX886" fmla="*/ 2273047 w 18982931"/>
              <a:gd name="connsiteY886" fmla="*/ 444532 h 4449429"/>
              <a:gd name="connsiteX887" fmla="*/ 2330670 w 18982931"/>
              <a:gd name="connsiteY887" fmla="*/ 563894 h 4449429"/>
              <a:gd name="connsiteX888" fmla="*/ 2351248 w 18982931"/>
              <a:gd name="connsiteY888" fmla="*/ 613286 h 4449429"/>
              <a:gd name="connsiteX889" fmla="*/ 2429455 w 18982931"/>
              <a:gd name="connsiteY889" fmla="*/ 675029 h 4449429"/>
              <a:gd name="connsiteX890" fmla="*/ 2470614 w 18982931"/>
              <a:gd name="connsiteY890" fmla="*/ 757350 h 4449429"/>
              <a:gd name="connsiteX891" fmla="*/ 2470614 w 18982931"/>
              <a:gd name="connsiteY891" fmla="*/ 1086631 h 4449429"/>
              <a:gd name="connsiteX892" fmla="*/ 2470614 w 18982931"/>
              <a:gd name="connsiteY892" fmla="*/ 2008622 h 4449429"/>
              <a:gd name="connsiteX893" fmla="*/ 2487080 w 18982931"/>
              <a:gd name="connsiteY893" fmla="*/ 2053897 h 4449429"/>
              <a:gd name="connsiteX894" fmla="*/ 2499426 w 18982931"/>
              <a:gd name="connsiteY894" fmla="*/ 1897488 h 4449429"/>
              <a:gd name="connsiteX895" fmla="*/ 2602322 w 18982931"/>
              <a:gd name="connsiteY895" fmla="*/ 1798703 h 4449429"/>
              <a:gd name="connsiteX896" fmla="*/ 2836935 w 18982931"/>
              <a:gd name="connsiteY896" fmla="*/ 1798703 h 4449429"/>
              <a:gd name="connsiteX897" fmla="*/ 2836935 w 18982931"/>
              <a:gd name="connsiteY897" fmla="*/ 1860446 h 4449429"/>
              <a:gd name="connsiteX898" fmla="*/ 2836935 w 18982931"/>
              <a:gd name="connsiteY898" fmla="*/ 2263816 h 4449429"/>
              <a:gd name="connsiteX899" fmla="*/ 2845169 w 18982931"/>
              <a:gd name="connsiteY899" fmla="*/ 2304976 h 4449429"/>
              <a:gd name="connsiteX900" fmla="*/ 2861629 w 18982931"/>
              <a:gd name="connsiteY900" fmla="*/ 2300858 h 4449429"/>
              <a:gd name="connsiteX901" fmla="*/ 2861629 w 18982931"/>
              <a:gd name="connsiteY901" fmla="*/ 2247351 h 4449429"/>
              <a:gd name="connsiteX902" fmla="*/ 2869861 w 18982931"/>
              <a:gd name="connsiteY902" fmla="*/ 1996272 h 4449429"/>
              <a:gd name="connsiteX903" fmla="*/ 2923374 w 18982931"/>
              <a:gd name="connsiteY903" fmla="*/ 1967462 h 4449429"/>
              <a:gd name="connsiteX904" fmla="*/ 2939836 w 18982931"/>
              <a:gd name="connsiteY904" fmla="*/ 2300858 h 4449429"/>
              <a:gd name="connsiteX905" fmla="*/ 2956300 w 18982931"/>
              <a:gd name="connsiteY905" fmla="*/ 2300858 h 4449429"/>
              <a:gd name="connsiteX906" fmla="*/ 2989230 w 18982931"/>
              <a:gd name="connsiteY906" fmla="*/ 2111521 h 4449429"/>
              <a:gd name="connsiteX907" fmla="*/ 3018038 w 18982931"/>
              <a:gd name="connsiteY907" fmla="*/ 2058015 h 4449429"/>
              <a:gd name="connsiteX908" fmla="*/ 3034502 w 18982931"/>
              <a:gd name="connsiteY908" fmla="*/ 2123871 h 4449429"/>
              <a:gd name="connsiteX909" fmla="*/ 3038620 w 18982931"/>
              <a:gd name="connsiteY909" fmla="*/ 2132104 h 4449429"/>
              <a:gd name="connsiteX910" fmla="*/ 3088018 w 18982931"/>
              <a:gd name="connsiteY910" fmla="*/ 2140336 h 4449429"/>
              <a:gd name="connsiteX911" fmla="*/ 3095320 w 18982931"/>
              <a:gd name="connsiteY911" fmla="*/ 2275334 h 4449429"/>
              <a:gd name="connsiteX912" fmla="*/ 3162101 w 18982931"/>
              <a:gd name="connsiteY912" fmla="*/ 2275334 h 4449429"/>
              <a:gd name="connsiteX913" fmla="*/ 3162101 w 18982931"/>
              <a:gd name="connsiteY913" fmla="*/ 1580555 h 4449429"/>
              <a:gd name="connsiteX914" fmla="*/ 3162101 w 18982931"/>
              <a:gd name="connsiteY914" fmla="*/ 1531163 h 4449429"/>
              <a:gd name="connsiteX915" fmla="*/ 3199146 w 18982931"/>
              <a:gd name="connsiteY915" fmla="*/ 1498235 h 4449429"/>
              <a:gd name="connsiteX916" fmla="*/ 3281469 w 18982931"/>
              <a:gd name="connsiteY916" fmla="*/ 1498235 h 4449429"/>
              <a:gd name="connsiteX917" fmla="*/ 3281469 w 18982931"/>
              <a:gd name="connsiteY917" fmla="*/ 1325362 h 4449429"/>
              <a:gd name="connsiteX918" fmla="*/ 3343207 w 18982931"/>
              <a:gd name="connsiteY918" fmla="*/ 1263619 h 4449429"/>
              <a:gd name="connsiteX919" fmla="*/ 3544891 w 18982931"/>
              <a:gd name="connsiteY919" fmla="*/ 1263619 h 4449429"/>
              <a:gd name="connsiteX920" fmla="*/ 3544891 w 18982931"/>
              <a:gd name="connsiteY920" fmla="*/ 712071 h 4449429"/>
              <a:gd name="connsiteX921" fmla="*/ 3561357 w 18982931"/>
              <a:gd name="connsiteY921" fmla="*/ 555662 h 4449429"/>
              <a:gd name="connsiteX922" fmla="*/ 3606633 w 18982931"/>
              <a:gd name="connsiteY922" fmla="*/ 316933 h 4449429"/>
              <a:gd name="connsiteX923" fmla="*/ 3614865 w 18982931"/>
              <a:gd name="connsiteY923" fmla="*/ 279891 h 4449429"/>
              <a:gd name="connsiteX924" fmla="*/ 3676603 w 18982931"/>
              <a:gd name="connsiteY924" fmla="*/ 341628 h 4449429"/>
              <a:gd name="connsiteX925" fmla="*/ 3684835 w 18982931"/>
              <a:gd name="connsiteY925" fmla="*/ 386907 h 4449429"/>
              <a:gd name="connsiteX926" fmla="*/ 3742460 w 18982931"/>
              <a:gd name="connsiteY926" fmla="*/ 481574 h 4449429"/>
              <a:gd name="connsiteX927" fmla="*/ 3763042 w 18982931"/>
              <a:gd name="connsiteY927" fmla="*/ 703838 h 4449429"/>
              <a:gd name="connsiteX928" fmla="*/ 3763042 w 18982931"/>
              <a:gd name="connsiteY928" fmla="*/ 1144256 h 4449429"/>
              <a:gd name="connsiteX929" fmla="*/ 3771275 w 18982931"/>
              <a:gd name="connsiteY929" fmla="*/ 1181298 h 4449429"/>
              <a:gd name="connsiteX930" fmla="*/ 3775390 w 18982931"/>
              <a:gd name="connsiteY930" fmla="*/ 1115443 h 4449429"/>
              <a:gd name="connsiteX931" fmla="*/ 3923568 w 18982931"/>
              <a:gd name="connsiteY931" fmla="*/ 996079 h 4449429"/>
              <a:gd name="connsiteX932" fmla="*/ 3940029 w 18982931"/>
              <a:gd name="connsiteY932" fmla="*/ 1020776 h 4449429"/>
              <a:gd name="connsiteX933" fmla="*/ 3960611 w 18982931"/>
              <a:gd name="connsiteY933" fmla="*/ 1321244 h 4449429"/>
              <a:gd name="connsiteX934" fmla="*/ 3960611 w 18982931"/>
              <a:gd name="connsiteY934" fmla="*/ 1584670 h 4449429"/>
              <a:gd name="connsiteX935" fmla="*/ 3977076 w 18982931"/>
              <a:gd name="connsiteY935" fmla="*/ 1625830 h 4449429"/>
              <a:gd name="connsiteX936" fmla="*/ 4010007 w 18982931"/>
              <a:gd name="connsiteY936" fmla="*/ 1666990 h 4449429"/>
              <a:gd name="connsiteX937" fmla="*/ 4055279 w 18982931"/>
              <a:gd name="connsiteY937" fmla="*/ 1819286 h 4449429"/>
              <a:gd name="connsiteX938" fmla="*/ 4104670 w 18982931"/>
              <a:gd name="connsiteY938" fmla="*/ 1819286 h 4449429"/>
              <a:gd name="connsiteX939" fmla="*/ 4108788 w 18982931"/>
              <a:gd name="connsiteY939" fmla="*/ 1741079 h 4449429"/>
              <a:gd name="connsiteX940" fmla="*/ 4211689 w 18982931"/>
              <a:gd name="connsiteY940" fmla="*/ 1741079 h 4449429"/>
              <a:gd name="connsiteX941" fmla="*/ 4252847 w 18982931"/>
              <a:gd name="connsiteY941" fmla="*/ 1559973 h 4449429"/>
              <a:gd name="connsiteX942" fmla="*/ 4265197 w 18982931"/>
              <a:gd name="connsiteY942" fmla="*/ 1559973 h 4449429"/>
              <a:gd name="connsiteX943" fmla="*/ 4277546 w 18982931"/>
              <a:gd name="connsiteY943" fmla="*/ 1592900 h 4449429"/>
              <a:gd name="connsiteX944" fmla="*/ 4302239 w 18982931"/>
              <a:gd name="connsiteY944" fmla="*/ 1708150 h 4449429"/>
              <a:gd name="connsiteX945" fmla="*/ 4368100 w 18982931"/>
              <a:gd name="connsiteY945" fmla="*/ 1741079 h 4449429"/>
              <a:gd name="connsiteX946" fmla="*/ 4363984 w 18982931"/>
              <a:gd name="connsiteY946" fmla="*/ 1634062 h 4449429"/>
              <a:gd name="connsiteX947" fmla="*/ 4372218 w 18982931"/>
              <a:gd name="connsiteY947" fmla="*/ 839670 h 4449429"/>
              <a:gd name="connsiteX948" fmla="*/ 4442184 w 18982931"/>
              <a:gd name="connsiteY948" fmla="*/ 279891 h 4449429"/>
              <a:gd name="connsiteX949" fmla="*/ 4479230 w 18982931"/>
              <a:gd name="connsiteY949" fmla="*/ 234611 h 4449429"/>
              <a:gd name="connsiteX950" fmla="*/ 4520394 w 18982931"/>
              <a:gd name="connsiteY950" fmla="*/ 284004 h 4449429"/>
              <a:gd name="connsiteX951" fmla="*/ 4549200 w 18982931"/>
              <a:gd name="connsiteY951" fmla="*/ 440413 h 4449429"/>
              <a:gd name="connsiteX952" fmla="*/ 4680914 w 18982931"/>
              <a:gd name="connsiteY952" fmla="*/ 395140 h 4449429"/>
              <a:gd name="connsiteX953" fmla="*/ 4759121 w 18982931"/>
              <a:gd name="connsiteY953" fmla="*/ 460995 h 4449429"/>
              <a:gd name="connsiteX954" fmla="*/ 4771466 w 18982931"/>
              <a:gd name="connsiteY954" fmla="*/ 493924 h 4449429"/>
              <a:gd name="connsiteX955" fmla="*/ 4888657 w 18982931"/>
              <a:gd name="connsiteY955" fmla="*/ 747622 h 4449429"/>
              <a:gd name="connsiteX956" fmla="*/ 4888893 w 18982931"/>
              <a:gd name="connsiteY956" fmla="*/ 807315 h 4449429"/>
              <a:gd name="connsiteX957" fmla="*/ 4856617 w 18982931"/>
              <a:gd name="connsiteY957" fmla="*/ 807315 h 4449429"/>
              <a:gd name="connsiteX958" fmla="*/ 4856617 w 18982931"/>
              <a:gd name="connsiteY958" fmla="*/ 944475 h 4449429"/>
              <a:gd name="connsiteX959" fmla="*/ 4888332 w 18982931"/>
              <a:gd name="connsiteY959" fmla="*/ 944475 h 4449429"/>
              <a:gd name="connsiteX960" fmla="*/ 4888325 w 18982931"/>
              <a:gd name="connsiteY960" fmla="*/ 945600 h 4449429"/>
              <a:gd name="connsiteX961" fmla="*/ 4890835 w 18982931"/>
              <a:gd name="connsiteY961" fmla="*/ 1609365 h 4449429"/>
              <a:gd name="connsiteX962" fmla="*/ 4952574 w 18982931"/>
              <a:gd name="connsiteY962" fmla="*/ 1617597 h 4449429"/>
              <a:gd name="connsiteX963" fmla="*/ 4952574 w 18982931"/>
              <a:gd name="connsiteY963" fmla="*/ 1868678 h 4449429"/>
              <a:gd name="connsiteX964" fmla="*/ 4956691 w 18982931"/>
              <a:gd name="connsiteY964" fmla="*/ 1905720 h 4449429"/>
              <a:gd name="connsiteX965" fmla="*/ 4981387 w 18982931"/>
              <a:gd name="connsiteY965" fmla="*/ 1967462 h 4449429"/>
              <a:gd name="connsiteX966" fmla="*/ 4981387 w 18982931"/>
              <a:gd name="connsiteY966" fmla="*/ 2058015 h 4449429"/>
              <a:gd name="connsiteX967" fmla="*/ 5001966 w 18982931"/>
              <a:gd name="connsiteY967" fmla="*/ 2086824 h 4449429"/>
              <a:gd name="connsiteX968" fmla="*/ 5018429 w 18982931"/>
              <a:gd name="connsiteY968" fmla="*/ 2078592 h 4449429"/>
              <a:gd name="connsiteX969" fmla="*/ 5018429 w 18982931"/>
              <a:gd name="connsiteY969" fmla="*/ 1881023 h 4449429"/>
              <a:gd name="connsiteX970" fmla="*/ 5018429 w 18982931"/>
              <a:gd name="connsiteY970" fmla="*/ 1366522 h 4449429"/>
              <a:gd name="connsiteX971" fmla="*/ 5034894 w 18982931"/>
              <a:gd name="connsiteY971" fmla="*/ 864367 h 4449429"/>
              <a:gd name="connsiteX972" fmla="*/ 5067821 w 18982931"/>
              <a:gd name="connsiteY972" fmla="*/ 197569 h 4449429"/>
              <a:gd name="connsiteX973" fmla="*/ 5080173 w 18982931"/>
              <a:gd name="connsiteY973" fmla="*/ 102899 h 4449429"/>
              <a:gd name="connsiteX974" fmla="*/ 5216000 w 18982931"/>
              <a:gd name="connsiteY974" fmla="*/ 37042 h 4449429"/>
              <a:gd name="connsiteX975" fmla="*/ 5248927 w 18982931"/>
              <a:gd name="connsiteY975" fmla="*/ 69972 h 4449429"/>
              <a:gd name="connsiteX976" fmla="*/ 5372409 w 18982931"/>
              <a:gd name="connsiteY976" fmla="*/ 69972 h 4449429"/>
              <a:gd name="connsiteX977" fmla="*/ 5434151 w 18982931"/>
              <a:gd name="connsiteY977" fmla="*/ 131714 h 4449429"/>
              <a:gd name="connsiteX978" fmla="*/ 5434151 w 18982931"/>
              <a:gd name="connsiteY978" fmla="*/ 382788 h 4449429"/>
              <a:gd name="connsiteX979" fmla="*/ 5434151 w 18982931"/>
              <a:gd name="connsiteY979" fmla="*/ 683261 h 4449429"/>
              <a:gd name="connsiteX980" fmla="*/ 5545282 w 18982931"/>
              <a:gd name="connsiteY980" fmla="*/ 687375 h 4449429"/>
              <a:gd name="connsiteX981" fmla="*/ 5545282 w 18982931"/>
              <a:gd name="connsiteY981" fmla="*/ 1045471 h 4449429"/>
              <a:gd name="connsiteX982" fmla="*/ 5676994 w 18982931"/>
              <a:gd name="connsiteY982" fmla="*/ 1045471 h 4449429"/>
              <a:gd name="connsiteX983" fmla="*/ 5685227 w 18982931"/>
              <a:gd name="connsiteY983" fmla="*/ 1103096 h 4449429"/>
              <a:gd name="connsiteX984" fmla="*/ 5759314 w 18982931"/>
              <a:gd name="connsiteY984" fmla="*/ 1193648 h 4449429"/>
              <a:gd name="connsiteX985" fmla="*/ 5759314 w 18982931"/>
              <a:gd name="connsiteY985" fmla="*/ 1395331 h 4449429"/>
              <a:gd name="connsiteX986" fmla="*/ 5825171 w 18982931"/>
              <a:gd name="connsiteY986" fmla="*/ 1395331 h 4449429"/>
              <a:gd name="connsiteX987" fmla="*/ 5903378 w 18982931"/>
              <a:gd name="connsiteY987" fmla="*/ 1477653 h 4449429"/>
              <a:gd name="connsiteX988" fmla="*/ 5903378 w 18982931"/>
              <a:gd name="connsiteY988" fmla="*/ 1918070 h 4449429"/>
              <a:gd name="connsiteX989" fmla="*/ 5936306 w 18982931"/>
              <a:gd name="connsiteY989" fmla="*/ 1975695 h 4449429"/>
              <a:gd name="connsiteX990" fmla="*/ 5965115 w 18982931"/>
              <a:gd name="connsiteY990" fmla="*/ 1275969 h 4449429"/>
              <a:gd name="connsiteX991" fmla="*/ 5969235 w 18982931"/>
              <a:gd name="connsiteY991" fmla="*/ 1238922 h 4449429"/>
              <a:gd name="connsiteX992" fmla="*/ 6166804 w 18982931"/>
              <a:gd name="connsiteY992" fmla="*/ 1238922 h 4449429"/>
              <a:gd name="connsiteX993" fmla="*/ 6216196 w 18982931"/>
              <a:gd name="connsiteY993" fmla="*/ 1288315 h 4449429"/>
              <a:gd name="connsiteX994" fmla="*/ 6236774 w 18982931"/>
              <a:gd name="connsiteY994" fmla="*/ 1428261 h 4449429"/>
              <a:gd name="connsiteX995" fmla="*/ 6273821 w 18982931"/>
              <a:gd name="connsiteY995" fmla="*/ 1498235 h 4449429"/>
              <a:gd name="connsiteX996" fmla="*/ 6273821 w 18982931"/>
              <a:gd name="connsiteY996" fmla="*/ 2230888 h 4449429"/>
              <a:gd name="connsiteX997" fmla="*/ 6277935 w 18982931"/>
              <a:gd name="connsiteY997" fmla="*/ 2280280 h 4449429"/>
              <a:gd name="connsiteX998" fmla="*/ 6319095 w 18982931"/>
              <a:gd name="connsiteY998" fmla="*/ 2193841 h 4449429"/>
              <a:gd name="connsiteX999" fmla="*/ 6364373 w 18982931"/>
              <a:gd name="connsiteY999" fmla="*/ 2288513 h 4449429"/>
              <a:gd name="connsiteX1000" fmla="*/ 6389068 w 18982931"/>
              <a:gd name="connsiteY1000" fmla="*/ 2313208 h 4449429"/>
              <a:gd name="connsiteX1001" fmla="*/ 6541355 w 18982931"/>
              <a:gd name="connsiteY1001" fmla="*/ 2313208 h 4449429"/>
              <a:gd name="connsiteX1002" fmla="*/ 6541355 w 18982931"/>
              <a:gd name="connsiteY1002" fmla="*/ 2148567 h 4449429"/>
              <a:gd name="connsiteX1003" fmla="*/ 6660723 w 18982931"/>
              <a:gd name="connsiteY1003" fmla="*/ 2148567 h 4449429"/>
              <a:gd name="connsiteX1004" fmla="*/ 6660723 w 18982931"/>
              <a:gd name="connsiteY1004" fmla="*/ 2259698 h 4449429"/>
              <a:gd name="connsiteX1005" fmla="*/ 6705999 w 18982931"/>
              <a:gd name="connsiteY1005" fmla="*/ 2551938 h 4449429"/>
              <a:gd name="connsiteX1006" fmla="*/ 6714228 w 18982931"/>
              <a:gd name="connsiteY1006" fmla="*/ 2580748 h 4449429"/>
              <a:gd name="connsiteX1007" fmla="*/ 6722461 w 18982931"/>
              <a:gd name="connsiteY1007" fmla="*/ 2576634 h 4449429"/>
              <a:gd name="connsiteX1008" fmla="*/ 6751278 w 18982931"/>
              <a:gd name="connsiteY1008" fmla="*/ 2263816 h 4449429"/>
              <a:gd name="connsiteX1009" fmla="*/ 6800669 w 18982931"/>
              <a:gd name="connsiteY1009" fmla="*/ 2255583 h 4449429"/>
              <a:gd name="connsiteX1010" fmla="*/ 6837709 w 18982931"/>
              <a:gd name="connsiteY1010" fmla="*/ 2181496 h 4449429"/>
              <a:gd name="connsiteX1011" fmla="*/ 6841831 w 18982931"/>
              <a:gd name="connsiteY1011" fmla="*/ 2152681 h 4449429"/>
              <a:gd name="connsiteX1012" fmla="*/ 6845941 w 18982931"/>
              <a:gd name="connsiteY1012" fmla="*/ 2115639 h 4449429"/>
              <a:gd name="connsiteX1013" fmla="*/ 6857139 w 18982931"/>
              <a:gd name="connsiteY1013" fmla="*/ 2115639 h 4449429"/>
              <a:gd name="connsiteX1014" fmla="*/ 6899298 w 18982931"/>
              <a:gd name="connsiteY1014" fmla="*/ 2109470 h 4449429"/>
              <a:gd name="connsiteX1015" fmla="*/ 6922965 w 18982931"/>
              <a:gd name="connsiteY1015" fmla="*/ 2140339 h 4449429"/>
              <a:gd name="connsiteX1016" fmla="*/ 7009406 w 18982931"/>
              <a:gd name="connsiteY1016" fmla="*/ 2070365 h 4449429"/>
              <a:gd name="connsiteX1017" fmla="*/ 7145231 w 18982931"/>
              <a:gd name="connsiteY1017" fmla="*/ 2066247 h 4449429"/>
              <a:gd name="connsiteX1018" fmla="*/ 7145231 w 18982931"/>
              <a:gd name="connsiteY1018" fmla="*/ 1901605 h 4449429"/>
              <a:gd name="connsiteX1019" fmla="*/ 7145231 w 18982931"/>
              <a:gd name="connsiteY1019" fmla="*/ 1769896 h 4449429"/>
              <a:gd name="connsiteX1020" fmla="*/ 7215204 w 18982931"/>
              <a:gd name="connsiteY1020" fmla="*/ 1597024 h 4449429"/>
              <a:gd name="connsiteX1021" fmla="*/ 7285174 w 18982931"/>
              <a:gd name="connsiteY1021" fmla="*/ 1753433 h 4449429"/>
              <a:gd name="connsiteX1022" fmla="*/ 7297524 w 18982931"/>
              <a:gd name="connsiteY1022" fmla="*/ 2062134 h 4449429"/>
              <a:gd name="connsiteX1023" fmla="*/ 7367494 w 18982931"/>
              <a:gd name="connsiteY1023" fmla="*/ 2066247 h 4449429"/>
              <a:gd name="connsiteX1024" fmla="*/ 7371610 w 18982931"/>
              <a:gd name="connsiteY1024" fmla="*/ 2148567 h 4449429"/>
              <a:gd name="connsiteX1025" fmla="*/ 7462167 w 18982931"/>
              <a:gd name="connsiteY1025" fmla="*/ 2148567 h 4449429"/>
              <a:gd name="connsiteX1026" fmla="*/ 7462167 w 18982931"/>
              <a:gd name="connsiteY1026" fmla="*/ 2095061 h 4449429"/>
              <a:gd name="connsiteX1027" fmla="*/ 7462167 w 18982931"/>
              <a:gd name="connsiteY1027" fmla="*/ 1597024 h 4449429"/>
              <a:gd name="connsiteX1028" fmla="*/ 7482743 w 18982931"/>
              <a:gd name="connsiteY1028" fmla="*/ 1008430 h 4449429"/>
              <a:gd name="connsiteX1029" fmla="*/ 7495096 w 18982931"/>
              <a:gd name="connsiteY1029" fmla="*/ 921991 h 4449429"/>
              <a:gd name="connsiteX1030" fmla="*/ 7536254 w 18982931"/>
              <a:gd name="connsiteY1030" fmla="*/ 934341 h 4449429"/>
              <a:gd name="connsiteX1031" fmla="*/ 7577416 w 18982931"/>
              <a:gd name="connsiteY1031" fmla="*/ 563899 h 4449429"/>
              <a:gd name="connsiteX1032" fmla="*/ 7589759 w 18982931"/>
              <a:gd name="connsiteY1032" fmla="*/ 563899 h 4449429"/>
              <a:gd name="connsiteX1033" fmla="*/ 7639153 w 18982931"/>
              <a:gd name="connsiteY1033" fmla="*/ 975501 h 4449429"/>
              <a:gd name="connsiteX1034" fmla="*/ 7655614 w 18982931"/>
              <a:gd name="connsiteY1034" fmla="*/ 926109 h 4449429"/>
              <a:gd name="connsiteX1035" fmla="*/ 7667968 w 18982931"/>
              <a:gd name="connsiteY1035" fmla="*/ 926109 h 4449429"/>
              <a:gd name="connsiteX1036" fmla="*/ 7676196 w 18982931"/>
              <a:gd name="connsiteY1036" fmla="*/ 1037243 h 4449429"/>
              <a:gd name="connsiteX1037" fmla="*/ 7676196 w 18982931"/>
              <a:gd name="connsiteY1037" fmla="*/ 2049787 h 4449429"/>
              <a:gd name="connsiteX1038" fmla="*/ 7705009 w 18982931"/>
              <a:gd name="connsiteY1038" fmla="*/ 2267935 h 4449429"/>
              <a:gd name="connsiteX1039" fmla="*/ 7750287 w 18982931"/>
              <a:gd name="connsiteY1039" fmla="*/ 2469622 h 4449429"/>
              <a:gd name="connsiteX1040" fmla="*/ 7849072 w 18982931"/>
              <a:gd name="connsiteY1040" fmla="*/ 2469622 h 4449429"/>
              <a:gd name="connsiteX1041" fmla="*/ 7849072 w 18982931"/>
              <a:gd name="connsiteY1041" fmla="*/ 2284398 h 4449429"/>
              <a:gd name="connsiteX1042" fmla="*/ 7919042 w 18982931"/>
              <a:gd name="connsiteY1042" fmla="*/ 2284398 h 4449429"/>
              <a:gd name="connsiteX1043" fmla="*/ 7919042 w 18982931"/>
              <a:gd name="connsiteY1043" fmla="*/ 2473736 h 4449429"/>
              <a:gd name="connsiteX1044" fmla="*/ 8108380 w 18982931"/>
              <a:gd name="connsiteY1044" fmla="*/ 2473736 h 4449429"/>
              <a:gd name="connsiteX1045" fmla="*/ 8142338 w 18982931"/>
              <a:gd name="connsiteY1045" fmla="*/ 2481454 h 4449429"/>
              <a:gd name="connsiteX1046" fmla="*/ 8144242 w 18982931"/>
              <a:gd name="connsiteY1046" fmla="*/ 2485067 h 4449429"/>
              <a:gd name="connsiteX1047" fmla="*/ 8144242 w 18982931"/>
              <a:gd name="connsiteY1047" fmla="*/ 1280084 h 4449429"/>
              <a:gd name="connsiteX1048" fmla="*/ 8189518 w 18982931"/>
              <a:gd name="connsiteY1048" fmla="*/ 1115443 h 4449429"/>
              <a:gd name="connsiteX1049" fmla="*/ 8230679 w 18982931"/>
              <a:gd name="connsiteY1049" fmla="*/ 1090746 h 4449429"/>
              <a:gd name="connsiteX1050" fmla="*/ 8477642 w 18982931"/>
              <a:gd name="connsiteY1050" fmla="*/ 1090746 h 4449429"/>
              <a:gd name="connsiteX1051" fmla="*/ 8518799 w 18982931"/>
              <a:gd name="connsiteY1051" fmla="*/ 1111328 h 4449429"/>
              <a:gd name="connsiteX1052" fmla="*/ 8568194 w 18982931"/>
              <a:gd name="connsiteY1052" fmla="*/ 1288315 h 4449429"/>
              <a:gd name="connsiteX1053" fmla="*/ 8572304 w 18982931"/>
              <a:gd name="connsiteY1053" fmla="*/ 2152681 h 4449429"/>
              <a:gd name="connsiteX1054" fmla="*/ 8572304 w 18982931"/>
              <a:gd name="connsiteY1054" fmla="*/ 2222656 h 4449429"/>
              <a:gd name="connsiteX1055" fmla="*/ 8827499 w 18982931"/>
              <a:gd name="connsiteY1055" fmla="*/ 2222656 h 4449429"/>
              <a:gd name="connsiteX1056" fmla="*/ 8827499 w 18982931"/>
              <a:gd name="connsiteY1056" fmla="*/ 2053897 h 4449429"/>
              <a:gd name="connsiteX1057" fmla="*/ 8827499 w 18982931"/>
              <a:gd name="connsiteY1057" fmla="*/ 1996272 h 4449429"/>
              <a:gd name="connsiteX1058" fmla="*/ 8926285 w 18982931"/>
              <a:gd name="connsiteY1058" fmla="*/ 1876910 h 4449429"/>
              <a:gd name="connsiteX1059" fmla="*/ 8926285 w 18982931"/>
              <a:gd name="connsiteY1059" fmla="*/ 1757542 h 4449429"/>
              <a:gd name="connsiteX1060" fmla="*/ 8926285 w 18982931"/>
              <a:gd name="connsiteY1060" fmla="*/ 1527045 h 4449429"/>
              <a:gd name="connsiteX1061" fmla="*/ 8950980 w 18982931"/>
              <a:gd name="connsiteY1061" fmla="*/ 1432378 h 4449429"/>
              <a:gd name="connsiteX1062" fmla="*/ 8950980 w 18982931"/>
              <a:gd name="connsiteY1062" fmla="*/ 1424146 h 4449429"/>
              <a:gd name="connsiteX1063" fmla="*/ 8983911 w 18982931"/>
              <a:gd name="connsiteY1063" fmla="*/ 1107210 h 4449429"/>
              <a:gd name="connsiteX1064" fmla="*/ 8992140 w 18982931"/>
              <a:gd name="connsiteY1064" fmla="*/ 1049586 h 4449429"/>
              <a:gd name="connsiteX1065" fmla="*/ 9012723 w 18982931"/>
              <a:gd name="connsiteY1065" fmla="*/ 1049586 h 4449429"/>
              <a:gd name="connsiteX1066" fmla="*/ 9049767 w 18982931"/>
              <a:gd name="connsiteY1066" fmla="*/ 1325362 h 4449429"/>
              <a:gd name="connsiteX1067" fmla="*/ 9115624 w 18982931"/>
              <a:gd name="connsiteY1067" fmla="*/ 1329476 h 4449429"/>
              <a:gd name="connsiteX1068" fmla="*/ 9165014 w 18982931"/>
              <a:gd name="connsiteY1068" fmla="*/ 1436493 h 4449429"/>
              <a:gd name="connsiteX1069" fmla="*/ 9181479 w 18982931"/>
              <a:gd name="connsiteY1069" fmla="*/ 1494116 h 4449429"/>
              <a:gd name="connsiteX1070" fmla="*/ 9181479 w 18982931"/>
              <a:gd name="connsiteY1070" fmla="*/ 1823399 h 4449429"/>
              <a:gd name="connsiteX1071" fmla="*/ 9181479 w 18982931"/>
              <a:gd name="connsiteY1071" fmla="*/ 1881023 h 4449429"/>
              <a:gd name="connsiteX1072" fmla="*/ 9280267 w 18982931"/>
              <a:gd name="connsiteY1072" fmla="*/ 1881023 h 4449429"/>
              <a:gd name="connsiteX1073" fmla="*/ 9280267 w 18982931"/>
              <a:gd name="connsiteY1073" fmla="*/ 1815166 h 4449429"/>
              <a:gd name="connsiteX1074" fmla="*/ 9280267 w 18982931"/>
              <a:gd name="connsiteY1074" fmla="*/ 304587 h 4449429"/>
              <a:gd name="connsiteX1075" fmla="*/ 9346122 w 18982931"/>
              <a:gd name="connsiteY1075" fmla="*/ 238731 h 4449429"/>
              <a:gd name="connsiteX1076" fmla="*/ 9453137 w 18982931"/>
              <a:gd name="connsiteY1076" fmla="*/ 341628 h 4449429"/>
              <a:gd name="connsiteX1077" fmla="*/ 9453137 w 18982931"/>
              <a:gd name="connsiteY1077" fmla="*/ 1815166 h 4449429"/>
              <a:gd name="connsiteX1078" fmla="*/ 9453137 w 18982931"/>
              <a:gd name="connsiteY1078" fmla="*/ 1876910 h 4449429"/>
              <a:gd name="connsiteX1079" fmla="*/ 9551919 w 18982931"/>
              <a:gd name="connsiteY1079" fmla="*/ 1876910 h 4449429"/>
              <a:gd name="connsiteX1080" fmla="*/ 9551919 w 18982931"/>
              <a:gd name="connsiteY1080" fmla="*/ 1724614 h 4449429"/>
              <a:gd name="connsiteX1081" fmla="*/ 9551919 w 18982931"/>
              <a:gd name="connsiteY1081" fmla="*/ 1481771 h 4449429"/>
              <a:gd name="connsiteX1082" fmla="*/ 9597198 w 18982931"/>
              <a:gd name="connsiteY1082" fmla="*/ 1374754 h 4449429"/>
              <a:gd name="connsiteX1083" fmla="*/ 9613662 w 18982931"/>
              <a:gd name="connsiteY1083" fmla="*/ 1325362 h 4449429"/>
              <a:gd name="connsiteX1084" fmla="*/ 9683632 w 18982931"/>
              <a:gd name="connsiteY1084" fmla="*/ 1325362 h 4449429"/>
              <a:gd name="connsiteX1085" fmla="*/ 9683632 w 18982931"/>
              <a:gd name="connsiteY1085" fmla="*/ 1522931 h 4449429"/>
              <a:gd name="connsiteX1086" fmla="*/ 9819464 w 18982931"/>
              <a:gd name="connsiteY1086" fmla="*/ 1522931 h 4449429"/>
              <a:gd name="connsiteX1087" fmla="*/ 9819464 w 18982931"/>
              <a:gd name="connsiteY1087" fmla="*/ 1720501 h 4449429"/>
              <a:gd name="connsiteX1088" fmla="*/ 9819464 w 18982931"/>
              <a:gd name="connsiteY1088" fmla="*/ 1835749 h 4449429"/>
              <a:gd name="connsiteX1089" fmla="*/ 9868856 w 18982931"/>
              <a:gd name="connsiteY1089" fmla="*/ 1885142 h 4449429"/>
              <a:gd name="connsiteX1090" fmla="*/ 9922361 w 18982931"/>
              <a:gd name="connsiteY1090" fmla="*/ 1938648 h 4449429"/>
              <a:gd name="connsiteX1091" fmla="*/ 9922361 w 18982931"/>
              <a:gd name="connsiteY1091" fmla="*/ 2226770 h 4449429"/>
              <a:gd name="connsiteX1092" fmla="*/ 10189906 w 18982931"/>
              <a:gd name="connsiteY1092" fmla="*/ 2226770 h 4449429"/>
              <a:gd name="connsiteX1093" fmla="*/ 10189906 w 18982931"/>
              <a:gd name="connsiteY1093" fmla="*/ 1864559 h 4449429"/>
              <a:gd name="connsiteX1094" fmla="*/ 10251644 w 18982931"/>
              <a:gd name="connsiteY1094" fmla="*/ 1852213 h 4449429"/>
              <a:gd name="connsiteX1095" fmla="*/ 10251644 w 18982931"/>
              <a:gd name="connsiteY1095" fmla="*/ 1465306 h 4449429"/>
              <a:gd name="connsiteX1096" fmla="*/ 10198137 w 18982931"/>
              <a:gd name="connsiteY1096" fmla="*/ 1461188 h 4449429"/>
              <a:gd name="connsiteX1097" fmla="*/ 10198137 w 18982931"/>
              <a:gd name="connsiteY1097" fmla="*/ 1317129 h 4449429"/>
              <a:gd name="connsiteX1098" fmla="*/ 10572694 w 18982931"/>
              <a:gd name="connsiteY1098" fmla="*/ 1317129 h 4449429"/>
              <a:gd name="connsiteX1099" fmla="*/ 10572694 w 18982931"/>
              <a:gd name="connsiteY1099" fmla="*/ 2140336 h 4449429"/>
              <a:gd name="connsiteX1100" fmla="*/ 10642669 w 18982931"/>
              <a:gd name="connsiteY1100" fmla="*/ 2144449 h 4449429"/>
              <a:gd name="connsiteX1101" fmla="*/ 10642669 w 18982931"/>
              <a:gd name="connsiteY1101" fmla="*/ 2477849 h 4449429"/>
              <a:gd name="connsiteX1102" fmla="*/ 10885512 w 18982931"/>
              <a:gd name="connsiteY1102" fmla="*/ 2477849 h 4449429"/>
              <a:gd name="connsiteX1103" fmla="*/ 10885512 w 18982931"/>
              <a:gd name="connsiteY1103" fmla="*/ 2292626 h 4449429"/>
              <a:gd name="connsiteX1104" fmla="*/ 10959601 w 18982931"/>
              <a:gd name="connsiteY1104" fmla="*/ 2292626 h 4449429"/>
              <a:gd name="connsiteX1105" fmla="*/ 10959601 w 18982931"/>
              <a:gd name="connsiteY1105" fmla="*/ 2477849 h 4449429"/>
              <a:gd name="connsiteX1106" fmla="*/ 11066618 w 18982931"/>
              <a:gd name="connsiteY1106" fmla="*/ 2477849 h 4449429"/>
              <a:gd name="connsiteX1107" fmla="*/ 11107778 w 18982931"/>
              <a:gd name="connsiteY1107" fmla="*/ 2284395 h 4449429"/>
              <a:gd name="connsiteX1108" fmla="*/ 11136593 w 18982931"/>
              <a:gd name="connsiteY1108" fmla="*/ 2053897 h 4449429"/>
              <a:gd name="connsiteX1109" fmla="*/ 11136593 w 18982931"/>
              <a:gd name="connsiteY1109" fmla="*/ 1061936 h 4449429"/>
              <a:gd name="connsiteX1110" fmla="*/ 11148938 w 18982931"/>
              <a:gd name="connsiteY1110" fmla="*/ 938454 h 4449429"/>
              <a:gd name="connsiteX1111" fmla="*/ 11161288 w 18982931"/>
              <a:gd name="connsiteY1111" fmla="*/ 938454 h 4449429"/>
              <a:gd name="connsiteX1112" fmla="*/ 11177753 w 18982931"/>
              <a:gd name="connsiteY1112" fmla="*/ 983729 h 4449429"/>
              <a:gd name="connsiteX1113" fmla="*/ 11231258 w 18982931"/>
              <a:gd name="connsiteY1113" fmla="*/ 572126 h 4449429"/>
              <a:gd name="connsiteX1114" fmla="*/ 11243610 w 18982931"/>
              <a:gd name="connsiteY1114" fmla="*/ 572126 h 4449429"/>
              <a:gd name="connsiteX1115" fmla="*/ 11284770 w 18982931"/>
              <a:gd name="connsiteY1115" fmla="*/ 946687 h 4449429"/>
              <a:gd name="connsiteX1116" fmla="*/ 11325929 w 18982931"/>
              <a:gd name="connsiteY1116" fmla="*/ 934337 h 4449429"/>
              <a:gd name="connsiteX1117" fmla="*/ 11342394 w 18982931"/>
              <a:gd name="connsiteY1117" fmla="*/ 1061936 h 4449429"/>
              <a:gd name="connsiteX1118" fmla="*/ 11342394 w 18982931"/>
              <a:gd name="connsiteY1118" fmla="*/ 1300666 h 4449429"/>
              <a:gd name="connsiteX1119" fmla="*/ 11358857 w 18982931"/>
              <a:gd name="connsiteY1119" fmla="*/ 2132104 h 4449429"/>
              <a:gd name="connsiteX1120" fmla="*/ 11362976 w 18982931"/>
              <a:gd name="connsiteY1120" fmla="*/ 2165031 h 4449429"/>
              <a:gd name="connsiteX1121" fmla="*/ 11453524 w 18982931"/>
              <a:gd name="connsiteY1121" fmla="*/ 2165031 h 4449429"/>
              <a:gd name="connsiteX1122" fmla="*/ 11457643 w 18982931"/>
              <a:gd name="connsiteY1122" fmla="*/ 2082711 h 4449429"/>
              <a:gd name="connsiteX1123" fmla="*/ 11535845 w 18982931"/>
              <a:gd name="connsiteY1123" fmla="*/ 2078592 h 4449429"/>
              <a:gd name="connsiteX1124" fmla="*/ 11535845 w 18982931"/>
              <a:gd name="connsiteY1124" fmla="*/ 2004505 h 4449429"/>
              <a:gd name="connsiteX1125" fmla="*/ 11548195 w 18982931"/>
              <a:gd name="connsiteY1125" fmla="*/ 1736964 h 4449429"/>
              <a:gd name="connsiteX1126" fmla="*/ 11609938 w 18982931"/>
              <a:gd name="connsiteY1126" fmla="*/ 1609365 h 4449429"/>
              <a:gd name="connsiteX1127" fmla="*/ 11688140 w 18982931"/>
              <a:gd name="connsiteY1127" fmla="*/ 1765774 h 4449429"/>
              <a:gd name="connsiteX1128" fmla="*/ 11688140 w 18982931"/>
              <a:gd name="connsiteY1128" fmla="*/ 2082711 h 4449429"/>
              <a:gd name="connsiteX1129" fmla="*/ 11910406 w 18982931"/>
              <a:gd name="connsiteY1129" fmla="*/ 2148567 h 4449429"/>
              <a:gd name="connsiteX1130" fmla="*/ 11988608 w 18982931"/>
              <a:gd name="connsiteY1130" fmla="*/ 2119754 h 4449429"/>
              <a:gd name="connsiteX1131" fmla="*/ 11991181 w 18982931"/>
              <a:gd name="connsiteY1131" fmla="*/ 2153197 h 4449429"/>
              <a:gd name="connsiteX1132" fmla="*/ 11993908 w 18982931"/>
              <a:gd name="connsiteY1132" fmla="*/ 2158900 h 4449429"/>
              <a:gd name="connsiteX1133" fmla="*/ 11993908 w 18982931"/>
              <a:gd name="connsiteY1133" fmla="*/ 2156799 h 4449429"/>
              <a:gd name="connsiteX1134" fmla="*/ 11998023 w 18982931"/>
              <a:gd name="connsiteY1134" fmla="*/ 2115639 h 4449429"/>
              <a:gd name="connsiteX1135" fmla="*/ 12010373 w 18982931"/>
              <a:gd name="connsiteY1135" fmla="*/ 2115639 h 4449429"/>
              <a:gd name="connsiteX1136" fmla="*/ 12014490 w 18982931"/>
              <a:gd name="connsiteY1136" fmla="*/ 2185614 h 4449429"/>
              <a:gd name="connsiteX1137" fmla="*/ 12055650 w 18982931"/>
              <a:gd name="connsiteY1137" fmla="*/ 2259703 h 4449429"/>
              <a:gd name="connsiteX1138" fmla="*/ 12109157 w 18982931"/>
              <a:gd name="connsiteY1138" fmla="*/ 2267933 h 4449429"/>
              <a:gd name="connsiteX1139" fmla="*/ 12137972 w 18982931"/>
              <a:gd name="connsiteY1139" fmla="*/ 2580753 h 4449429"/>
              <a:gd name="connsiteX1140" fmla="*/ 12150317 w 18982931"/>
              <a:gd name="connsiteY1140" fmla="*/ 2580753 h 4449429"/>
              <a:gd name="connsiteX1141" fmla="*/ 12179132 w 18982931"/>
              <a:gd name="connsiteY1141" fmla="*/ 2411992 h 4449429"/>
              <a:gd name="connsiteX1142" fmla="*/ 12207942 w 18982931"/>
              <a:gd name="connsiteY1142" fmla="*/ 2160917 h 4449429"/>
              <a:gd name="connsiteX1143" fmla="*/ 12216174 w 18982931"/>
              <a:gd name="connsiteY1143" fmla="*/ 2152686 h 4449429"/>
              <a:gd name="connsiteX1144" fmla="*/ 12331423 w 18982931"/>
              <a:gd name="connsiteY1144" fmla="*/ 2152686 h 4449429"/>
              <a:gd name="connsiteX1145" fmla="*/ 12331423 w 18982931"/>
              <a:gd name="connsiteY1145" fmla="*/ 2317327 h 4449429"/>
              <a:gd name="connsiteX1146" fmla="*/ 12496064 w 18982931"/>
              <a:gd name="connsiteY1146" fmla="*/ 2313208 h 4449429"/>
              <a:gd name="connsiteX1147" fmla="*/ 12557802 w 18982931"/>
              <a:gd name="connsiteY1147" fmla="*/ 2210310 h 4449429"/>
              <a:gd name="connsiteX1148" fmla="*/ 12566034 w 18982931"/>
              <a:gd name="connsiteY1148" fmla="*/ 2206191 h 4449429"/>
              <a:gd name="connsiteX1149" fmla="*/ 12598962 w 18982931"/>
              <a:gd name="connsiteY1149" fmla="*/ 2267933 h 4449429"/>
              <a:gd name="connsiteX1150" fmla="*/ 12607194 w 18982931"/>
              <a:gd name="connsiteY1150" fmla="*/ 2263816 h 4449429"/>
              <a:gd name="connsiteX1151" fmla="*/ 12607194 w 18982931"/>
              <a:gd name="connsiteY1151" fmla="*/ 1461193 h 4449429"/>
              <a:gd name="connsiteX1152" fmla="*/ 12677169 w 18982931"/>
              <a:gd name="connsiteY1152" fmla="*/ 1230695 h 4449429"/>
              <a:gd name="connsiteX1153" fmla="*/ 12920017 w 18982931"/>
              <a:gd name="connsiteY1153" fmla="*/ 1230695 h 4449429"/>
              <a:gd name="connsiteX1154" fmla="*/ 12948827 w 18982931"/>
              <a:gd name="connsiteY1154" fmla="*/ 1490003 h 4449429"/>
              <a:gd name="connsiteX1155" fmla="*/ 12948827 w 18982931"/>
              <a:gd name="connsiteY1155" fmla="*/ 1909838 h 4449429"/>
              <a:gd name="connsiteX1156" fmla="*/ 12948827 w 18982931"/>
              <a:gd name="connsiteY1156" fmla="*/ 1975695 h 4449429"/>
              <a:gd name="connsiteX1157" fmla="*/ 12969405 w 18982931"/>
              <a:gd name="connsiteY1157" fmla="*/ 1979812 h 4449429"/>
              <a:gd name="connsiteX1158" fmla="*/ 12989987 w 18982931"/>
              <a:gd name="connsiteY1158" fmla="*/ 1913955 h 4449429"/>
              <a:gd name="connsiteX1159" fmla="*/ 12989987 w 18982931"/>
              <a:gd name="connsiteY1159" fmla="*/ 1469425 h 4449429"/>
              <a:gd name="connsiteX1160" fmla="*/ 13064076 w 18982931"/>
              <a:gd name="connsiteY1160" fmla="*/ 1395336 h 4449429"/>
              <a:gd name="connsiteX1161" fmla="*/ 13146396 w 18982931"/>
              <a:gd name="connsiteY1161" fmla="*/ 1395336 h 4449429"/>
              <a:gd name="connsiteX1162" fmla="*/ 13146396 w 18982931"/>
              <a:gd name="connsiteY1162" fmla="*/ 1111328 h 4449429"/>
              <a:gd name="connsiteX1163" fmla="*/ 13216366 w 18982931"/>
              <a:gd name="connsiteY1163" fmla="*/ 1103096 h 4449429"/>
              <a:gd name="connsiteX1164" fmla="*/ 13228716 w 18982931"/>
              <a:gd name="connsiteY1164" fmla="*/ 1041358 h 4449429"/>
              <a:gd name="connsiteX1165" fmla="*/ 13368662 w 18982931"/>
              <a:gd name="connsiteY1165" fmla="*/ 1041358 h 4449429"/>
              <a:gd name="connsiteX1166" fmla="*/ 13368662 w 18982931"/>
              <a:gd name="connsiteY1166" fmla="*/ 687379 h 4449429"/>
              <a:gd name="connsiteX1167" fmla="*/ 13483911 w 18982931"/>
              <a:gd name="connsiteY1167" fmla="*/ 687379 h 4449429"/>
              <a:gd name="connsiteX1168" fmla="*/ 13483911 w 18982931"/>
              <a:gd name="connsiteY1168" fmla="*/ 617404 h 4449429"/>
              <a:gd name="connsiteX1169" fmla="*/ 13483911 w 18982931"/>
              <a:gd name="connsiteY1169" fmla="*/ 131714 h 4449429"/>
              <a:gd name="connsiteX1170" fmla="*/ 13541534 w 18982931"/>
              <a:gd name="connsiteY1170" fmla="*/ 74089 h 4449429"/>
              <a:gd name="connsiteX1171" fmla="*/ 13685593 w 18982931"/>
              <a:gd name="connsiteY1171" fmla="*/ 74089 h 4449429"/>
              <a:gd name="connsiteX1172" fmla="*/ 13730872 w 18982931"/>
              <a:gd name="connsiteY1172" fmla="*/ 49392 h 4449429"/>
              <a:gd name="connsiteX1173" fmla="*/ 13739104 w 18982931"/>
              <a:gd name="connsiteY1173"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56949 w 18982931"/>
              <a:gd name="connsiteY859" fmla="*/ 1950998 h 4449429"/>
              <a:gd name="connsiteX860" fmla="*/ 873596 w 18982931"/>
              <a:gd name="connsiteY860" fmla="*/ 1597020 h 4449429"/>
              <a:gd name="connsiteX861" fmla="*/ 906526 w 18982931"/>
              <a:gd name="connsiteY861" fmla="*/ 1584670 h 4449429"/>
              <a:gd name="connsiteX862" fmla="*/ 1034120 w 18982931"/>
              <a:gd name="connsiteY862" fmla="*/ 1584670 h 4449429"/>
              <a:gd name="connsiteX863" fmla="*/ 1034120 w 18982931"/>
              <a:gd name="connsiteY863" fmla="*/ 1420028 h 4449429"/>
              <a:gd name="connsiteX864" fmla="*/ 1320382 w 18982931"/>
              <a:gd name="connsiteY864" fmla="*/ 1408806 h 4449429"/>
              <a:gd name="connsiteX865" fmla="*/ 1318126 w 18982931"/>
              <a:gd name="connsiteY865" fmla="*/ 1576437 h 4449429"/>
              <a:gd name="connsiteX866" fmla="*/ 1511305 w 18982931"/>
              <a:gd name="connsiteY866" fmla="*/ 1594214 h 4449429"/>
              <a:gd name="connsiteX867" fmla="*/ 1507466 w 18982931"/>
              <a:gd name="connsiteY867" fmla="*/ 2337905 h 4449429"/>
              <a:gd name="connsiteX868" fmla="*/ 1523929 w 18982931"/>
              <a:gd name="connsiteY868" fmla="*/ 2337905 h 4449429"/>
              <a:gd name="connsiteX869" fmla="*/ 1523929 w 18982931"/>
              <a:gd name="connsiteY869" fmla="*/ 2169146 h 4449429"/>
              <a:gd name="connsiteX870" fmla="*/ 1692685 w 18982931"/>
              <a:gd name="connsiteY870" fmla="*/ 2169146 h 4449429"/>
              <a:gd name="connsiteX871" fmla="*/ 1692685 w 18982931"/>
              <a:gd name="connsiteY871" fmla="*/ 2020968 h 4449429"/>
              <a:gd name="connsiteX872" fmla="*/ 1766772 w 18982931"/>
              <a:gd name="connsiteY872" fmla="*/ 1922183 h 4449429"/>
              <a:gd name="connsiteX873" fmla="*/ 1766772 w 18982931"/>
              <a:gd name="connsiteY873" fmla="*/ 1757542 h 4449429"/>
              <a:gd name="connsiteX874" fmla="*/ 1849095 w 18982931"/>
              <a:gd name="connsiteY874" fmla="*/ 1757542 h 4449429"/>
              <a:gd name="connsiteX875" fmla="*/ 1849095 w 18982931"/>
              <a:gd name="connsiteY875" fmla="*/ 2156799 h 4449429"/>
              <a:gd name="connsiteX876" fmla="*/ 1919070 w 18982931"/>
              <a:gd name="connsiteY876" fmla="*/ 2156799 h 4449429"/>
              <a:gd name="connsiteX877" fmla="*/ 1919070 w 18982931"/>
              <a:gd name="connsiteY877" fmla="*/ 1864559 h 4449429"/>
              <a:gd name="connsiteX878" fmla="*/ 1919070 w 18982931"/>
              <a:gd name="connsiteY878" fmla="*/ 695608 h 4449429"/>
              <a:gd name="connsiteX879" fmla="*/ 2005504 w 18982931"/>
              <a:gd name="connsiteY879" fmla="*/ 609173 h 4449429"/>
              <a:gd name="connsiteX880" fmla="*/ 2026085 w 18982931"/>
              <a:gd name="connsiteY880" fmla="*/ 605054 h 4449429"/>
              <a:gd name="connsiteX881" fmla="*/ 2100174 w 18982931"/>
              <a:gd name="connsiteY881" fmla="*/ 448645 h 4449429"/>
              <a:gd name="connsiteX882" fmla="*/ 2137215 w 18982931"/>
              <a:gd name="connsiteY882" fmla="*/ 407485 h 4449429"/>
              <a:gd name="connsiteX883" fmla="*/ 2194840 w 18982931"/>
              <a:gd name="connsiteY883" fmla="*/ 337515 h 4449429"/>
              <a:gd name="connsiteX884" fmla="*/ 2198958 w 18982931"/>
              <a:gd name="connsiteY884" fmla="*/ 292236 h 4449429"/>
              <a:gd name="connsiteX885" fmla="*/ 2240121 w 18982931"/>
              <a:gd name="connsiteY885" fmla="*/ 358093 h 4449429"/>
              <a:gd name="connsiteX886" fmla="*/ 2273047 w 18982931"/>
              <a:gd name="connsiteY886" fmla="*/ 444532 h 4449429"/>
              <a:gd name="connsiteX887" fmla="*/ 2330670 w 18982931"/>
              <a:gd name="connsiteY887" fmla="*/ 563894 h 4449429"/>
              <a:gd name="connsiteX888" fmla="*/ 2351248 w 18982931"/>
              <a:gd name="connsiteY888" fmla="*/ 613286 h 4449429"/>
              <a:gd name="connsiteX889" fmla="*/ 2429455 w 18982931"/>
              <a:gd name="connsiteY889" fmla="*/ 675029 h 4449429"/>
              <a:gd name="connsiteX890" fmla="*/ 2470614 w 18982931"/>
              <a:gd name="connsiteY890" fmla="*/ 757350 h 4449429"/>
              <a:gd name="connsiteX891" fmla="*/ 2470614 w 18982931"/>
              <a:gd name="connsiteY891" fmla="*/ 1086631 h 4449429"/>
              <a:gd name="connsiteX892" fmla="*/ 2470614 w 18982931"/>
              <a:gd name="connsiteY892" fmla="*/ 2008622 h 4449429"/>
              <a:gd name="connsiteX893" fmla="*/ 2487080 w 18982931"/>
              <a:gd name="connsiteY893" fmla="*/ 2053897 h 4449429"/>
              <a:gd name="connsiteX894" fmla="*/ 2499426 w 18982931"/>
              <a:gd name="connsiteY894" fmla="*/ 1897488 h 4449429"/>
              <a:gd name="connsiteX895" fmla="*/ 2602322 w 18982931"/>
              <a:gd name="connsiteY895" fmla="*/ 1798703 h 4449429"/>
              <a:gd name="connsiteX896" fmla="*/ 2836935 w 18982931"/>
              <a:gd name="connsiteY896" fmla="*/ 1798703 h 4449429"/>
              <a:gd name="connsiteX897" fmla="*/ 2836935 w 18982931"/>
              <a:gd name="connsiteY897" fmla="*/ 1860446 h 4449429"/>
              <a:gd name="connsiteX898" fmla="*/ 2836935 w 18982931"/>
              <a:gd name="connsiteY898" fmla="*/ 2263816 h 4449429"/>
              <a:gd name="connsiteX899" fmla="*/ 2845169 w 18982931"/>
              <a:gd name="connsiteY899" fmla="*/ 2304976 h 4449429"/>
              <a:gd name="connsiteX900" fmla="*/ 2861629 w 18982931"/>
              <a:gd name="connsiteY900" fmla="*/ 2300858 h 4449429"/>
              <a:gd name="connsiteX901" fmla="*/ 2861629 w 18982931"/>
              <a:gd name="connsiteY901" fmla="*/ 2247351 h 4449429"/>
              <a:gd name="connsiteX902" fmla="*/ 2869861 w 18982931"/>
              <a:gd name="connsiteY902" fmla="*/ 1996272 h 4449429"/>
              <a:gd name="connsiteX903" fmla="*/ 2923374 w 18982931"/>
              <a:gd name="connsiteY903" fmla="*/ 1967462 h 4449429"/>
              <a:gd name="connsiteX904" fmla="*/ 2939836 w 18982931"/>
              <a:gd name="connsiteY904" fmla="*/ 2300858 h 4449429"/>
              <a:gd name="connsiteX905" fmla="*/ 2956300 w 18982931"/>
              <a:gd name="connsiteY905" fmla="*/ 2300858 h 4449429"/>
              <a:gd name="connsiteX906" fmla="*/ 2989230 w 18982931"/>
              <a:gd name="connsiteY906" fmla="*/ 2111521 h 4449429"/>
              <a:gd name="connsiteX907" fmla="*/ 3018038 w 18982931"/>
              <a:gd name="connsiteY907" fmla="*/ 2058015 h 4449429"/>
              <a:gd name="connsiteX908" fmla="*/ 3034502 w 18982931"/>
              <a:gd name="connsiteY908" fmla="*/ 2123871 h 4449429"/>
              <a:gd name="connsiteX909" fmla="*/ 3038620 w 18982931"/>
              <a:gd name="connsiteY909" fmla="*/ 2132104 h 4449429"/>
              <a:gd name="connsiteX910" fmla="*/ 3088018 w 18982931"/>
              <a:gd name="connsiteY910" fmla="*/ 2140336 h 4449429"/>
              <a:gd name="connsiteX911" fmla="*/ 3095320 w 18982931"/>
              <a:gd name="connsiteY911" fmla="*/ 2275334 h 4449429"/>
              <a:gd name="connsiteX912" fmla="*/ 3162101 w 18982931"/>
              <a:gd name="connsiteY912" fmla="*/ 2275334 h 4449429"/>
              <a:gd name="connsiteX913" fmla="*/ 3162101 w 18982931"/>
              <a:gd name="connsiteY913" fmla="*/ 1580555 h 4449429"/>
              <a:gd name="connsiteX914" fmla="*/ 3162101 w 18982931"/>
              <a:gd name="connsiteY914" fmla="*/ 1531163 h 4449429"/>
              <a:gd name="connsiteX915" fmla="*/ 3199146 w 18982931"/>
              <a:gd name="connsiteY915" fmla="*/ 1498235 h 4449429"/>
              <a:gd name="connsiteX916" fmla="*/ 3281469 w 18982931"/>
              <a:gd name="connsiteY916" fmla="*/ 1498235 h 4449429"/>
              <a:gd name="connsiteX917" fmla="*/ 3281469 w 18982931"/>
              <a:gd name="connsiteY917" fmla="*/ 1325362 h 4449429"/>
              <a:gd name="connsiteX918" fmla="*/ 3343207 w 18982931"/>
              <a:gd name="connsiteY918" fmla="*/ 1263619 h 4449429"/>
              <a:gd name="connsiteX919" fmla="*/ 3544891 w 18982931"/>
              <a:gd name="connsiteY919" fmla="*/ 1263619 h 4449429"/>
              <a:gd name="connsiteX920" fmla="*/ 3544891 w 18982931"/>
              <a:gd name="connsiteY920" fmla="*/ 712071 h 4449429"/>
              <a:gd name="connsiteX921" fmla="*/ 3561357 w 18982931"/>
              <a:gd name="connsiteY921" fmla="*/ 555662 h 4449429"/>
              <a:gd name="connsiteX922" fmla="*/ 3606633 w 18982931"/>
              <a:gd name="connsiteY922" fmla="*/ 316933 h 4449429"/>
              <a:gd name="connsiteX923" fmla="*/ 3614865 w 18982931"/>
              <a:gd name="connsiteY923" fmla="*/ 279891 h 4449429"/>
              <a:gd name="connsiteX924" fmla="*/ 3676603 w 18982931"/>
              <a:gd name="connsiteY924" fmla="*/ 341628 h 4449429"/>
              <a:gd name="connsiteX925" fmla="*/ 3684835 w 18982931"/>
              <a:gd name="connsiteY925" fmla="*/ 386907 h 4449429"/>
              <a:gd name="connsiteX926" fmla="*/ 3742460 w 18982931"/>
              <a:gd name="connsiteY926" fmla="*/ 481574 h 4449429"/>
              <a:gd name="connsiteX927" fmla="*/ 3763042 w 18982931"/>
              <a:gd name="connsiteY927" fmla="*/ 703838 h 4449429"/>
              <a:gd name="connsiteX928" fmla="*/ 3763042 w 18982931"/>
              <a:gd name="connsiteY928" fmla="*/ 1144256 h 4449429"/>
              <a:gd name="connsiteX929" fmla="*/ 3771275 w 18982931"/>
              <a:gd name="connsiteY929" fmla="*/ 1181298 h 4449429"/>
              <a:gd name="connsiteX930" fmla="*/ 3775390 w 18982931"/>
              <a:gd name="connsiteY930" fmla="*/ 1115443 h 4449429"/>
              <a:gd name="connsiteX931" fmla="*/ 3923568 w 18982931"/>
              <a:gd name="connsiteY931" fmla="*/ 996079 h 4449429"/>
              <a:gd name="connsiteX932" fmla="*/ 3940029 w 18982931"/>
              <a:gd name="connsiteY932" fmla="*/ 1020776 h 4449429"/>
              <a:gd name="connsiteX933" fmla="*/ 3960611 w 18982931"/>
              <a:gd name="connsiteY933" fmla="*/ 1321244 h 4449429"/>
              <a:gd name="connsiteX934" fmla="*/ 3960611 w 18982931"/>
              <a:gd name="connsiteY934" fmla="*/ 1584670 h 4449429"/>
              <a:gd name="connsiteX935" fmla="*/ 3977076 w 18982931"/>
              <a:gd name="connsiteY935" fmla="*/ 1625830 h 4449429"/>
              <a:gd name="connsiteX936" fmla="*/ 4010007 w 18982931"/>
              <a:gd name="connsiteY936" fmla="*/ 1666990 h 4449429"/>
              <a:gd name="connsiteX937" fmla="*/ 4055279 w 18982931"/>
              <a:gd name="connsiteY937" fmla="*/ 1819286 h 4449429"/>
              <a:gd name="connsiteX938" fmla="*/ 4104670 w 18982931"/>
              <a:gd name="connsiteY938" fmla="*/ 1819286 h 4449429"/>
              <a:gd name="connsiteX939" fmla="*/ 4108788 w 18982931"/>
              <a:gd name="connsiteY939" fmla="*/ 1741079 h 4449429"/>
              <a:gd name="connsiteX940" fmla="*/ 4211689 w 18982931"/>
              <a:gd name="connsiteY940" fmla="*/ 1741079 h 4449429"/>
              <a:gd name="connsiteX941" fmla="*/ 4252847 w 18982931"/>
              <a:gd name="connsiteY941" fmla="*/ 1559973 h 4449429"/>
              <a:gd name="connsiteX942" fmla="*/ 4265197 w 18982931"/>
              <a:gd name="connsiteY942" fmla="*/ 1559973 h 4449429"/>
              <a:gd name="connsiteX943" fmla="*/ 4277546 w 18982931"/>
              <a:gd name="connsiteY943" fmla="*/ 1592900 h 4449429"/>
              <a:gd name="connsiteX944" fmla="*/ 4302239 w 18982931"/>
              <a:gd name="connsiteY944" fmla="*/ 1708150 h 4449429"/>
              <a:gd name="connsiteX945" fmla="*/ 4368100 w 18982931"/>
              <a:gd name="connsiteY945" fmla="*/ 1741079 h 4449429"/>
              <a:gd name="connsiteX946" fmla="*/ 4363984 w 18982931"/>
              <a:gd name="connsiteY946" fmla="*/ 1634062 h 4449429"/>
              <a:gd name="connsiteX947" fmla="*/ 4372218 w 18982931"/>
              <a:gd name="connsiteY947" fmla="*/ 839670 h 4449429"/>
              <a:gd name="connsiteX948" fmla="*/ 4442184 w 18982931"/>
              <a:gd name="connsiteY948" fmla="*/ 279891 h 4449429"/>
              <a:gd name="connsiteX949" fmla="*/ 4479230 w 18982931"/>
              <a:gd name="connsiteY949" fmla="*/ 234611 h 4449429"/>
              <a:gd name="connsiteX950" fmla="*/ 4520394 w 18982931"/>
              <a:gd name="connsiteY950" fmla="*/ 284004 h 4449429"/>
              <a:gd name="connsiteX951" fmla="*/ 4549200 w 18982931"/>
              <a:gd name="connsiteY951" fmla="*/ 440413 h 4449429"/>
              <a:gd name="connsiteX952" fmla="*/ 4680914 w 18982931"/>
              <a:gd name="connsiteY952" fmla="*/ 395140 h 4449429"/>
              <a:gd name="connsiteX953" fmla="*/ 4759121 w 18982931"/>
              <a:gd name="connsiteY953" fmla="*/ 460995 h 4449429"/>
              <a:gd name="connsiteX954" fmla="*/ 4771466 w 18982931"/>
              <a:gd name="connsiteY954" fmla="*/ 493924 h 4449429"/>
              <a:gd name="connsiteX955" fmla="*/ 4888657 w 18982931"/>
              <a:gd name="connsiteY955" fmla="*/ 747622 h 4449429"/>
              <a:gd name="connsiteX956" fmla="*/ 4888893 w 18982931"/>
              <a:gd name="connsiteY956" fmla="*/ 807315 h 4449429"/>
              <a:gd name="connsiteX957" fmla="*/ 4856617 w 18982931"/>
              <a:gd name="connsiteY957" fmla="*/ 807315 h 4449429"/>
              <a:gd name="connsiteX958" fmla="*/ 4856617 w 18982931"/>
              <a:gd name="connsiteY958" fmla="*/ 944475 h 4449429"/>
              <a:gd name="connsiteX959" fmla="*/ 4888332 w 18982931"/>
              <a:gd name="connsiteY959" fmla="*/ 944475 h 4449429"/>
              <a:gd name="connsiteX960" fmla="*/ 4888325 w 18982931"/>
              <a:gd name="connsiteY960" fmla="*/ 945600 h 4449429"/>
              <a:gd name="connsiteX961" fmla="*/ 4890835 w 18982931"/>
              <a:gd name="connsiteY961" fmla="*/ 1609365 h 4449429"/>
              <a:gd name="connsiteX962" fmla="*/ 4952574 w 18982931"/>
              <a:gd name="connsiteY962" fmla="*/ 1617597 h 4449429"/>
              <a:gd name="connsiteX963" fmla="*/ 4952574 w 18982931"/>
              <a:gd name="connsiteY963" fmla="*/ 1868678 h 4449429"/>
              <a:gd name="connsiteX964" fmla="*/ 4956691 w 18982931"/>
              <a:gd name="connsiteY964" fmla="*/ 1905720 h 4449429"/>
              <a:gd name="connsiteX965" fmla="*/ 4981387 w 18982931"/>
              <a:gd name="connsiteY965" fmla="*/ 1967462 h 4449429"/>
              <a:gd name="connsiteX966" fmla="*/ 4981387 w 18982931"/>
              <a:gd name="connsiteY966" fmla="*/ 2058015 h 4449429"/>
              <a:gd name="connsiteX967" fmla="*/ 5001966 w 18982931"/>
              <a:gd name="connsiteY967" fmla="*/ 2086824 h 4449429"/>
              <a:gd name="connsiteX968" fmla="*/ 5018429 w 18982931"/>
              <a:gd name="connsiteY968" fmla="*/ 2078592 h 4449429"/>
              <a:gd name="connsiteX969" fmla="*/ 5018429 w 18982931"/>
              <a:gd name="connsiteY969" fmla="*/ 1881023 h 4449429"/>
              <a:gd name="connsiteX970" fmla="*/ 5018429 w 18982931"/>
              <a:gd name="connsiteY970" fmla="*/ 1366522 h 4449429"/>
              <a:gd name="connsiteX971" fmla="*/ 5034894 w 18982931"/>
              <a:gd name="connsiteY971" fmla="*/ 864367 h 4449429"/>
              <a:gd name="connsiteX972" fmla="*/ 5067821 w 18982931"/>
              <a:gd name="connsiteY972" fmla="*/ 197569 h 4449429"/>
              <a:gd name="connsiteX973" fmla="*/ 5080173 w 18982931"/>
              <a:gd name="connsiteY973" fmla="*/ 102899 h 4449429"/>
              <a:gd name="connsiteX974" fmla="*/ 5216000 w 18982931"/>
              <a:gd name="connsiteY974" fmla="*/ 37042 h 4449429"/>
              <a:gd name="connsiteX975" fmla="*/ 5248927 w 18982931"/>
              <a:gd name="connsiteY975" fmla="*/ 69972 h 4449429"/>
              <a:gd name="connsiteX976" fmla="*/ 5372409 w 18982931"/>
              <a:gd name="connsiteY976" fmla="*/ 69972 h 4449429"/>
              <a:gd name="connsiteX977" fmla="*/ 5434151 w 18982931"/>
              <a:gd name="connsiteY977" fmla="*/ 131714 h 4449429"/>
              <a:gd name="connsiteX978" fmla="*/ 5434151 w 18982931"/>
              <a:gd name="connsiteY978" fmla="*/ 382788 h 4449429"/>
              <a:gd name="connsiteX979" fmla="*/ 5434151 w 18982931"/>
              <a:gd name="connsiteY979" fmla="*/ 683261 h 4449429"/>
              <a:gd name="connsiteX980" fmla="*/ 5545282 w 18982931"/>
              <a:gd name="connsiteY980" fmla="*/ 687375 h 4449429"/>
              <a:gd name="connsiteX981" fmla="*/ 5545282 w 18982931"/>
              <a:gd name="connsiteY981" fmla="*/ 1045471 h 4449429"/>
              <a:gd name="connsiteX982" fmla="*/ 5676994 w 18982931"/>
              <a:gd name="connsiteY982" fmla="*/ 1045471 h 4449429"/>
              <a:gd name="connsiteX983" fmla="*/ 5685227 w 18982931"/>
              <a:gd name="connsiteY983" fmla="*/ 1103096 h 4449429"/>
              <a:gd name="connsiteX984" fmla="*/ 5759314 w 18982931"/>
              <a:gd name="connsiteY984" fmla="*/ 1193648 h 4449429"/>
              <a:gd name="connsiteX985" fmla="*/ 5759314 w 18982931"/>
              <a:gd name="connsiteY985" fmla="*/ 1395331 h 4449429"/>
              <a:gd name="connsiteX986" fmla="*/ 5825171 w 18982931"/>
              <a:gd name="connsiteY986" fmla="*/ 1395331 h 4449429"/>
              <a:gd name="connsiteX987" fmla="*/ 5903378 w 18982931"/>
              <a:gd name="connsiteY987" fmla="*/ 1477653 h 4449429"/>
              <a:gd name="connsiteX988" fmla="*/ 5903378 w 18982931"/>
              <a:gd name="connsiteY988" fmla="*/ 1918070 h 4449429"/>
              <a:gd name="connsiteX989" fmla="*/ 5936306 w 18982931"/>
              <a:gd name="connsiteY989" fmla="*/ 1975695 h 4449429"/>
              <a:gd name="connsiteX990" fmla="*/ 5965115 w 18982931"/>
              <a:gd name="connsiteY990" fmla="*/ 1275969 h 4449429"/>
              <a:gd name="connsiteX991" fmla="*/ 5969235 w 18982931"/>
              <a:gd name="connsiteY991" fmla="*/ 1238922 h 4449429"/>
              <a:gd name="connsiteX992" fmla="*/ 6166804 w 18982931"/>
              <a:gd name="connsiteY992" fmla="*/ 1238922 h 4449429"/>
              <a:gd name="connsiteX993" fmla="*/ 6216196 w 18982931"/>
              <a:gd name="connsiteY993" fmla="*/ 1288315 h 4449429"/>
              <a:gd name="connsiteX994" fmla="*/ 6236774 w 18982931"/>
              <a:gd name="connsiteY994" fmla="*/ 1428261 h 4449429"/>
              <a:gd name="connsiteX995" fmla="*/ 6273821 w 18982931"/>
              <a:gd name="connsiteY995" fmla="*/ 1498235 h 4449429"/>
              <a:gd name="connsiteX996" fmla="*/ 6273821 w 18982931"/>
              <a:gd name="connsiteY996" fmla="*/ 2230888 h 4449429"/>
              <a:gd name="connsiteX997" fmla="*/ 6277935 w 18982931"/>
              <a:gd name="connsiteY997" fmla="*/ 2280280 h 4449429"/>
              <a:gd name="connsiteX998" fmla="*/ 6319095 w 18982931"/>
              <a:gd name="connsiteY998" fmla="*/ 2193841 h 4449429"/>
              <a:gd name="connsiteX999" fmla="*/ 6364373 w 18982931"/>
              <a:gd name="connsiteY999" fmla="*/ 2288513 h 4449429"/>
              <a:gd name="connsiteX1000" fmla="*/ 6389068 w 18982931"/>
              <a:gd name="connsiteY1000" fmla="*/ 2313208 h 4449429"/>
              <a:gd name="connsiteX1001" fmla="*/ 6541355 w 18982931"/>
              <a:gd name="connsiteY1001" fmla="*/ 2313208 h 4449429"/>
              <a:gd name="connsiteX1002" fmla="*/ 6541355 w 18982931"/>
              <a:gd name="connsiteY1002" fmla="*/ 2148567 h 4449429"/>
              <a:gd name="connsiteX1003" fmla="*/ 6660723 w 18982931"/>
              <a:gd name="connsiteY1003" fmla="*/ 2148567 h 4449429"/>
              <a:gd name="connsiteX1004" fmla="*/ 6660723 w 18982931"/>
              <a:gd name="connsiteY1004" fmla="*/ 2259698 h 4449429"/>
              <a:gd name="connsiteX1005" fmla="*/ 6705999 w 18982931"/>
              <a:gd name="connsiteY1005" fmla="*/ 2551938 h 4449429"/>
              <a:gd name="connsiteX1006" fmla="*/ 6714228 w 18982931"/>
              <a:gd name="connsiteY1006" fmla="*/ 2580748 h 4449429"/>
              <a:gd name="connsiteX1007" fmla="*/ 6722461 w 18982931"/>
              <a:gd name="connsiteY1007" fmla="*/ 2576634 h 4449429"/>
              <a:gd name="connsiteX1008" fmla="*/ 6751278 w 18982931"/>
              <a:gd name="connsiteY1008" fmla="*/ 2263816 h 4449429"/>
              <a:gd name="connsiteX1009" fmla="*/ 6800669 w 18982931"/>
              <a:gd name="connsiteY1009" fmla="*/ 2255583 h 4449429"/>
              <a:gd name="connsiteX1010" fmla="*/ 6837709 w 18982931"/>
              <a:gd name="connsiteY1010" fmla="*/ 2181496 h 4449429"/>
              <a:gd name="connsiteX1011" fmla="*/ 6841831 w 18982931"/>
              <a:gd name="connsiteY1011" fmla="*/ 2152681 h 4449429"/>
              <a:gd name="connsiteX1012" fmla="*/ 6845941 w 18982931"/>
              <a:gd name="connsiteY1012" fmla="*/ 2115639 h 4449429"/>
              <a:gd name="connsiteX1013" fmla="*/ 6857139 w 18982931"/>
              <a:gd name="connsiteY1013" fmla="*/ 2115639 h 4449429"/>
              <a:gd name="connsiteX1014" fmla="*/ 6899298 w 18982931"/>
              <a:gd name="connsiteY1014" fmla="*/ 2109470 h 4449429"/>
              <a:gd name="connsiteX1015" fmla="*/ 6922965 w 18982931"/>
              <a:gd name="connsiteY1015" fmla="*/ 2140339 h 4449429"/>
              <a:gd name="connsiteX1016" fmla="*/ 7009406 w 18982931"/>
              <a:gd name="connsiteY1016" fmla="*/ 2070365 h 4449429"/>
              <a:gd name="connsiteX1017" fmla="*/ 7145231 w 18982931"/>
              <a:gd name="connsiteY1017" fmla="*/ 2066247 h 4449429"/>
              <a:gd name="connsiteX1018" fmla="*/ 7145231 w 18982931"/>
              <a:gd name="connsiteY1018" fmla="*/ 1901605 h 4449429"/>
              <a:gd name="connsiteX1019" fmla="*/ 7145231 w 18982931"/>
              <a:gd name="connsiteY1019" fmla="*/ 1769896 h 4449429"/>
              <a:gd name="connsiteX1020" fmla="*/ 7215204 w 18982931"/>
              <a:gd name="connsiteY1020" fmla="*/ 1597024 h 4449429"/>
              <a:gd name="connsiteX1021" fmla="*/ 7285174 w 18982931"/>
              <a:gd name="connsiteY1021" fmla="*/ 1753433 h 4449429"/>
              <a:gd name="connsiteX1022" fmla="*/ 7297524 w 18982931"/>
              <a:gd name="connsiteY1022" fmla="*/ 2062134 h 4449429"/>
              <a:gd name="connsiteX1023" fmla="*/ 7367494 w 18982931"/>
              <a:gd name="connsiteY1023" fmla="*/ 2066247 h 4449429"/>
              <a:gd name="connsiteX1024" fmla="*/ 7371610 w 18982931"/>
              <a:gd name="connsiteY1024" fmla="*/ 2148567 h 4449429"/>
              <a:gd name="connsiteX1025" fmla="*/ 7462167 w 18982931"/>
              <a:gd name="connsiteY1025" fmla="*/ 2148567 h 4449429"/>
              <a:gd name="connsiteX1026" fmla="*/ 7462167 w 18982931"/>
              <a:gd name="connsiteY1026" fmla="*/ 2095061 h 4449429"/>
              <a:gd name="connsiteX1027" fmla="*/ 7462167 w 18982931"/>
              <a:gd name="connsiteY1027" fmla="*/ 1597024 h 4449429"/>
              <a:gd name="connsiteX1028" fmla="*/ 7482743 w 18982931"/>
              <a:gd name="connsiteY1028" fmla="*/ 1008430 h 4449429"/>
              <a:gd name="connsiteX1029" fmla="*/ 7495096 w 18982931"/>
              <a:gd name="connsiteY1029" fmla="*/ 921991 h 4449429"/>
              <a:gd name="connsiteX1030" fmla="*/ 7536254 w 18982931"/>
              <a:gd name="connsiteY1030" fmla="*/ 934341 h 4449429"/>
              <a:gd name="connsiteX1031" fmla="*/ 7577416 w 18982931"/>
              <a:gd name="connsiteY1031" fmla="*/ 563899 h 4449429"/>
              <a:gd name="connsiteX1032" fmla="*/ 7589759 w 18982931"/>
              <a:gd name="connsiteY1032" fmla="*/ 563899 h 4449429"/>
              <a:gd name="connsiteX1033" fmla="*/ 7639153 w 18982931"/>
              <a:gd name="connsiteY1033" fmla="*/ 975501 h 4449429"/>
              <a:gd name="connsiteX1034" fmla="*/ 7655614 w 18982931"/>
              <a:gd name="connsiteY1034" fmla="*/ 926109 h 4449429"/>
              <a:gd name="connsiteX1035" fmla="*/ 7667968 w 18982931"/>
              <a:gd name="connsiteY1035" fmla="*/ 926109 h 4449429"/>
              <a:gd name="connsiteX1036" fmla="*/ 7676196 w 18982931"/>
              <a:gd name="connsiteY1036" fmla="*/ 1037243 h 4449429"/>
              <a:gd name="connsiteX1037" fmla="*/ 7676196 w 18982931"/>
              <a:gd name="connsiteY1037" fmla="*/ 2049787 h 4449429"/>
              <a:gd name="connsiteX1038" fmla="*/ 7705009 w 18982931"/>
              <a:gd name="connsiteY1038" fmla="*/ 2267935 h 4449429"/>
              <a:gd name="connsiteX1039" fmla="*/ 7750287 w 18982931"/>
              <a:gd name="connsiteY1039" fmla="*/ 2469622 h 4449429"/>
              <a:gd name="connsiteX1040" fmla="*/ 7849072 w 18982931"/>
              <a:gd name="connsiteY1040" fmla="*/ 2469622 h 4449429"/>
              <a:gd name="connsiteX1041" fmla="*/ 7849072 w 18982931"/>
              <a:gd name="connsiteY1041" fmla="*/ 2284398 h 4449429"/>
              <a:gd name="connsiteX1042" fmla="*/ 7919042 w 18982931"/>
              <a:gd name="connsiteY1042" fmla="*/ 2284398 h 4449429"/>
              <a:gd name="connsiteX1043" fmla="*/ 7919042 w 18982931"/>
              <a:gd name="connsiteY1043" fmla="*/ 2473736 h 4449429"/>
              <a:gd name="connsiteX1044" fmla="*/ 8108380 w 18982931"/>
              <a:gd name="connsiteY1044" fmla="*/ 2473736 h 4449429"/>
              <a:gd name="connsiteX1045" fmla="*/ 8142338 w 18982931"/>
              <a:gd name="connsiteY1045" fmla="*/ 2481454 h 4449429"/>
              <a:gd name="connsiteX1046" fmla="*/ 8144242 w 18982931"/>
              <a:gd name="connsiteY1046" fmla="*/ 2485067 h 4449429"/>
              <a:gd name="connsiteX1047" fmla="*/ 8144242 w 18982931"/>
              <a:gd name="connsiteY1047" fmla="*/ 1280084 h 4449429"/>
              <a:gd name="connsiteX1048" fmla="*/ 8189518 w 18982931"/>
              <a:gd name="connsiteY1048" fmla="*/ 1115443 h 4449429"/>
              <a:gd name="connsiteX1049" fmla="*/ 8230679 w 18982931"/>
              <a:gd name="connsiteY1049" fmla="*/ 1090746 h 4449429"/>
              <a:gd name="connsiteX1050" fmla="*/ 8477642 w 18982931"/>
              <a:gd name="connsiteY1050" fmla="*/ 1090746 h 4449429"/>
              <a:gd name="connsiteX1051" fmla="*/ 8518799 w 18982931"/>
              <a:gd name="connsiteY1051" fmla="*/ 1111328 h 4449429"/>
              <a:gd name="connsiteX1052" fmla="*/ 8568194 w 18982931"/>
              <a:gd name="connsiteY1052" fmla="*/ 1288315 h 4449429"/>
              <a:gd name="connsiteX1053" fmla="*/ 8572304 w 18982931"/>
              <a:gd name="connsiteY1053" fmla="*/ 2152681 h 4449429"/>
              <a:gd name="connsiteX1054" fmla="*/ 8572304 w 18982931"/>
              <a:gd name="connsiteY1054" fmla="*/ 2222656 h 4449429"/>
              <a:gd name="connsiteX1055" fmla="*/ 8827499 w 18982931"/>
              <a:gd name="connsiteY1055" fmla="*/ 2222656 h 4449429"/>
              <a:gd name="connsiteX1056" fmla="*/ 8827499 w 18982931"/>
              <a:gd name="connsiteY1056" fmla="*/ 2053897 h 4449429"/>
              <a:gd name="connsiteX1057" fmla="*/ 8827499 w 18982931"/>
              <a:gd name="connsiteY1057" fmla="*/ 1996272 h 4449429"/>
              <a:gd name="connsiteX1058" fmla="*/ 8926285 w 18982931"/>
              <a:gd name="connsiteY1058" fmla="*/ 1876910 h 4449429"/>
              <a:gd name="connsiteX1059" fmla="*/ 8926285 w 18982931"/>
              <a:gd name="connsiteY1059" fmla="*/ 1757542 h 4449429"/>
              <a:gd name="connsiteX1060" fmla="*/ 8926285 w 18982931"/>
              <a:gd name="connsiteY1060" fmla="*/ 1527045 h 4449429"/>
              <a:gd name="connsiteX1061" fmla="*/ 8950980 w 18982931"/>
              <a:gd name="connsiteY1061" fmla="*/ 1432378 h 4449429"/>
              <a:gd name="connsiteX1062" fmla="*/ 8950980 w 18982931"/>
              <a:gd name="connsiteY1062" fmla="*/ 1424146 h 4449429"/>
              <a:gd name="connsiteX1063" fmla="*/ 8983911 w 18982931"/>
              <a:gd name="connsiteY1063" fmla="*/ 1107210 h 4449429"/>
              <a:gd name="connsiteX1064" fmla="*/ 8992140 w 18982931"/>
              <a:gd name="connsiteY1064" fmla="*/ 1049586 h 4449429"/>
              <a:gd name="connsiteX1065" fmla="*/ 9012723 w 18982931"/>
              <a:gd name="connsiteY1065" fmla="*/ 1049586 h 4449429"/>
              <a:gd name="connsiteX1066" fmla="*/ 9049767 w 18982931"/>
              <a:gd name="connsiteY1066" fmla="*/ 1325362 h 4449429"/>
              <a:gd name="connsiteX1067" fmla="*/ 9115624 w 18982931"/>
              <a:gd name="connsiteY1067" fmla="*/ 1329476 h 4449429"/>
              <a:gd name="connsiteX1068" fmla="*/ 9165014 w 18982931"/>
              <a:gd name="connsiteY1068" fmla="*/ 1436493 h 4449429"/>
              <a:gd name="connsiteX1069" fmla="*/ 9181479 w 18982931"/>
              <a:gd name="connsiteY1069" fmla="*/ 1494116 h 4449429"/>
              <a:gd name="connsiteX1070" fmla="*/ 9181479 w 18982931"/>
              <a:gd name="connsiteY1070" fmla="*/ 1823399 h 4449429"/>
              <a:gd name="connsiteX1071" fmla="*/ 9181479 w 18982931"/>
              <a:gd name="connsiteY1071" fmla="*/ 1881023 h 4449429"/>
              <a:gd name="connsiteX1072" fmla="*/ 9280267 w 18982931"/>
              <a:gd name="connsiteY1072" fmla="*/ 1881023 h 4449429"/>
              <a:gd name="connsiteX1073" fmla="*/ 9280267 w 18982931"/>
              <a:gd name="connsiteY1073" fmla="*/ 1815166 h 4449429"/>
              <a:gd name="connsiteX1074" fmla="*/ 9280267 w 18982931"/>
              <a:gd name="connsiteY1074" fmla="*/ 304587 h 4449429"/>
              <a:gd name="connsiteX1075" fmla="*/ 9346122 w 18982931"/>
              <a:gd name="connsiteY1075" fmla="*/ 238731 h 4449429"/>
              <a:gd name="connsiteX1076" fmla="*/ 9453137 w 18982931"/>
              <a:gd name="connsiteY1076" fmla="*/ 341628 h 4449429"/>
              <a:gd name="connsiteX1077" fmla="*/ 9453137 w 18982931"/>
              <a:gd name="connsiteY1077" fmla="*/ 1815166 h 4449429"/>
              <a:gd name="connsiteX1078" fmla="*/ 9453137 w 18982931"/>
              <a:gd name="connsiteY1078" fmla="*/ 1876910 h 4449429"/>
              <a:gd name="connsiteX1079" fmla="*/ 9551919 w 18982931"/>
              <a:gd name="connsiteY1079" fmla="*/ 1876910 h 4449429"/>
              <a:gd name="connsiteX1080" fmla="*/ 9551919 w 18982931"/>
              <a:gd name="connsiteY1080" fmla="*/ 1724614 h 4449429"/>
              <a:gd name="connsiteX1081" fmla="*/ 9551919 w 18982931"/>
              <a:gd name="connsiteY1081" fmla="*/ 1481771 h 4449429"/>
              <a:gd name="connsiteX1082" fmla="*/ 9597198 w 18982931"/>
              <a:gd name="connsiteY1082" fmla="*/ 1374754 h 4449429"/>
              <a:gd name="connsiteX1083" fmla="*/ 9613662 w 18982931"/>
              <a:gd name="connsiteY1083" fmla="*/ 1325362 h 4449429"/>
              <a:gd name="connsiteX1084" fmla="*/ 9683632 w 18982931"/>
              <a:gd name="connsiteY1084" fmla="*/ 1325362 h 4449429"/>
              <a:gd name="connsiteX1085" fmla="*/ 9683632 w 18982931"/>
              <a:gd name="connsiteY1085" fmla="*/ 1522931 h 4449429"/>
              <a:gd name="connsiteX1086" fmla="*/ 9819464 w 18982931"/>
              <a:gd name="connsiteY1086" fmla="*/ 1522931 h 4449429"/>
              <a:gd name="connsiteX1087" fmla="*/ 9819464 w 18982931"/>
              <a:gd name="connsiteY1087" fmla="*/ 1720501 h 4449429"/>
              <a:gd name="connsiteX1088" fmla="*/ 9819464 w 18982931"/>
              <a:gd name="connsiteY1088" fmla="*/ 1835749 h 4449429"/>
              <a:gd name="connsiteX1089" fmla="*/ 9868856 w 18982931"/>
              <a:gd name="connsiteY1089" fmla="*/ 1885142 h 4449429"/>
              <a:gd name="connsiteX1090" fmla="*/ 9922361 w 18982931"/>
              <a:gd name="connsiteY1090" fmla="*/ 1938648 h 4449429"/>
              <a:gd name="connsiteX1091" fmla="*/ 9922361 w 18982931"/>
              <a:gd name="connsiteY1091" fmla="*/ 2226770 h 4449429"/>
              <a:gd name="connsiteX1092" fmla="*/ 10189906 w 18982931"/>
              <a:gd name="connsiteY1092" fmla="*/ 2226770 h 4449429"/>
              <a:gd name="connsiteX1093" fmla="*/ 10189906 w 18982931"/>
              <a:gd name="connsiteY1093" fmla="*/ 1864559 h 4449429"/>
              <a:gd name="connsiteX1094" fmla="*/ 10251644 w 18982931"/>
              <a:gd name="connsiteY1094" fmla="*/ 1852213 h 4449429"/>
              <a:gd name="connsiteX1095" fmla="*/ 10251644 w 18982931"/>
              <a:gd name="connsiteY1095" fmla="*/ 1465306 h 4449429"/>
              <a:gd name="connsiteX1096" fmla="*/ 10198137 w 18982931"/>
              <a:gd name="connsiteY1096" fmla="*/ 1461188 h 4449429"/>
              <a:gd name="connsiteX1097" fmla="*/ 10198137 w 18982931"/>
              <a:gd name="connsiteY1097" fmla="*/ 1317129 h 4449429"/>
              <a:gd name="connsiteX1098" fmla="*/ 10572694 w 18982931"/>
              <a:gd name="connsiteY1098" fmla="*/ 1317129 h 4449429"/>
              <a:gd name="connsiteX1099" fmla="*/ 10572694 w 18982931"/>
              <a:gd name="connsiteY1099" fmla="*/ 2140336 h 4449429"/>
              <a:gd name="connsiteX1100" fmla="*/ 10642669 w 18982931"/>
              <a:gd name="connsiteY1100" fmla="*/ 2144449 h 4449429"/>
              <a:gd name="connsiteX1101" fmla="*/ 10642669 w 18982931"/>
              <a:gd name="connsiteY1101" fmla="*/ 2477849 h 4449429"/>
              <a:gd name="connsiteX1102" fmla="*/ 10885512 w 18982931"/>
              <a:gd name="connsiteY1102" fmla="*/ 2477849 h 4449429"/>
              <a:gd name="connsiteX1103" fmla="*/ 10885512 w 18982931"/>
              <a:gd name="connsiteY1103" fmla="*/ 2292626 h 4449429"/>
              <a:gd name="connsiteX1104" fmla="*/ 10959601 w 18982931"/>
              <a:gd name="connsiteY1104" fmla="*/ 2292626 h 4449429"/>
              <a:gd name="connsiteX1105" fmla="*/ 10959601 w 18982931"/>
              <a:gd name="connsiteY1105" fmla="*/ 2477849 h 4449429"/>
              <a:gd name="connsiteX1106" fmla="*/ 11066618 w 18982931"/>
              <a:gd name="connsiteY1106" fmla="*/ 2477849 h 4449429"/>
              <a:gd name="connsiteX1107" fmla="*/ 11107778 w 18982931"/>
              <a:gd name="connsiteY1107" fmla="*/ 2284395 h 4449429"/>
              <a:gd name="connsiteX1108" fmla="*/ 11136593 w 18982931"/>
              <a:gd name="connsiteY1108" fmla="*/ 2053897 h 4449429"/>
              <a:gd name="connsiteX1109" fmla="*/ 11136593 w 18982931"/>
              <a:gd name="connsiteY1109" fmla="*/ 1061936 h 4449429"/>
              <a:gd name="connsiteX1110" fmla="*/ 11148938 w 18982931"/>
              <a:gd name="connsiteY1110" fmla="*/ 938454 h 4449429"/>
              <a:gd name="connsiteX1111" fmla="*/ 11161288 w 18982931"/>
              <a:gd name="connsiteY1111" fmla="*/ 938454 h 4449429"/>
              <a:gd name="connsiteX1112" fmla="*/ 11177753 w 18982931"/>
              <a:gd name="connsiteY1112" fmla="*/ 983729 h 4449429"/>
              <a:gd name="connsiteX1113" fmla="*/ 11231258 w 18982931"/>
              <a:gd name="connsiteY1113" fmla="*/ 572126 h 4449429"/>
              <a:gd name="connsiteX1114" fmla="*/ 11243610 w 18982931"/>
              <a:gd name="connsiteY1114" fmla="*/ 572126 h 4449429"/>
              <a:gd name="connsiteX1115" fmla="*/ 11284770 w 18982931"/>
              <a:gd name="connsiteY1115" fmla="*/ 946687 h 4449429"/>
              <a:gd name="connsiteX1116" fmla="*/ 11325929 w 18982931"/>
              <a:gd name="connsiteY1116" fmla="*/ 934337 h 4449429"/>
              <a:gd name="connsiteX1117" fmla="*/ 11342394 w 18982931"/>
              <a:gd name="connsiteY1117" fmla="*/ 1061936 h 4449429"/>
              <a:gd name="connsiteX1118" fmla="*/ 11342394 w 18982931"/>
              <a:gd name="connsiteY1118" fmla="*/ 1300666 h 4449429"/>
              <a:gd name="connsiteX1119" fmla="*/ 11358857 w 18982931"/>
              <a:gd name="connsiteY1119" fmla="*/ 2132104 h 4449429"/>
              <a:gd name="connsiteX1120" fmla="*/ 11362976 w 18982931"/>
              <a:gd name="connsiteY1120" fmla="*/ 2165031 h 4449429"/>
              <a:gd name="connsiteX1121" fmla="*/ 11453524 w 18982931"/>
              <a:gd name="connsiteY1121" fmla="*/ 2165031 h 4449429"/>
              <a:gd name="connsiteX1122" fmla="*/ 11457643 w 18982931"/>
              <a:gd name="connsiteY1122" fmla="*/ 2082711 h 4449429"/>
              <a:gd name="connsiteX1123" fmla="*/ 11535845 w 18982931"/>
              <a:gd name="connsiteY1123" fmla="*/ 2078592 h 4449429"/>
              <a:gd name="connsiteX1124" fmla="*/ 11535845 w 18982931"/>
              <a:gd name="connsiteY1124" fmla="*/ 2004505 h 4449429"/>
              <a:gd name="connsiteX1125" fmla="*/ 11548195 w 18982931"/>
              <a:gd name="connsiteY1125" fmla="*/ 1736964 h 4449429"/>
              <a:gd name="connsiteX1126" fmla="*/ 11609938 w 18982931"/>
              <a:gd name="connsiteY1126" fmla="*/ 1609365 h 4449429"/>
              <a:gd name="connsiteX1127" fmla="*/ 11688140 w 18982931"/>
              <a:gd name="connsiteY1127" fmla="*/ 1765774 h 4449429"/>
              <a:gd name="connsiteX1128" fmla="*/ 11688140 w 18982931"/>
              <a:gd name="connsiteY1128" fmla="*/ 2082711 h 4449429"/>
              <a:gd name="connsiteX1129" fmla="*/ 11910406 w 18982931"/>
              <a:gd name="connsiteY1129" fmla="*/ 2148567 h 4449429"/>
              <a:gd name="connsiteX1130" fmla="*/ 11988608 w 18982931"/>
              <a:gd name="connsiteY1130" fmla="*/ 2119754 h 4449429"/>
              <a:gd name="connsiteX1131" fmla="*/ 11991181 w 18982931"/>
              <a:gd name="connsiteY1131" fmla="*/ 2153197 h 4449429"/>
              <a:gd name="connsiteX1132" fmla="*/ 11993908 w 18982931"/>
              <a:gd name="connsiteY1132" fmla="*/ 2158900 h 4449429"/>
              <a:gd name="connsiteX1133" fmla="*/ 11993908 w 18982931"/>
              <a:gd name="connsiteY1133" fmla="*/ 2156799 h 4449429"/>
              <a:gd name="connsiteX1134" fmla="*/ 11998023 w 18982931"/>
              <a:gd name="connsiteY1134" fmla="*/ 2115639 h 4449429"/>
              <a:gd name="connsiteX1135" fmla="*/ 12010373 w 18982931"/>
              <a:gd name="connsiteY1135" fmla="*/ 2115639 h 4449429"/>
              <a:gd name="connsiteX1136" fmla="*/ 12014490 w 18982931"/>
              <a:gd name="connsiteY1136" fmla="*/ 2185614 h 4449429"/>
              <a:gd name="connsiteX1137" fmla="*/ 12055650 w 18982931"/>
              <a:gd name="connsiteY1137" fmla="*/ 2259703 h 4449429"/>
              <a:gd name="connsiteX1138" fmla="*/ 12109157 w 18982931"/>
              <a:gd name="connsiteY1138" fmla="*/ 2267933 h 4449429"/>
              <a:gd name="connsiteX1139" fmla="*/ 12137972 w 18982931"/>
              <a:gd name="connsiteY1139" fmla="*/ 2580753 h 4449429"/>
              <a:gd name="connsiteX1140" fmla="*/ 12150317 w 18982931"/>
              <a:gd name="connsiteY1140" fmla="*/ 2580753 h 4449429"/>
              <a:gd name="connsiteX1141" fmla="*/ 12179132 w 18982931"/>
              <a:gd name="connsiteY1141" fmla="*/ 2411992 h 4449429"/>
              <a:gd name="connsiteX1142" fmla="*/ 12207942 w 18982931"/>
              <a:gd name="connsiteY1142" fmla="*/ 2160917 h 4449429"/>
              <a:gd name="connsiteX1143" fmla="*/ 12216174 w 18982931"/>
              <a:gd name="connsiteY1143" fmla="*/ 2152686 h 4449429"/>
              <a:gd name="connsiteX1144" fmla="*/ 12331423 w 18982931"/>
              <a:gd name="connsiteY1144" fmla="*/ 2152686 h 4449429"/>
              <a:gd name="connsiteX1145" fmla="*/ 12331423 w 18982931"/>
              <a:gd name="connsiteY1145" fmla="*/ 2317327 h 4449429"/>
              <a:gd name="connsiteX1146" fmla="*/ 12496064 w 18982931"/>
              <a:gd name="connsiteY1146" fmla="*/ 2313208 h 4449429"/>
              <a:gd name="connsiteX1147" fmla="*/ 12557802 w 18982931"/>
              <a:gd name="connsiteY1147" fmla="*/ 2210310 h 4449429"/>
              <a:gd name="connsiteX1148" fmla="*/ 12566034 w 18982931"/>
              <a:gd name="connsiteY1148" fmla="*/ 2206191 h 4449429"/>
              <a:gd name="connsiteX1149" fmla="*/ 12598962 w 18982931"/>
              <a:gd name="connsiteY1149" fmla="*/ 2267933 h 4449429"/>
              <a:gd name="connsiteX1150" fmla="*/ 12607194 w 18982931"/>
              <a:gd name="connsiteY1150" fmla="*/ 2263816 h 4449429"/>
              <a:gd name="connsiteX1151" fmla="*/ 12607194 w 18982931"/>
              <a:gd name="connsiteY1151" fmla="*/ 1461193 h 4449429"/>
              <a:gd name="connsiteX1152" fmla="*/ 12677169 w 18982931"/>
              <a:gd name="connsiteY1152" fmla="*/ 1230695 h 4449429"/>
              <a:gd name="connsiteX1153" fmla="*/ 12920017 w 18982931"/>
              <a:gd name="connsiteY1153" fmla="*/ 1230695 h 4449429"/>
              <a:gd name="connsiteX1154" fmla="*/ 12948827 w 18982931"/>
              <a:gd name="connsiteY1154" fmla="*/ 1490003 h 4449429"/>
              <a:gd name="connsiteX1155" fmla="*/ 12948827 w 18982931"/>
              <a:gd name="connsiteY1155" fmla="*/ 1909838 h 4449429"/>
              <a:gd name="connsiteX1156" fmla="*/ 12948827 w 18982931"/>
              <a:gd name="connsiteY1156" fmla="*/ 1975695 h 4449429"/>
              <a:gd name="connsiteX1157" fmla="*/ 12969405 w 18982931"/>
              <a:gd name="connsiteY1157" fmla="*/ 1979812 h 4449429"/>
              <a:gd name="connsiteX1158" fmla="*/ 12989987 w 18982931"/>
              <a:gd name="connsiteY1158" fmla="*/ 1913955 h 4449429"/>
              <a:gd name="connsiteX1159" fmla="*/ 12989987 w 18982931"/>
              <a:gd name="connsiteY1159" fmla="*/ 1469425 h 4449429"/>
              <a:gd name="connsiteX1160" fmla="*/ 13064076 w 18982931"/>
              <a:gd name="connsiteY1160" fmla="*/ 1395336 h 4449429"/>
              <a:gd name="connsiteX1161" fmla="*/ 13146396 w 18982931"/>
              <a:gd name="connsiteY1161" fmla="*/ 1395336 h 4449429"/>
              <a:gd name="connsiteX1162" fmla="*/ 13146396 w 18982931"/>
              <a:gd name="connsiteY1162" fmla="*/ 1111328 h 4449429"/>
              <a:gd name="connsiteX1163" fmla="*/ 13216366 w 18982931"/>
              <a:gd name="connsiteY1163" fmla="*/ 1103096 h 4449429"/>
              <a:gd name="connsiteX1164" fmla="*/ 13228716 w 18982931"/>
              <a:gd name="connsiteY1164" fmla="*/ 1041358 h 4449429"/>
              <a:gd name="connsiteX1165" fmla="*/ 13368662 w 18982931"/>
              <a:gd name="connsiteY1165" fmla="*/ 1041358 h 4449429"/>
              <a:gd name="connsiteX1166" fmla="*/ 13368662 w 18982931"/>
              <a:gd name="connsiteY1166" fmla="*/ 687379 h 4449429"/>
              <a:gd name="connsiteX1167" fmla="*/ 13483911 w 18982931"/>
              <a:gd name="connsiteY1167" fmla="*/ 687379 h 4449429"/>
              <a:gd name="connsiteX1168" fmla="*/ 13483911 w 18982931"/>
              <a:gd name="connsiteY1168" fmla="*/ 617404 h 4449429"/>
              <a:gd name="connsiteX1169" fmla="*/ 13483911 w 18982931"/>
              <a:gd name="connsiteY1169" fmla="*/ 131714 h 4449429"/>
              <a:gd name="connsiteX1170" fmla="*/ 13541534 w 18982931"/>
              <a:gd name="connsiteY1170" fmla="*/ 74089 h 4449429"/>
              <a:gd name="connsiteX1171" fmla="*/ 13685593 w 18982931"/>
              <a:gd name="connsiteY1171" fmla="*/ 74089 h 4449429"/>
              <a:gd name="connsiteX1172" fmla="*/ 13730872 w 18982931"/>
              <a:gd name="connsiteY1172" fmla="*/ 49392 h 4449429"/>
              <a:gd name="connsiteX1173" fmla="*/ 13739104 w 18982931"/>
              <a:gd name="connsiteY1173"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56949 w 18982931"/>
              <a:gd name="connsiteY859" fmla="*/ 1950998 h 4449429"/>
              <a:gd name="connsiteX860" fmla="*/ 873596 w 18982931"/>
              <a:gd name="connsiteY860" fmla="*/ 1597020 h 4449429"/>
              <a:gd name="connsiteX861" fmla="*/ 906526 w 18982931"/>
              <a:gd name="connsiteY861" fmla="*/ 1584670 h 4449429"/>
              <a:gd name="connsiteX862" fmla="*/ 1034120 w 18982931"/>
              <a:gd name="connsiteY862" fmla="*/ 1584670 h 4449429"/>
              <a:gd name="connsiteX863" fmla="*/ 1034120 w 18982931"/>
              <a:gd name="connsiteY863" fmla="*/ 1420028 h 4449429"/>
              <a:gd name="connsiteX864" fmla="*/ 1320382 w 18982931"/>
              <a:gd name="connsiteY864" fmla="*/ 1408806 h 4449429"/>
              <a:gd name="connsiteX865" fmla="*/ 1318126 w 18982931"/>
              <a:gd name="connsiteY865" fmla="*/ 1576437 h 4449429"/>
              <a:gd name="connsiteX866" fmla="*/ 1511305 w 18982931"/>
              <a:gd name="connsiteY866" fmla="*/ 1594214 h 4449429"/>
              <a:gd name="connsiteX867" fmla="*/ 1507466 w 18982931"/>
              <a:gd name="connsiteY867" fmla="*/ 2337905 h 4449429"/>
              <a:gd name="connsiteX868" fmla="*/ 1523929 w 18982931"/>
              <a:gd name="connsiteY868" fmla="*/ 2337905 h 4449429"/>
              <a:gd name="connsiteX869" fmla="*/ 1523929 w 18982931"/>
              <a:gd name="connsiteY869" fmla="*/ 2169146 h 4449429"/>
              <a:gd name="connsiteX870" fmla="*/ 1692685 w 18982931"/>
              <a:gd name="connsiteY870" fmla="*/ 2169146 h 4449429"/>
              <a:gd name="connsiteX871" fmla="*/ 1692685 w 18982931"/>
              <a:gd name="connsiteY871" fmla="*/ 2020968 h 4449429"/>
              <a:gd name="connsiteX872" fmla="*/ 1766772 w 18982931"/>
              <a:gd name="connsiteY872" fmla="*/ 1922183 h 4449429"/>
              <a:gd name="connsiteX873" fmla="*/ 1766772 w 18982931"/>
              <a:gd name="connsiteY873" fmla="*/ 1757542 h 4449429"/>
              <a:gd name="connsiteX874" fmla="*/ 1849095 w 18982931"/>
              <a:gd name="connsiteY874" fmla="*/ 1757542 h 4449429"/>
              <a:gd name="connsiteX875" fmla="*/ 1849095 w 18982931"/>
              <a:gd name="connsiteY875" fmla="*/ 2156799 h 4449429"/>
              <a:gd name="connsiteX876" fmla="*/ 1919070 w 18982931"/>
              <a:gd name="connsiteY876" fmla="*/ 2156799 h 4449429"/>
              <a:gd name="connsiteX877" fmla="*/ 1919070 w 18982931"/>
              <a:gd name="connsiteY877" fmla="*/ 1864559 h 4449429"/>
              <a:gd name="connsiteX878" fmla="*/ 1919070 w 18982931"/>
              <a:gd name="connsiteY878" fmla="*/ 695608 h 4449429"/>
              <a:gd name="connsiteX879" fmla="*/ 2005504 w 18982931"/>
              <a:gd name="connsiteY879" fmla="*/ 609173 h 4449429"/>
              <a:gd name="connsiteX880" fmla="*/ 2026085 w 18982931"/>
              <a:gd name="connsiteY880" fmla="*/ 605054 h 4449429"/>
              <a:gd name="connsiteX881" fmla="*/ 2100174 w 18982931"/>
              <a:gd name="connsiteY881" fmla="*/ 448645 h 4449429"/>
              <a:gd name="connsiteX882" fmla="*/ 2137215 w 18982931"/>
              <a:gd name="connsiteY882" fmla="*/ 407485 h 4449429"/>
              <a:gd name="connsiteX883" fmla="*/ 2194840 w 18982931"/>
              <a:gd name="connsiteY883" fmla="*/ 337515 h 4449429"/>
              <a:gd name="connsiteX884" fmla="*/ 2198958 w 18982931"/>
              <a:gd name="connsiteY884" fmla="*/ 292236 h 4449429"/>
              <a:gd name="connsiteX885" fmla="*/ 2240121 w 18982931"/>
              <a:gd name="connsiteY885" fmla="*/ 358093 h 4449429"/>
              <a:gd name="connsiteX886" fmla="*/ 2273047 w 18982931"/>
              <a:gd name="connsiteY886" fmla="*/ 444532 h 4449429"/>
              <a:gd name="connsiteX887" fmla="*/ 2330670 w 18982931"/>
              <a:gd name="connsiteY887" fmla="*/ 563894 h 4449429"/>
              <a:gd name="connsiteX888" fmla="*/ 2351248 w 18982931"/>
              <a:gd name="connsiteY888" fmla="*/ 613286 h 4449429"/>
              <a:gd name="connsiteX889" fmla="*/ 2429455 w 18982931"/>
              <a:gd name="connsiteY889" fmla="*/ 675029 h 4449429"/>
              <a:gd name="connsiteX890" fmla="*/ 2470614 w 18982931"/>
              <a:gd name="connsiteY890" fmla="*/ 757350 h 4449429"/>
              <a:gd name="connsiteX891" fmla="*/ 2470614 w 18982931"/>
              <a:gd name="connsiteY891" fmla="*/ 1086631 h 4449429"/>
              <a:gd name="connsiteX892" fmla="*/ 2470614 w 18982931"/>
              <a:gd name="connsiteY892" fmla="*/ 2008622 h 4449429"/>
              <a:gd name="connsiteX893" fmla="*/ 2487080 w 18982931"/>
              <a:gd name="connsiteY893" fmla="*/ 2053897 h 4449429"/>
              <a:gd name="connsiteX894" fmla="*/ 2499426 w 18982931"/>
              <a:gd name="connsiteY894" fmla="*/ 1897488 h 4449429"/>
              <a:gd name="connsiteX895" fmla="*/ 2602322 w 18982931"/>
              <a:gd name="connsiteY895" fmla="*/ 1798703 h 4449429"/>
              <a:gd name="connsiteX896" fmla="*/ 2836935 w 18982931"/>
              <a:gd name="connsiteY896" fmla="*/ 1798703 h 4449429"/>
              <a:gd name="connsiteX897" fmla="*/ 2836935 w 18982931"/>
              <a:gd name="connsiteY897" fmla="*/ 1860446 h 4449429"/>
              <a:gd name="connsiteX898" fmla="*/ 2836935 w 18982931"/>
              <a:gd name="connsiteY898" fmla="*/ 2263816 h 4449429"/>
              <a:gd name="connsiteX899" fmla="*/ 2845169 w 18982931"/>
              <a:gd name="connsiteY899" fmla="*/ 2304976 h 4449429"/>
              <a:gd name="connsiteX900" fmla="*/ 2861629 w 18982931"/>
              <a:gd name="connsiteY900" fmla="*/ 2300858 h 4449429"/>
              <a:gd name="connsiteX901" fmla="*/ 2861629 w 18982931"/>
              <a:gd name="connsiteY901" fmla="*/ 2247351 h 4449429"/>
              <a:gd name="connsiteX902" fmla="*/ 2869861 w 18982931"/>
              <a:gd name="connsiteY902" fmla="*/ 1996272 h 4449429"/>
              <a:gd name="connsiteX903" fmla="*/ 2923374 w 18982931"/>
              <a:gd name="connsiteY903" fmla="*/ 1967462 h 4449429"/>
              <a:gd name="connsiteX904" fmla="*/ 2939836 w 18982931"/>
              <a:gd name="connsiteY904" fmla="*/ 2300858 h 4449429"/>
              <a:gd name="connsiteX905" fmla="*/ 2956300 w 18982931"/>
              <a:gd name="connsiteY905" fmla="*/ 2300858 h 4449429"/>
              <a:gd name="connsiteX906" fmla="*/ 2989230 w 18982931"/>
              <a:gd name="connsiteY906" fmla="*/ 2111521 h 4449429"/>
              <a:gd name="connsiteX907" fmla="*/ 3018038 w 18982931"/>
              <a:gd name="connsiteY907" fmla="*/ 2058015 h 4449429"/>
              <a:gd name="connsiteX908" fmla="*/ 3034502 w 18982931"/>
              <a:gd name="connsiteY908" fmla="*/ 2123871 h 4449429"/>
              <a:gd name="connsiteX909" fmla="*/ 3038620 w 18982931"/>
              <a:gd name="connsiteY909" fmla="*/ 2132104 h 4449429"/>
              <a:gd name="connsiteX910" fmla="*/ 3088018 w 18982931"/>
              <a:gd name="connsiteY910" fmla="*/ 2140336 h 4449429"/>
              <a:gd name="connsiteX911" fmla="*/ 3095320 w 18982931"/>
              <a:gd name="connsiteY911" fmla="*/ 2275334 h 4449429"/>
              <a:gd name="connsiteX912" fmla="*/ 3162101 w 18982931"/>
              <a:gd name="connsiteY912" fmla="*/ 2275334 h 4449429"/>
              <a:gd name="connsiteX913" fmla="*/ 3162101 w 18982931"/>
              <a:gd name="connsiteY913" fmla="*/ 1580555 h 4449429"/>
              <a:gd name="connsiteX914" fmla="*/ 3162101 w 18982931"/>
              <a:gd name="connsiteY914" fmla="*/ 1531163 h 4449429"/>
              <a:gd name="connsiteX915" fmla="*/ 3199146 w 18982931"/>
              <a:gd name="connsiteY915" fmla="*/ 1498235 h 4449429"/>
              <a:gd name="connsiteX916" fmla="*/ 3281469 w 18982931"/>
              <a:gd name="connsiteY916" fmla="*/ 1498235 h 4449429"/>
              <a:gd name="connsiteX917" fmla="*/ 3281469 w 18982931"/>
              <a:gd name="connsiteY917" fmla="*/ 1325362 h 4449429"/>
              <a:gd name="connsiteX918" fmla="*/ 3343207 w 18982931"/>
              <a:gd name="connsiteY918" fmla="*/ 1263619 h 4449429"/>
              <a:gd name="connsiteX919" fmla="*/ 3544891 w 18982931"/>
              <a:gd name="connsiteY919" fmla="*/ 1263619 h 4449429"/>
              <a:gd name="connsiteX920" fmla="*/ 3544891 w 18982931"/>
              <a:gd name="connsiteY920" fmla="*/ 712071 h 4449429"/>
              <a:gd name="connsiteX921" fmla="*/ 3561357 w 18982931"/>
              <a:gd name="connsiteY921" fmla="*/ 555662 h 4449429"/>
              <a:gd name="connsiteX922" fmla="*/ 3606633 w 18982931"/>
              <a:gd name="connsiteY922" fmla="*/ 316933 h 4449429"/>
              <a:gd name="connsiteX923" fmla="*/ 3614865 w 18982931"/>
              <a:gd name="connsiteY923" fmla="*/ 279891 h 4449429"/>
              <a:gd name="connsiteX924" fmla="*/ 3676603 w 18982931"/>
              <a:gd name="connsiteY924" fmla="*/ 341628 h 4449429"/>
              <a:gd name="connsiteX925" fmla="*/ 3684835 w 18982931"/>
              <a:gd name="connsiteY925" fmla="*/ 386907 h 4449429"/>
              <a:gd name="connsiteX926" fmla="*/ 3742460 w 18982931"/>
              <a:gd name="connsiteY926" fmla="*/ 481574 h 4449429"/>
              <a:gd name="connsiteX927" fmla="*/ 3763042 w 18982931"/>
              <a:gd name="connsiteY927" fmla="*/ 703838 h 4449429"/>
              <a:gd name="connsiteX928" fmla="*/ 3763042 w 18982931"/>
              <a:gd name="connsiteY928" fmla="*/ 1144256 h 4449429"/>
              <a:gd name="connsiteX929" fmla="*/ 3771275 w 18982931"/>
              <a:gd name="connsiteY929" fmla="*/ 1181298 h 4449429"/>
              <a:gd name="connsiteX930" fmla="*/ 3775390 w 18982931"/>
              <a:gd name="connsiteY930" fmla="*/ 1115443 h 4449429"/>
              <a:gd name="connsiteX931" fmla="*/ 3923568 w 18982931"/>
              <a:gd name="connsiteY931" fmla="*/ 996079 h 4449429"/>
              <a:gd name="connsiteX932" fmla="*/ 3940029 w 18982931"/>
              <a:gd name="connsiteY932" fmla="*/ 1020776 h 4449429"/>
              <a:gd name="connsiteX933" fmla="*/ 3960611 w 18982931"/>
              <a:gd name="connsiteY933" fmla="*/ 1321244 h 4449429"/>
              <a:gd name="connsiteX934" fmla="*/ 3960611 w 18982931"/>
              <a:gd name="connsiteY934" fmla="*/ 1584670 h 4449429"/>
              <a:gd name="connsiteX935" fmla="*/ 3977076 w 18982931"/>
              <a:gd name="connsiteY935" fmla="*/ 1625830 h 4449429"/>
              <a:gd name="connsiteX936" fmla="*/ 4010007 w 18982931"/>
              <a:gd name="connsiteY936" fmla="*/ 1666990 h 4449429"/>
              <a:gd name="connsiteX937" fmla="*/ 4055279 w 18982931"/>
              <a:gd name="connsiteY937" fmla="*/ 1819286 h 4449429"/>
              <a:gd name="connsiteX938" fmla="*/ 4104670 w 18982931"/>
              <a:gd name="connsiteY938" fmla="*/ 1819286 h 4449429"/>
              <a:gd name="connsiteX939" fmla="*/ 4108788 w 18982931"/>
              <a:gd name="connsiteY939" fmla="*/ 1741079 h 4449429"/>
              <a:gd name="connsiteX940" fmla="*/ 4211689 w 18982931"/>
              <a:gd name="connsiteY940" fmla="*/ 1741079 h 4449429"/>
              <a:gd name="connsiteX941" fmla="*/ 4252847 w 18982931"/>
              <a:gd name="connsiteY941" fmla="*/ 1559973 h 4449429"/>
              <a:gd name="connsiteX942" fmla="*/ 4265197 w 18982931"/>
              <a:gd name="connsiteY942" fmla="*/ 1559973 h 4449429"/>
              <a:gd name="connsiteX943" fmla="*/ 4277546 w 18982931"/>
              <a:gd name="connsiteY943" fmla="*/ 1592900 h 4449429"/>
              <a:gd name="connsiteX944" fmla="*/ 4302239 w 18982931"/>
              <a:gd name="connsiteY944" fmla="*/ 1708150 h 4449429"/>
              <a:gd name="connsiteX945" fmla="*/ 4368100 w 18982931"/>
              <a:gd name="connsiteY945" fmla="*/ 1741079 h 4449429"/>
              <a:gd name="connsiteX946" fmla="*/ 4363984 w 18982931"/>
              <a:gd name="connsiteY946" fmla="*/ 1634062 h 4449429"/>
              <a:gd name="connsiteX947" fmla="*/ 4372218 w 18982931"/>
              <a:gd name="connsiteY947" fmla="*/ 839670 h 4449429"/>
              <a:gd name="connsiteX948" fmla="*/ 4442184 w 18982931"/>
              <a:gd name="connsiteY948" fmla="*/ 279891 h 4449429"/>
              <a:gd name="connsiteX949" fmla="*/ 4479230 w 18982931"/>
              <a:gd name="connsiteY949" fmla="*/ 234611 h 4449429"/>
              <a:gd name="connsiteX950" fmla="*/ 4520394 w 18982931"/>
              <a:gd name="connsiteY950" fmla="*/ 284004 h 4449429"/>
              <a:gd name="connsiteX951" fmla="*/ 4549200 w 18982931"/>
              <a:gd name="connsiteY951" fmla="*/ 440413 h 4449429"/>
              <a:gd name="connsiteX952" fmla="*/ 4680914 w 18982931"/>
              <a:gd name="connsiteY952" fmla="*/ 395140 h 4449429"/>
              <a:gd name="connsiteX953" fmla="*/ 4759121 w 18982931"/>
              <a:gd name="connsiteY953" fmla="*/ 460995 h 4449429"/>
              <a:gd name="connsiteX954" fmla="*/ 4771466 w 18982931"/>
              <a:gd name="connsiteY954" fmla="*/ 493924 h 4449429"/>
              <a:gd name="connsiteX955" fmla="*/ 4888657 w 18982931"/>
              <a:gd name="connsiteY955" fmla="*/ 747622 h 4449429"/>
              <a:gd name="connsiteX956" fmla="*/ 4888893 w 18982931"/>
              <a:gd name="connsiteY956" fmla="*/ 807315 h 4449429"/>
              <a:gd name="connsiteX957" fmla="*/ 4856617 w 18982931"/>
              <a:gd name="connsiteY957" fmla="*/ 807315 h 4449429"/>
              <a:gd name="connsiteX958" fmla="*/ 4856617 w 18982931"/>
              <a:gd name="connsiteY958" fmla="*/ 944475 h 4449429"/>
              <a:gd name="connsiteX959" fmla="*/ 4888332 w 18982931"/>
              <a:gd name="connsiteY959" fmla="*/ 944475 h 4449429"/>
              <a:gd name="connsiteX960" fmla="*/ 4888325 w 18982931"/>
              <a:gd name="connsiteY960" fmla="*/ 945600 h 4449429"/>
              <a:gd name="connsiteX961" fmla="*/ 4890835 w 18982931"/>
              <a:gd name="connsiteY961" fmla="*/ 1609365 h 4449429"/>
              <a:gd name="connsiteX962" fmla="*/ 4952574 w 18982931"/>
              <a:gd name="connsiteY962" fmla="*/ 1617597 h 4449429"/>
              <a:gd name="connsiteX963" fmla="*/ 4952574 w 18982931"/>
              <a:gd name="connsiteY963" fmla="*/ 1868678 h 4449429"/>
              <a:gd name="connsiteX964" fmla="*/ 4956691 w 18982931"/>
              <a:gd name="connsiteY964" fmla="*/ 1905720 h 4449429"/>
              <a:gd name="connsiteX965" fmla="*/ 4981387 w 18982931"/>
              <a:gd name="connsiteY965" fmla="*/ 1967462 h 4449429"/>
              <a:gd name="connsiteX966" fmla="*/ 4981387 w 18982931"/>
              <a:gd name="connsiteY966" fmla="*/ 2058015 h 4449429"/>
              <a:gd name="connsiteX967" fmla="*/ 5001966 w 18982931"/>
              <a:gd name="connsiteY967" fmla="*/ 2086824 h 4449429"/>
              <a:gd name="connsiteX968" fmla="*/ 5018429 w 18982931"/>
              <a:gd name="connsiteY968" fmla="*/ 2078592 h 4449429"/>
              <a:gd name="connsiteX969" fmla="*/ 5018429 w 18982931"/>
              <a:gd name="connsiteY969" fmla="*/ 1881023 h 4449429"/>
              <a:gd name="connsiteX970" fmla="*/ 5018429 w 18982931"/>
              <a:gd name="connsiteY970" fmla="*/ 1366522 h 4449429"/>
              <a:gd name="connsiteX971" fmla="*/ 5034894 w 18982931"/>
              <a:gd name="connsiteY971" fmla="*/ 864367 h 4449429"/>
              <a:gd name="connsiteX972" fmla="*/ 5067821 w 18982931"/>
              <a:gd name="connsiteY972" fmla="*/ 197569 h 4449429"/>
              <a:gd name="connsiteX973" fmla="*/ 5080173 w 18982931"/>
              <a:gd name="connsiteY973" fmla="*/ 102899 h 4449429"/>
              <a:gd name="connsiteX974" fmla="*/ 5216000 w 18982931"/>
              <a:gd name="connsiteY974" fmla="*/ 37042 h 4449429"/>
              <a:gd name="connsiteX975" fmla="*/ 5248927 w 18982931"/>
              <a:gd name="connsiteY975" fmla="*/ 69972 h 4449429"/>
              <a:gd name="connsiteX976" fmla="*/ 5372409 w 18982931"/>
              <a:gd name="connsiteY976" fmla="*/ 69972 h 4449429"/>
              <a:gd name="connsiteX977" fmla="*/ 5434151 w 18982931"/>
              <a:gd name="connsiteY977" fmla="*/ 131714 h 4449429"/>
              <a:gd name="connsiteX978" fmla="*/ 5434151 w 18982931"/>
              <a:gd name="connsiteY978" fmla="*/ 382788 h 4449429"/>
              <a:gd name="connsiteX979" fmla="*/ 5434151 w 18982931"/>
              <a:gd name="connsiteY979" fmla="*/ 683261 h 4449429"/>
              <a:gd name="connsiteX980" fmla="*/ 5545282 w 18982931"/>
              <a:gd name="connsiteY980" fmla="*/ 687375 h 4449429"/>
              <a:gd name="connsiteX981" fmla="*/ 5545282 w 18982931"/>
              <a:gd name="connsiteY981" fmla="*/ 1045471 h 4449429"/>
              <a:gd name="connsiteX982" fmla="*/ 5676994 w 18982931"/>
              <a:gd name="connsiteY982" fmla="*/ 1045471 h 4449429"/>
              <a:gd name="connsiteX983" fmla="*/ 5685227 w 18982931"/>
              <a:gd name="connsiteY983" fmla="*/ 1103096 h 4449429"/>
              <a:gd name="connsiteX984" fmla="*/ 5759314 w 18982931"/>
              <a:gd name="connsiteY984" fmla="*/ 1193648 h 4449429"/>
              <a:gd name="connsiteX985" fmla="*/ 5759314 w 18982931"/>
              <a:gd name="connsiteY985" fmla="*/ 1395331 h 4449429"/>
              <a:gd name="connsiteX986" fmla="*/ 5825171 w 18982931"/>
              <a:gd name="connsiteY986" fmla="*/ 1395331 h 4449429"/>
              <a:gd name="connsiteX987" fmla="*/ 5903378 w 18982931"/>
              <a:gd name="connsiteY987" fmla="*/ 1477653 h 4449429"/>
              <a:gd name="connsiteX988" fmla="*/ 5903378 w 18982931"/>
              <a:gd name="connsiteY988" fmla="*/ 1918070 h 4449429"/>
              <a:gd name="connsiteX989" fmla="*/ 5936306 w 18982931"/>
              <a:gd name="connsiteY989" fmla="*/ 1975695 h 4449429"/>
              <a:gd name="connsiteX990" fmla="*/ 5965115 w 18982931"/>
              <a:gd name="connsiteY990" fmla="*/ 1275969 h 4449429"/>
              <a:gd name="connsiteX991" fmla="*/ 5969235 w 18982931"/>
              <a:gd name="connsiteY991" fmla="*/ 1238922 h 4449429"/>
              <a:gd name="connsiteX992" fmla="*/ 6166804 w 18982931"/>
              <a:gd name="connsiteY992" fmla="*/ 1238922 h 4449429"/>
              <a:gd name="connsiteX993" fmla="*/ 6216196 w 18982931"/>
              <a:gd name="connsiteY993" fmla="*/ 1288315 h 4449429"/>
              <a:gd name="connsiteX994" fmla="*/ 6236774 w 18982931"/>
              <a:gd name="connsiteY994" fmla="*/ 1428261 h 4449429"/>
              <a:gd name="connsiteX995" fmla="*/ 6273821 w 18982931"/>
              <a:gd name="connsiteY995" fmla="*/ 1498235 h 4449429"/>
              <a:gd name="connsiteX996" fmla="*/ 6273821 w 18982931"/>
              <a:gd name="connsiteY996" fmla="*/ 2230888 h 4449429"/>
              <a:gd name="connsiteX997" fmla="*/ 6277935 w 18982931"/>
              <a:gd name="connsiteY997" fmla="*/ 2280280 h 4449429"/>
              <a:gd name="connsiteX998" fmla="*/ 6319095 w 18982931"/>
              <a:gd name="connsiteY998" fmla="*/ 2193841 h 4449429"/>
              <a:gd name="connsiteX999" fmla="*/ 6364373 w 18982931"/>
              <a:gd name="connsiteY999" fmla="*/ 2288513 h 4449429"/>
              <a:gd name="connsiteX1000" fmla="*/ 6389068 w 18982931"/>
              <a:gd name="connsiteY1000" fmla="*/ 2313208 h 4449429"/>
              <a:gd name="connsiteX1001" fmla="*/ 6541355 w 18982931"/>
              <a:gd name="connsiteY1001" fmla="*/ 2313208 h 4449429"/>
              <a:gd name="connsiteX1002" fmla="*/ 6541355 w 18982931"/>
              <a:gd name="connsiteY1002" fmla="*/ 2148567 h 4449429"/>
              <a:gd name="connsiteX1003" fmla="*/ 6660723 w 18982931"/>
              <a:gd name="connsiteY1003" fmla="*/ 2148567 h 4449429"/>
              <a:gd name="connsiteX1004" fmla="*/ 6660723 w 18982931"/>
              <a:gd name="connsiteY1004" fmla="*/ 2259698 h 4449429"/>
              <a:gd name="connsiteX1005" fmla="*/ 6705999 w 18982931"/>
              <a:gd name="connsiteY1005" fmla="*/ 2551938 h 4449429"/>
              <a:gd name="connsiteX1006" fmla="*/ 6714228 w 18982931"/>
              <a:gd name="connsiteY1006" fmla="*/ 2580748 h 4449429"/>
              <a:gd name="connsiteX1007" fmla="*/ 6722461 w 18982931"/>
              <a:gd name="connsiteY1007" fmla="*/ 2576634 h 4449429"/>
              <a:gd name="connsiteX1008" fmla="*/ 6751278 w 18982931"/>
              <a:gd name="connsiteY1008" fmla="*/ 2263816 h 4449429"/>
              <a:gd name="connsiteX1009" fmla="*/ 6800669 w 18982931"/>
              <a:gd name="connsiteY1009" fmla="*/ 2255583 h 4449429"/>
              <a:gd name="connsiteX1010" fmla="*/ 6837709 w 18982931"/>
              <a:gd name="connsiteY1010" fmla="*/ 2181496 h 4449429"/>
              <a:gd name="connsiteX1011" fmla="*/ 6841831 w 18982931"/>
              <a:gd name="connsiteY1011" fmla="*/ 2152681 h 4449429"/>
              <a:gd name="connsiteX1012" fmla="*/ 6845941 w 18982931"/>
              <a:gd name="connsiteY1012" fmla="*/ 2115639 h 4449429"/>
              <a:gd name="connsiteX1013" fmla="*/ 6857139 w 18982931"/>
              <a:gd name="connsiteY1013" fmla="*/ 2115639 h 4449429"/>
              <a:gd name="connsiteX1014" fmla="*/ 6899298 w 18982931"/>
              <a:gd name="connsiteY1014" fmla="*/ 2109470 h 4449429"/>
              <a:gd name="connsiteX1015" fmla="*/ 6922965 w 18982931"/>
              <a:gd name="connsiteY1015" fmla="*/ 2140339 h 4449429"/>
              <a:gd name="connsiteX1016" fmla="*/ 7009406 w 18982931"/>
              <a:gd name="connsiteY1016" fmla="*/ 2070365 h 4449429"/>
              <a:gd name="connsiteX1017" fmla="*/ 7145231 w 18982931"/>
              <a:gd name="connsiteY1017" fmla="*/ 2066247 h 4449429"/>
              <a:gd name="connsiteX1018" fmla="*/ 7145231 w 18982931"/>
              <a:gd name="connsiteY1018" fmla="*/ 1901605 h 4449429"/>
              <a:gd name="connsiteX1019" fmla="*/ 7145231 w 18982931"/>
              <a:gd name="connsiteY1019" fmla="*/ 1769896 h 4449429"/>
              <a:gd name="connsiteX1020" fmla="*/ 7215204 w 18982931"/>
              <a:gd name="connsiteY1020" fmla="*/ 1597024 h 4449429"/>
              <a:gd name="connsiteX1021" fmla="*/ 7285174 w 18982931"/>
              <a:gd name="connsiteY1021" fmla="*/ 1753433 h 4449429"/>
              <a:gd name="connsiteX1022" fmla="*/ 7297524 w 18982931"/>
              <a:gd name="connsiteY1022" fmla="*/ 2062134 h 4449429"/>
              <a:gd name="connsiteX1023" fmla="*/ 7367494 w 18982931"/>
              <a:gd name="connsiteY1023" fmla="*/ 2066247 h 4449429"/>
              <a:gd name="connsiteX1024" fmla="*/ 7371610 w 18982931"/>
              <a:gd name="connsiteY1024" fmla="*/ 2148567 h 4449429"/>
              <a:gd name="connsiteX1025" fmla="*/ 7462167 w 18982931"/>
              <a:gd name="connsiteY1025" fmla="*/ 2148567 h 4449429"/>
              <a:gd name="connsiteX1026" fmla="*/ 7462167 w 18982931"/>
              <a:gd name="connsiteY1026" fmla="*/ 2095061 h 4449429"/>
              <a:gd name="connsiteX1027" fmla="*/ 7462167 w 18982931"/>
              <a:gd name="connsiteY1027" fmla="*/ 1597024 h 4449429"/>
              <a:gd name="connsiteX1028" fmla="*/ 7482743 w 18982931"/>
              <a:gd name="connsiteY1028" fmla="*/ 1008430 h 4449429"/>
              <a:gd name="connsiteX1029" fmla="*/ 7495096 w 18982931"/>
              <a:gd name="connsiteY1029" fmla="*/ 921991 h 4449429"/>
              <a:gd name="connsiteX1030" fmla="*/ 7536254 w 18982931"/>
              <a:gd name="connsiteY1030" fmla="*/ 934341 h 4449429"/>
              <a:gd name="connsiteX1031" fmla="*/ 7577416 w 18982931"/>
              <a:gd name="connsiteY1031" fmla="*/ 563899 h 4449429"/>
              <a:gd name="connsiteX1032" fmla="*/ 7589759 w 18982931"/>
              <a:gd name="connsiteY1032" fmla="*/ 563899 h 4449429"/>
              <a:gd name="connsiteX1033" fmla="*/ 7639153 w 18982931"/>
              <a:gd name="connsiteY1033" fmla="*/ 975501 h 4449429"/>
              <a:gd name="connsiteX1034" fmla="*/ 7655614 w 18982931"/>
              <a:gd name="connsiteY1034" fmla="*/ 926109 h 4449429"/>
              <a:gd name="connsiteX1035" fmla="*/ 7667968 w 18982931"/>
              <a:gd name="connsiteY1035" fmla="*/ 926109 h 4449429"/>
              <a:gd name="connsiteX1036" fmla="*/ 7676196 w 18982931"/>
              <a:gd name="connsiteY1036" fmla="*/ 1037243 h 4449429"/>
              <a:gd name="connsiteX1037" fmla="*/ 7676196 w 18982931"/>
              <a:gd name="connsiteY1037" fmla="*/ 2049787 h 4449429"/>
              <a:gd name="connsiteX1038" fmla="*/ 7705009 w 18982931"/>
              <a:gd name="connsiteY1038" fmla="*/ 2267935 h 4449429"/>
              <a:gd name="connsiteX1039" fmla="*/ 7750287 w 18982931"/>
              <a:gd name="connsiteY1039" fmla="*/ 2469622 h 4449429"/>
              <a:gd name="connsiteX1040" fmla="*/ 7849072 w 18982931"/>
              <a:gd name="connsiteY1040" fmla="*/ 2469622 h 4449429"/>
              <a:gd name="connsiteX1041" fmla="*/ 7849072 w 18982931"/>
              <a:gd name="connsiteY1041" fmla="*/ 2284398 h 4449429"/>
              <a:gd name="connsiteX1042" fmla="*/ 7919042 w 18982931"/>
              <a:gd name="connsiteY1042" fmla="*/ 2284398 h 4449429"/>
              <a:gd name="connsiteX1043" fmla="*/ 7919042 w 18982931"/>
              <a:gd name="connsiteY1043" fmla="*/ 2473736 h 4449429"/>
              <a:gd name="connsiteX1044" fmla="*/ 8108380 w 18982931"/>
              <a:gd name="connsiteY1044" fmla="*/ 2473736 h 4449429"/>
              <a:gd name="connsiteX1045" fmla="*/ 8142338 w 18982931"/>
              <a:gd name="connsiteY1045" fmla="*/ 2481454 h 4449429"/>
              <a:gd name="connsiteX1046" fmla="*/ 8144242 w 18982931"/>
              <a:gd name="connsiteY1046" fmla="*/ 2485067 h 4449429"/>
              <a:gd name="connsiteX1047" fmla="*/ 8144242 w 18982931"/>
              <a:gd name="connsiteY1047" fmla="*/ 1280084 h 4449429"/>
              <a:gd name="connsiteX1048" fmla="*/ 8189518 w 18982931"/>
              <a:gd name="connsiteY1048" fmla="*/ 1115443 h 4449429"/>
              <a:gd name="connsiteX1049" fmla="*/ 8230679 w 18982931"/>
              <a:gd name="connsiteY1049" fmla="*/ 1090746 h 4449429"/>
              <a:gd name="connsiteX1050" fmla="*/ 8477642 w 18982931"/>
              <a:gd name="connsiteY1050" fmla="*/ 1090746 h 4449429"/>
              <a:gd name="connsiteX1051" fmla="*/ 8518799 w 18982931"/>
              <a:gd name="connsiteY1051" fmla="*/ 1111328 h 4449429"/>
              <a:gd name="connsiteX1052" fmla="*/ 8568194 w 18982931"/>
              <a:gd name="connsiteY1052" fmla="*/ 1288315 h 4449429"/>
              <a:gd name="connsiteX1053" fmla="*/ 8572304 w 18982931"/>
              <a:gd name="connsiteY1053" fmla="*/ 2152681 h 4449429"/>
              <a:gd name="connsiteX1054" fmla="*/ 8572304 w 18982931"/>
              <a:gd name="connsiteY1054" fmla="*/ 2222656 h 4449429"/>
              <a:gd name="connsiteX1055" fmla="*/ 8827499 w 18982931"/>
              <a:gd name="connsiteY1055" fmla="*/ 2222656 h 4449429"/>
              <a:gd name="connsiteX1056" fmla="*/ 8827499 w 18982931"/>
              <a:gd name="connsiteY1056" fmla="*/ 2053897 h 4449429"/>
              <a:gd name="connsiteX1057" fmla="*/ 8827499 w 18982931"/>
              <a:gd name="connsiteY1057" fmla="*/ 1996272 h 4449429"/>
              <a:gd name="connsiteX1058" fmla="*/ 8926285 w 18982931"/>
              <a:gd name="connsiteY1058" fmla="*/ 1876910 h 4449429"/>
              <a:gd name="connsiteX1059" fmla="*/ 8926285 w 18982931"/>
              <a:gd name="connsiteY1059" fmla="*/ 1757542 h 4449429"/>
              <a:gd name="connsiteX1060" fmla="*/ 8926285 w 18982931"/>
              <a:gd name="connsiteY1060" fmla="*/ 1527045 h 4449429"/>
              <a:gd name="connsiteX1061" fmla="*/ 8950980 w 18982931"/>
              <a:gd name="connsiteY1061" fmla="*/ 1432378 h 4449429"/>
              <a:gd name="connsiteX1062" fmla="*/ 8950980 w 18982931"/>
              <a:gd name="connsiteY1062" fmla="*/ 1424146 h 4449429"/>
              <a:gd name="connsiteX1063" fmla="*/ 8983911 w 18982931"/>
              <a:gd name="connsiteY1063" fmla="*/ 1107210 h 4449429"/>
              <a:gd name="connsiteX1064" fmla="*/ 8992140 w 18982931"/>
              <a:gd name="connsiteY1064" fmla="*/ 1049586 h 4449429"/>
              <a:gd name="connsiteX1065" fmla="*/ 9012723 w 18982931"/>
              <a:gd name="connsiteY1065" fmla="*/ 1049586 h 4449429"/>
              <a:gd name="connsiteX1066" fmla="*/ 9049767 w 18982931"/>
              <a:gd name="connsiteY1066" fmla="*/ 1325362 h 4449429"/>
              <a:gd name="connsiteX1067" fmla="*/ 9115624 w 18982931"/>
              <a:gd name="connsiteY1067" fmla="*/ 1329476 h 4449429"/>
              <a:gd name="connsiteX1068" fmla="*/ 9165014 w 18982931"/>
              <a:gd name="connsiteY1068" fmla="*/ 1436493 h 4449429"/>
              <a:gd name="connsiteX1069" fmla="*/ 9181479 w 18982931"/>
              <a:gd name="connsiteY1069" fmla="*/ 1494116 h 4449429"/>
              <a:gd name="connsiteX1070" fmla="*/ 9181479 w 18982931"/>
              <a:gd name="connsiteY1070" fmla="*/ 1823399 h 4449429"/>
              <a:gd name="connsiteX1071" fmla="*/ 9181479 w 18982931"/>
              <a:gd name="connsiteY1071" fmla="*/ 1881023 h 4449429"/>
              <a:gd name="connsiteX1072" fmla="*/ 9280267 w 18982931"/>
              <a:gd name="connsiteY1072" fmla="*/ 1881023 h 4449429"/>
              <a:gd name="connsiteX1073" fmla="*/ 9280267 w 18982931"/>
              <a:gd name="connsiteY1073" fmla="*/ 1815166 h 4449429"/>
              <a:gd name="connsiteX1074" fmla="*/ 9280267 w 18982931"/>
              <a:gd name="connsiteY1074" fmla="*/ 304587 h 4449429"/>
              <a:gd name="connsiteX1075" fmla="*/ 9346122 w 18982931"/>
              <a:gd name="connsiteY1075" fmla="*/ 238731 h 4449429"/>
              <a:gd name="connsiteX1076" fmla="*/ 9453137 w 18982931"/>
              <a:gd name="connsiteY1076" fmla="*/ 341628 h 4449429"/>
              <a:gd name="connsiteX1077" fmla="*/ 9453137 w 18982931"/>
              <a:gd name="connsiteY1077" fmla="*/ 1815166 h 4449429"/>
              <a:gd name="connsiteX1078" fmla="*/ 9453137 w 18982931"/>
              <a:gd name="connsiteY1078" fmla="*/ 1876910 h 4449429"/>
              <a:gd name="connsiteX1079" fmla="*/ 9551919 w 18982931"/>
              <a:gd name="connsiteY1079" fmla="*/ 1876910 h 4449429"/>
              <a:gd name="connsiteX1080" fmla="*/ 9551919 w 18982931"/>
              <a:gd name="connsiteY1080" fmla="*/ 1724614 h 4449429"/>
              <a:gd name="connsiteX1081" fmla="*/ 9551919 w 18982931"/>
              <a:gd name="connsiteY1081" fmla="*/ 1481771 h 4449429"/>
              <a:gd name="connsiteX1082" fmla="*/ 9597198 w 18982931"/>
              <a:gd name="connsiteY1082" fmla="*/ 1374754 h 4449429"/>
              <a:gd name="connsiteX1083" fmla="*/ 9613662 w 18982931"/>
              <a:gd name="connsiteY1083" fmla="*/ 1325362 h 4449429"/>
              <a:gd name="connsiteX1084" fmla="*/ 9683632 w 18982931"/>
              <a:gd name="connsiteY1084" fmla="*/ 1325362 h 4449429"/>
              <a:gd name="connsiteX1085" fmla="*/ 9683632 w 18982931"/>
              <a:gd name="connsiteY1085" fmla="*/ 1522931 h 4449429"/>
              <a:gd name="connsiteX1086" fmla="*/ 9819464 w 18982931"/>
              <a:gd name="connsiteY1086" fmla="*/ 1522931 h 4449429"/>
              <a:gd name="connsiteX1087" fmla="*/ 9819464 w 18982931"/>
              <a:gd name="connsiteY1087" fmla="*/ 1720501 h 4449429"/>
              <a:gd name="connsiteX1088" fmla="*/ 9819464 w 18982931"/>
              <a:gd name="connsiteY1088" fmla="*/ 1835749 h 4449429"/>
              <a:gd name="connsiteX1089" fmla="*/ 9868856 w 18982931"/>
              <a:gd name="connsiteY1089" fmla="*/ 1885142 h 4449429"/>
              <a:gd name="connsiteX1090" fmla="*/ 9922361 w 18982931"/>
              <a:gd name="connsiteY1090" fmla="*/ 1938648 h 4449429"/>
              <a:gd name="connsiteX1091" fmla="*/ 9922361 w 18982931"/>
              <a:gd name="connsiteY1091" fmla="*/ 2226770 h 4449429"/>
              <a:gd name="connsiteX1092" fmla="*/ 10189906 w 18982931"/>
              <a:gd name="connsiteY1092" fmla="*/ 2226770 h 4449429"/>
              <a:gd name="connsiteX1093" fmla="*/ 10189906 w 18982931"/>
              <a:gd name="connsiteY1093" fmla="*/ 1864559 h 4449429"/>
              <a:gd name="connsiteX1094" fmla="*/ 10251644 w 18982931"/>
              <a:gd name="connsiteY1094" fmla="*/ 1852213 h 4449429"/>
              <a:gd name="connsiteX1095" fmla="*/ 10251644 w 18982931"/>
              <a:gd name="connsiteY1095" fmla="*/ 1465306 h 4449429"/>
              <a:gd name="connsiteX1096" fmla="*/ 10198137 w 18982931"/>
              <a:gd name="connsiteY1096" fmla="*/ 1461188 h 4449429"/>
              <a:gd name="connsiteX1097" fmla="*/ 10198137 w 18982931"/>
              <a:gd name="connsiteY1097" fmla="*/ 1317129 h 4449429"/>
              <a:gd name="connsiteX1098" fmla="*/ 10572694 w 18982931"/>
              <a:gd name="connsiteY1098" fmla="*/ 1317129 h 4449429"/>
              <a:gd name="connsiteX1099" fmla="*/ 10572694 w 18982931"/>
              <a:gd name="connsiteY1099" fmla="*/ 2140336 h 4449429"/>
              <a:gd name="connsiteX1100" fmla="*/ 10642669 w 18982931"/>
              <a:gd name="connsiteY1100" fmla="*/ 2144449 h 4449429"/>
              <a:gd name="connsiteX1101" fmla="*/ 10642669 w 18982931"/>
              <a:gd name="connsiteY1101" fmla="*/ 2477849 h 4449429"/>
              <a:gd name="connsiteX1102" fmla="*/ 10885512 w 18982931"/>
              <a:gd name="connsiteY1102" fmla="*/ 2477849 h 4449429"/>
              <a:gd name="connsiteX1103" fmla="*/ 10885512 w 18982931"/>
              <a:gd name="connsiteY1103" fmla="*/ 2292626 h 4449429"/>
              <a:gd name="connsiteX1104" fmla="*/ 10959601 w 18982931"/>
              <a:gd name="connsiteY1104" fmla="*/ 2292626 h 4449429"/>
              <a:gd name="connsiteX1105" fmla="*/ 10959601 w 18982931"/>
              <a:gd name="connsiteY1105" fmla="*/ 2477849 h 4449429"/>
              <a:gd name="connsiteX1106" fmla="*/ 11066618 w 18982931"/>
              <a:gd name="connsiteY1106" fmla="*/ 2477849 h 4449429"/>
              <a:gd name="connsiteX1107" fmla="*/ 11107778 w 18982931"/>
              <a:gd name="connsiteY1107" fmla="*/ 2284395 h 4449429"/>
              <a:gd name="connsiteX1108" fmla="*/ 11136593 w 18982931"/>
              <a:gd name="connsiteY1108" fmla="*/ 2053897 h 4449429"/>
              <a:gd name="connsiteX1109" fmla="*/ 11136593 w 18982931"/>
              <a:gd name="connsiteY1109" fmla="*/ 1061936 h 4449429"/>
              <a:gd name="connsiteX1110" fmla="*/ 11148938 w 18982931"/>
              <a:gd name="connsiteY1110" fmla="*/ 938454 h 4449429"/>
              <a:gd name="connsiteX1111" fmla="*/ 11161288 w 18982931"/>
              <a:gd name="connsiteY1111" fmla="*/ 938454 h 4449429"/>
              <a:gd name="connsiteX1112" fmla="*/ 11177753 w 18982931"/>
              <a:gd name="connsiteY1112" fmla="*/ 983729 h 4449429"/>
              <a:gd name="connsiteX1113" fmla="*/ 11231258 w 18982931"/>
              <a:gd name="connsiteY1113" fmla="*/ 572126 h 4449429"/>
              <a:gd name="connsiteX1114" fmla="*/ 11243610 w 18982931"/>
              <a:gd name="connsiteY1114" fmla="*/ 572126 h 4449429"/>
              <a:gd name="connsiteX1115" fmla="*/ 11284770 w 18982931"/>
              <a:gd name="connsiteY1115" fmla="*/ 946687 h 4449429"/>
              <a:gd name="connsiteX1116" fmla="*/ 11325929 w 18982931"/>
              <a:gd name="connsiteY1116" fmla="*/ 934337 h 4449429"/>
              <a:gd name="connsiteX1117" fmla="*/ 11342394 w 18982931"/>
              <a:gd name="connsiteY1117" fmla="*/ 1061936 h 4449429"/>
              <a:gd name="connsiteX1118" fmla="*/ 11342394 w 18982931"/>
              <a:gd name="connsiteY1118" fmla="*/ 1300666 h 4449429"/>
              <a:gd name="connsiteX1119" fmla="*/ 11358857 w 18982931"/>
              <a:gd name="connsiteY1119" fmla="*/ 2132104 h 4449429"/>
              <a:gd name="connsiteX1120" fmla="*/ 11362976 w 18982931"/>
              <a:gd name="connsiteY1120" fmla="*/ 2165031 h 4449429"/>
              <a:gd name="connsiteX1121" fmla="*/ 11453524 w 18982931"/>
              <a:gd name="connsiteY1121" fmla="*/ 2165031 h 4449429"/>
              <a:gd name="connsiteX1122" fmla="*/ 11457643 w 18982931"/>
              <a:gd name="connsiteY1122" fmla="*/ 2082711 h 4449429"/>
              <a:gd name="connsiteX1123" fmla="*/ 11535845 w 18982931"/>
              <a:gd name="connsiteY1123" fmla="*/ 2078592 h 4449429"/>
              <a:gd name="connsiteX1124" fmla="*/ 11535845 w 18982931"/>
              <a:gd name="connsiteY1124" fmla="*/ 2004505 h 4449429"/>
              <a:gd name="connsiteX1125" fmla="*/ 11548195 w 18982931"/>
              <a:gd name="connsiteY1125" fmla="*/ 1736964 h 4449429"/>
              <a:gd name="connsiteX1126" fmla="*/ 11609938 w 18982931"/>
              <a:gd name="connsiteY1126" fmla="*/ 1609365 h 4449429"/>
              <a:gd name="connsiteX1127" fmla="*/ 11688140 w 18982931"/>
              <a:gd name="connsiteY1127" fmla="*/ 1765774 h 4449429"/>
              <a:gd name="connsiteX1128" fmla="*/ 11688140 w 18982931"/>
              <a:gd name="connsiteY1128" fmla="*/ 2082711 h 4449429"/>
              <a:gd name="connsiteX1129" fmla="*/ 11910406 w 18982931"/>
              <a:gd name="connsiteY1129" fmla="*/ 2148567 h 4449429"/>
              <a:gd name="connsiteX1130" fmla="*/ 11988608 w 18982931"/>
              <a:gd name="connsiteY1130" fmla="*/ 2119754 h 4449429"/>
              <a:gd name="connsiteX1131" fmla="*/ 11991181 w 18982931"/>
              <a:gd name="connsiteY1131" fmla="*/ 2153197 h 4449429"/>
              <a:gd name="connsiteX1132" fmla="*/ 11993908 w 18982931"/>
              <a:gd name="connsiteY1132" fmla="*/ 2158900 h 4449429"/>
              <a:gd name="connsiteX1133" fmla="*/ 11993908 w 18982931"/>
              <a:gd name="connsiteY1133" fmla="*/ 2156799 h 4449429"/>
              <a:gd name="connsiteX1134" fmla="*/ 11998023 w 18982931"/>
              <a:gd name="connsiteY1134" fmla="*/ 2115639 h 4449429"/>
              <a:gd name="connsiteX1135" fmla="*/ 12010373 w 18982931"/>
              <a:gd name="connsiteY1135" fmla="*/ 2115639 h 4449429"/>
              <a:gd name="connsiteX1136" fmla="*/ 12014490 w 18982931"/>
              <a:gd name="connsiteY1136" fmla="*/ 2185614 h 4449429"/>
              <a:gd name="connsiteX1137" fmla="*/ 12055650 w 18982931"/>
              <a:gd name="connsiteY1137" fmla="*/ 2259703 h 4449429"/>
              <a:gd name="connsiteX1138" fmla="*/ 12109157 w 18982931"/>
              <a:gd name="connsiteY1138" fmla="*/ 2267933 h 4449429"/>
              <a:gd name="connsiteX1139" fmla="*/ 12137972 w 18982931"/>
              <a:gd name="connsiteY1139" fmla="*/ 2580753 h 4449429"/>
              <a:gd name="connsiteX1140" fmla="*/ 12150317 w 18982931"/>
              <a:gd name="connsiteY1140" fmla="*/ 2580753 h 4449429"/>
              <a:gd name="connsiteX1141" fmla="*/ 12179132 w 18982931"/>
              <a:gd name="connsiteY1141" fmla="*/ 2411992 h 4449429"/>
              <a:gd name="connsiteX1142" fmla="*/ 12207942 w 18982931"/>
              <a:gd name="connsiteY1142" fmla="*/ 2160917 h 4449429"/>
              <a:gd name="connsiteX1143" fmla="*/ 12216174 w 18982931"/>
              <a:gd name="connsiteY1143" fmla="*/ 2152686 h 4449429"/>
              <a:gd name="connsiteX1144" fmla="*/ 12331423 w 18982931"/>
              <a:gd name="connsiteY1144" fmla="*/ 2152686 h 4449429"/>
              <a:gd name="connsiteX1145" fmla="*/ 12331423 w 18982931"/>
              <a:gd name="connsiteY1145" fmla="*/ 2317327 h 4449429"/>
              <a:gd name="connsiteX1146" fmla="*/ 12496064 w 18982931"/>
              <a:gd name="connsiteY1146" fmla="*/ 2313208 h 4449429"/>
              <a:gd name="connsiteX1147" fmla="*/ 12557802 w 18982931"/>
              <a:gd name="connsiteY1147" fmla="*/ 2210310 h 4449429"/>
              <a:gd name="connsiteX1148" fmla="*/ 12566034 w 18982931"/>
              <a:gd name="connsiteY1148" fmla="*/ 2206191 h 4449429"/>
              <a:gd name="connsiteX1149" fmla="*/ 12598962 w 18982931"/>
              <a:gd name="connsiteY1149" fmla="*/ 2267933 h 4449429"/>
              <a:gd name="connsiteX1150" fmla="*/ 12607194 w 18982931"/>
              <a:gd name="connsiteY1150" fmla="*/ 2263816 h 4449429"/>
              <a:gd name="connsiteX1151" fmla="*/ 12607194 w 18982931"/>
              <a:gd name="connsiteY1151" fmla="*/ 1461193 h 4449429"/>
              <a:gd name="connsiteX1152" fmla="*/ 12677169 w 18982931"/>
              <a:gd name="connsiteY1152" fmla="*/ 1230695 h 4449429"/>
              <a:gd name="connsiteX1153" fmla="*/ 12920017 w 18982931"/>
              <a:gd name="connsiteY1153" fmla="*/ 1230695 h 4449429"/>
              <a:gd name="connsiteX1154" fmla="*/ 12948827 w 18982931"/>
              <a:gd name="connsiteY1154" fmla="*/ 1490003 h 4449429"/>
              <a:gd name="connsiteX1155" fmla="*/ 12948827 w 18982931"/>
              <a:gd name="connsiteY1155" fmla="*/ 1909838 h 4449429"/>
              <a:gd name="connsiteX1156" fmla="*/ 12948827 w 18982931"/>
              <a:gd name="connsiteY1156" fmla="*/ 1975695 h 4449429"/>
              <a:gd name="connsiteX1157" fmla="*/ 12969405 w 18982931"/>
              <a:gd name="connsiteY1157" fmla="*/ 1979812 h 4449429"/>
              <a:gd name="connsiteX1158" fmla="*/ 12989987 w 18982931"/>
              <a:gd name="connsiteY1158" fmla="*/ 1913955 h 4449429"/>
              <a:gd name="connsiteX1159" fmla="*/ 12989987 w 18982931"/>
              <a:gd name="connsiteY1159" fmla="*/ 1469425 h 4449429"/>
              <a:gd name="connsiteX1160" fmla="*/ 13064076 w 18982931"/>
              <a:gd name="connsiteY1160" fmla="*/ 1395336 h 4449429"/>
              <a:gd name="connsiteX1161" fmla="*/ 13146396 w 18982931"/>
              <a:gd name="connsiteY1161" fmla="*/ 1395336 h 4449429"/>
              <a:gd name="connsiteX1162" fmla="*/ 13146396 w 18982931"/>
              <a:gd name="connsiteY1162" fmla="*/ 1111328 h 4449429"/>
              <a:gd name="connsiteX1163" fmla="*/ 13216366 w 18982931"/>
              <a:gd name="connsiteY1163" fmla="*/ 1103096 h 4449429"/>
              <a:gd name="connsiteX1164" fmla="*/ 13228716 w 18982931"/>
              <a:gd name="connsiteY1164" fmla="*/ 1041358 h 4449429"/>
              <a:gd name="connsiteX1165" fmla="*/ 13368662 w 18982931"/>
              <a:gd name="connsiteY1165" fmla="*/ 1041358 h 4449429"/>
              <a:gd name="connsiteX1166" fmla="*/ 13368662 w 18982931"/>
              <a:gd name="connsiteY1166" fmla="*/ 687379 h 4449429"/>
              <a:gd name="connsiteX1167" fmla="*/ 13483911 w 18982931"/>
              <a:gd name="connsiteY1167" fmla="*/ 687379 h 4449429"/>
              <a:gd name="connsiteX1168" fmla="*/ 13483911 w 18982931"/>
              <a:gd name="connsiteY1168" fmla="*/ 617404 h 4449429"/>
              <a:gd name="connsiteX1169" fmla="*/ 13483911 w 18982931"/>
              <a:gd name="connsiteY1169" fmla="*/ 131714 h 4449429"/>
              <a:gd name="connsiteX1170" fmla="*/ 13541534 w 18982931"/>
              <a:gd name="connsiteY1170" fmla="*/ 74089 h 4449429"/>
              <a:gd name="connsiteX1171" fmla="*/ 13685593 w 18982931"/>
              <a:gd name="connsiteY1171" fmla="*/ 74089 h 4449429"/>
              <a:gd name="connsiteX1172" fmla="*/ 13730872 w 18982931"/>
              <a:gd name="connsiteY1172" fmla="*/ 49392 h 4449429"/>
              <a:gd name="connsiteX1173" fmla="*/ 13739104 w 18982931"/>
              <a:gd name="connsiteY1173" fmla="*/ 0 h 4449429"/>
              <a:gd name="connsiteX0" fmla="*/ 16404499 w 18982931"/>
              <a:gd name="connsiteY0" fmla="*/ 4309270 h 4449429"/>
              <a:gd name="connsiteX1" fmla="*/ 16404499 w 18982931"/>
              <a:gd name="connsiteY1" fmla="*/ 4366104 h 4449429"/>
              <a:gd name="connsiteX2" fmla="*/ 16461332 w 18982931"/>
              <a:gd name="connsiteY2" fmla="*/ 4366104 h 4449429"/>
              <a:gd name="connsiteX3" fmla="*/ 16461332 w 18982931"/>
              <a:gd name="connsiteY3" fmla="*/ 4309270 h 4449429"/>
              <a:gd name="connsiteX4" fmla="*/ 16404499 w 18982931"/>
              <a:gd name="connsiteY4" fmla="*/ 4309270 h 4449429"/>
              <a:gd name="connsiteX5" fmla="*/ 16292444 w 18982931"/>
              <a:gd name="connsiteY5" fmla="*/ 4309270 h 4449429"/>
              <a:gd name="connsiteX6" fmla="*/ 16292444 w 18982931"/>
              <a:gd name="connsiteY6" fmla="*/ 4366104 h 4449429"/>
              <a:gd name="connsiteX7" fmla="*/ 16349278 w 18982931"/>
              <a:gd name="connsiteY7" fmla="*/ 4366104 h 4449429"/>
              <a:gd name="connsiteX8" fmla="*/ 16349278 w 18982931"/>
              <a:gd name="connsiteY8" fmla="*/ 4309270 h 4449429"/>
              <a:gd name="connsiteX9" fmla="*/ 16292444 w 18982931"/>
              <a:gd name="connsiteY9" fmla="*/ 4309270 h 4449429"/>
              <a:gd name="connsiteX10" fmla="*/ 16180390 w 18982931"/>
              <a:gd name="connsiteY10" fmla="*/ 4309270 h 4449429"/>
              <a:gd name="connsiteX11" fmla="*/ 16180390 w 18982931"/>
              <a:gd name="connsiteY11" fmla="*/ 4366104 h 4449429"/>
              <a:gd name="connsiteX12" fmla="*/ 16237224 w 18982931"/>
              <a:gd name="connsiteY12" fmla="*/ 4366104 h 4449429"/>
              <a:gd name="connsiteX13" fmla="*/ 16237224 w 18982931"/>
              <a:gd name="connsiteY13" fmla="*/ 4309270 h 4449429"/>
              <a:gd name="connsiteX14" fmla="*/ 16180390 w 18982931"/>
              <a:gd name="connsiteY14" fmla="*/ 4309270 h 4449429"/>
              <a:gd name="connsiteX15" fmla="*/ 2813944 w 18982931"/>
              <a:gd name="connsiteY15" fmla="*/ 4309269 h 4449429"/>
              <a:gd name="connsiteX16" fmla="*/ 2813944 w 18982931"/>
              <a:gd name="connsiteY16" fmla="*/ 4366102 h 4449429"/>
              <a:gd name="connsiteX17" fmla="*/ 2870780 w 18982931"/>
              <a:gd name="connsiteY17" fmla="*/ 4366102 h 4449429"/>
              <a:gd name="connsiteX18" fmla="*/ 2870780 w 18982931"/>
              <a:gd name="connsiteY18" fmla="*/ 4309269 h 4449429"/>
              <a:gd name="connsiteX19" fmla="*/ 2813944 w 18982931"/>
              <a:gd name="connsiteY19" fmla="*/ 4309269 h 4449429"/>
              <a:gd name="connsiteX20" fmla="*/ 2701890 w 18982931"/>
              <a:gd name="connsiteY20" fmla="*/ 4309269 h 4449429"/>
              <a:gd name="connsiteX21" fmla="*/ 2701890 w 18982931"/>
              <a:gd name="connsiteY21" fmla="*/ 4366102 h 4449429"/>
              <a:gd name="connsiteX22" fmla="*/ 2758723 w 18982931"/>
              <a:gd name="connsiteY22" fmla="*/ 4366102 h 4449429"/>
              <a:gd name="connsiteX23" fmla="*/ 2758723 w 18982931"/>
              <a:gd name="connsiteY23" fmla="*/ 4309269 h 4449429"/>
              <a:gd name="connsiteX24" fmla="*/ 2701890 w 18982931"/>
              <a:gd name="connsiteY24" fmla="*/ 4309269 h 4449429"/>
              <a:gd name="connsiteX25" fmla="*/ 2589843 w 18982931"/>
              <a:gd name="connsiteY25" fmla="*/ 4309269 h 4449429"/>
              <a:gd name="connsiteX26" fmla="*/ 2589843 w 18982931"/>
              <a:gd name="connsiteY26" fmla="*/ 4366102 h 4449429"/>
              <a:gd name="connsiteX27" fmla="*/ 2646669 w 18982931"/>
              <a:gd name="connsiteY27" fmla="*/ 4366102 h 4449429"/>
              <a:gd name="connsiteX28" fmla="*/ 2646669 w 18982931"/>
              <a:gd name="connsiteY28" fmla="*/ 4309269 h 4449429"/>
              <a:gd name="connsiteX29" fmla="*/ 2589843 w 18982931"/>
              <a:gd name="connsiteY29" fmla="*/ 4309269 h 4449429"/>
              <a:gd name="connsiteX30" fmla="*/ 16404499 w 18982931"/>
              <a:gd name="connsiteY30" fmla="*/ 4163982 h 4449429"/>
              <a:gd name="connsiteX31" fmla="*/ 16404499 w 18982931"/>
              <a:gd name="connsiteY31" fmla="*/ 4220816 h 4449429"/>
              <a:gd name="connsiteX32" fmla="*/ 16461332 w 18982931"/>
              <a:gd name="connsiteY32" fmla="*/ 4220816 h 4449429"/>
              <a:gd name="connsiteX33" fmla="*/ 16461332 w 18982931"/>
              <a:gd name="connsiteY33" fmla="*/ 4163982 h 4449429"/>
              <a:gd name="connsiteX34" fmla="*/ 16404499 w 18982931"/>
              <a:gd name="connsiteY34" fmla="*/ 4163982 h 4449429"/>
              <a:gd name="connsiteX35" fmla="*/ 16292444 w 18982931"/>
              <a:gd name="connsiteY35" fmla="*/ 4163982 h 4449429"/>
              <a:gd name="connsiteX36" fmla="*/ 16292444 w 18982931"/>
              <a:gd name="connsiteY36" fmla="*/ 4220816 h 4449429"/>
              <a:gd name="connsiteX37" fmla="*/ 16349278 w 18982931"/>
              <a:gd name="connsiteY37" fmla="*/ 4220816 h 4449429"/>
              <a:gd name="connsiteX38" fmla="*/ 16349278 w 18982931"/>
              <a:gd name="connsiteY38" fmla="*/ 4163982 h 4449429"/>
              <a:gd name="connsiteX39" fmla="*/ 16292444 w 18982931"/>
              <a:gd name="connsiteY39" fmla="*/ 4163982 h 4449429"/>
              <a:gd name="connsiteX40" fmla="*/ 16180390 w 18982931"/>
              <a:gd name="connsiteY40" fmla="*/ 4163982 h 4449429"/>
              <a:gd name="connsiteX41" fmla="*/ 16180390 w 18982931"/>
              <a:gd name="connsiteY41" fmla="*/ 4220816 h 4449429"/>
              <a:gd name="connsiteX42" fmla="*/ 16237224 w 18982931"/>
              <a:gd name="connsiteY42" fmla="*/ 4220816 h 4449429"/>
              <a:gd name="connsiteX43" fmla="*/ 16237224 w 18982931"/>
              <a:gd name="connsiteY43" fmla="*/ 4163982 h 4449429"/>
              <a:gd name="connsiteX44" fmla="*/ 16180390 w 18982931"/>
              <a:gd name="connsiteY44" fmla="*/ 4163982 h 4449429"/>
              <a:gd name="connsiteX45" fmla="*/ 2813944 w 18982931"/>
              <a:gd name="connsiteY45" fmla="*/ 4163981 h 4449429"/>
              <a:gd name="connsiteX46" fmla="*/ 2813944 w 18982931"/>
              <a:gd name="connsiteY46" fmla="*/ 4220814 h 4449429"/>
              <a:gd name="connsiteX47" fmla="*/ 2870780 w 18982931"/>
              <a:gd name="connsiteY47" fmla="*/ 4220814 h 4449429"/>
              <a:gd name="connsiteX48" fmla="*/ 2870780 w 18982931"/>
              <a:gd name="connsiteY48" fmla="*/ 4163981 h 4449429"/>
              <a:gd name="connsiteX49" fmla="*/ 2813944 w 18982931"/>
              <a:gd name="connsiteY49" fmla="*/ 4163981 h 4449429"/>
              <a:gd name="connsiteX50" fmla="*/ 2701890 w 18982931"/>
              <a:gd name="connsiteY50" fmla="*/ 4163981 h 4449429"/>
              <a:gd name="connsiteX51" fmla="*/ 2701890 w 18982931"/>
              <a:gd name="connsiteY51" fmla="*/ 4220814 h 4449429"/>
              <a:gd name="connsiteX52" fmla="*/ 2758723 w 18982931"/>
              <a:gd name="connsiteY52" fmla="*/ 4220814 h 4449429"/>
              <a:gd name="connsiteX53" fmla="*/ 2758723 w 18982931"/>
              <a:gd name="connsiteY53" fmla="*/ 4163981 h 4449429"/>
              <a:gd name="connsiteX54" fmla="*/ 2701890 w 18982931"/>
              <a:gd name="connsiteY54" fmla="*/ 4163981 h 4449429"/>
              <a:gd name="connsiteX55" fmla="*/ 2589843 w 18982931"/>
              <a:gd name="connsiteY55" fmla="*/ 4163981 h 4449429"/>
              <a:gd name="connsiteX56" fmla="*/ 2589843 w 18982931"/>
              <a:gd name="connsiteY56" fmla="*/ 4220814 h 4449429"/>
              <a:gd name="connsiteX57" fmla="*/ 2646669 w 18982931"/>
              <a:gd name="connsiteY57" fmla="*/ 4220814 h 4449429"/>
              <a:gd name="connsiteX58" fmla="*/ 2646669 w 18982931"/>
              <a:gd name="connsiteY58" fmla="*/ 4163981 h 4449429"/>
              <a:gd name="connsiteX59" fmla="*/ 2589843 w 18982931"/>
              <a:gd name="connsiteY59" fmla="*/ 4163981 h 4449429"/>
              <a:gd name="connsiteX60" fmla="*/ 9851983 w 18982931"/>
              <a:gd name="connsiteY60" fmla="*/ 4073253 h 4449429"/>
              <a:gd name="connsiteX61" fmla="*/ 9851983 w 18982931"/>
              <a:gd name="connsiteY61" fmla="*/ 4282100 h 4449429"/>
              <a:gd name="connsiteX62" fmla="*/ 9897683 w 18982931"/>
              <a:gd name="connsiteY62" fmla="*/ 4282100 h 4449429"/>
              <a:gd name="connsiteX63" fmla="*/ 9897683 w 18982931"/>
              <a:gd name="connsiteY63" fmla="*/ 4073253 h 4449429"/>
              <a:gd name="connsiteX64" fmla="*/ 9851983 w 18982931"/>
              <a:gd name="connsiteY64" fmla="*/ 4073253 h 4449429"/>
              <a:gd name="connsiteX65" fmla="*/ 9760354 w 18982931"/>
              <a:gd name="connsiteY65" fmla="*/ 4073253 h 4449429"/>
              <a:gd name="connsiteX66" fmla="*/ 9760354 w 18982931"/>
              <a:gd name="connsiteY66" fmla="*/ 4282100 h 4449429"/>
              <a:gd name="connsiteX67" fmla="*/ 9806054 w 18982931"/>
              <a:gd name="connsiteY67" fmla="*/ 4282100 h 4449429"/>
              <a:gd name="connsiteX68" fmla="*/ 9806054 w 18982931"/>
              <a:gd name="connsiteY68" fmla="*/ 4073253 h 4449429"/>
              <a:gd name="connsiteX69" fmla="*/ 9760354 w 18982931"/>
              <a:gd name="connsiteY69" fmla="*/ 4073253 h 4449429"/>
              <a:gd name="connsiteX70" fmla="*/ 9668723 w 18982931"/>
              <a:gd name="connsiteY70" fmla="*/ 4073253 h 4449429"/>
              <a:gd name="connsiteX71" fmla="*/ 9668723 w 18982931"/>
              <a:gd name="connsiteY71" fmla="*/ 4282100 h 4449429"/>
              <a:gd name="connsiteX72" fmla="*/ 9714423 w 18982931"/>
              <a:gd name="connsiteY72" fmla="*/ 4282100 h 4449429"/>
              <a:gd name="connsiteX73" fmla="*/ 9714423 w 18982931"/>
              <a:gd name="connsiteY73" fmla="*/ 4073253 h 4449429"/>
              <a:gd name="connsiteX74" fmla="*/ 9668723 w 18982931"/>
              <a:gd name="connsiteY74" fmla="*/ 4073253 h 4449429"/>
              <a:gd name="connsiteX75" fmla="*/ 9577094 w 18982931"/>
              <a:gd name="connsiteY75" fmla="*/ 4073253 h 4449429"/>
              <a:gd name="connsiteX76" fmla="*/ 9577094 w 18982931"/>
              <a:gd name="connsiteY76" fmla="*/ 4282100 h 4449429"/>
              <a:gd name="connsiteX77" fmla="*/ 9622794 w 18982931"/>
              <a:gd name="connsiteY77" fmla="*/ 4282100 h 4449429"/>
              <a:gd name="connsiteX78" fmla="*/ 9622794 w 18982931"/>
              <a:gd name="connsiteY78" fmla="*/ 4073253 h 4449429"/>
              <a:gd name="connsiteX79" fmla="*/ 9577094 w 18982931"/>
              <a:gd name="connsiteY79" fmla="*/ 4073253 h 4449429"/>
              <a:gd name="connsiteX80" fmla="*/ 9485470 w 18982931"/>
              <a:gd name="connsiteY80" fmla="*/ 4073253 h 4449429"/>
              <a:gd name="connsiteX81" fmla="*/ 9485470 w 18982931"/>
              <a:gd name="connsiteY81" fmla="*/ 4282100 h 4449429"/>
              <a:gd name="connsiteX82" fmla="*/ 9531165 w 18982931"/>
              <a:gd name="connsiteY82" fmla="*/ 4282100 h 4449429"/>
              <a:gd name="connsiteX83" fmla="*/ 9531165 w 18982931"/>
              <a:gd name="connsiteY83" fmla="*/ 4073253 h 4449429"/>
              <a:gd name="connsiteX84" fmla="*/ 9485470 w 18982931"/>
              <a:gd name="connsiteY84" fmla="*/ 4073253 h 4449429"/>
              <a:gd name="connsiteX85" fmla="*/ 9393836 w 18982931"/>
              <a:gd name="connsiteY85" fmla="*/ 4073253 h 4449429"/>
              <a:gd name="connsiteX86" fmla="*/ 9393836 w 18982931"/>
              <a:gd name="connsiteY86" fmla="*/ 4282100 h 4449429"/>
              <a:gd name="connsiteX87" fmla="*/ 9439536 w 18982931"/>
              <a:gd name="connsiteY87" fmla="*/ 4282100 h 4449429"/>
              <a:gd name="connsiteX88" fmla="*/ 9439536 w 18982931"/>
              <a:gd name="connsiteY88" fmla="*/ 4073253 h 4449429"/>
              <a:gd name="connsiteX89" fmla="*/ 9393836 w 18982931"/>
              <a:gd name="connsiteY89" fmla="*/ 4073253 h 4449429"/>
              <a:gd name="connsiteX90" fmla="*/ 9302203 w 18982931"/>
              <a:gd name="connsiteY90" fmla="*/ 4073253 h 4449429"/>
              <a:gd name="connsiteX91" fmla="*/ 9302203 w 18982931"/>
              <a:gd name="connsiteY91" fmla="*/ 4282100 h 4449429"/>
              <a:gd name="connsiteX92" fmla="*/ 9347904 w 18982931"/>
              <a:gd name="connsiteY92" fmla="*/ 4282100 h 4449429"/>
              <a:gd name="connsiteX93" fmla="*/ 9347904 w 18982931"/>
              <a:gd name="connsiteY93" fmla="*/ 4073253 h 4449429"/>
              <a:gd name="connsiteX94" fmla="*/ 9302203 w 18982931"/>
              <a:gd name="connsiteY94" fmla="*/ 4073253 h 4449429"/>
              <a:gd name="connsiteX95" fmla="*/ 16404499 w 18982931"/>
              <a:gd name="connsiteY95" fmla="*/ 4018694 h 4449429"/>
              <a:gd name="connsiteX96" fmla="*/ 16404499 w 18982931"/>
              <a:gd name="connsiteY96" fmla="*/ 4075528 h 4449429"/>
              <a:gd name="connsiteX97" fmla="*/ 16461332 w 18982931"/>
              <a:gd name="connsiteY97" fmla="*/ 4075528 h 4449429"/>
              <a:gd name="connsiteX98" fmla="*/ 16461332 w 18982931"/>
              <a:gd name="connsiteY98" fmla="*/ 4018694 h 4449429"/>
              <a:gd name="connsiteX99" fmla="*/ 16404499 w 18982931"/>
              <a:gd name="connsiteY99" fmla="*/ 4018694 h 4449429"/>
              <a:gd name="connsiteX100" fmla="*/ 16292444 w 18982931"/>
              <a:gd name="connsiteY100" fmla="*/ 4018694 h 4449429"/>
              <a:gd name="connsiteX101" fmla="*/ 16292444 w 18982931"/>
              <a:gd name="connsiteY101" fmla="*/ 4075528 h 4449429"/>
              <a:gd name="connsiteX102" fmla="*/ 16349278 w 18982931"/>
              <a:gd name="connsiteY102" fmla="*/ 4075528 h 4449429"/>
              <a:gd name="connsiteX103" fmla="*/ 16349278 w 18982931"/>
              <a:gd name="connsiteY103" fmla="*/ 4018694 h 4449429"/>
              <a:gd name="connsiteX104" fmla="*/ 16292444 w 18982931"/>
              <a:gd name="connsiteY104" fmla="*/ 4018694 h 4449429"/>
              <a:gd name="connsiteX105" fmla="*/ 16180390 w 18982931"/>
              <a:gd name="connsiteY105" fmla="*/ 4018694 h 4449429"/>
              <a:gd name="connsiteX106" fmla="*/ 16180390 w 18982931"/>
              <a:gd name="connsiteY106" fmla="*/ 4075528 h 4449429"/>
              <a:gd name="connsiteX107" fmla="*/ 16237224 w 18982931"/>
              <a:gd name="connsiteY107" fmla="*/ 4075528 h 4449429"/>
              <a:gd name="connsiteX108" fmla="*/ 16237224 w 18982931"/>
              <a:gd name="connsiteY108" fmla="*/ 4018694 h 4449429"/>
              <a:gd name="connsiteX109" fmla="*/ 16180390 w 18982931"/>
              <a:gd name="connsiteY109" fmla="*/ 4018694 h 4449429"/>
              <a:gd name="connsiteX110" fmla="*/ 2813944 w 18982931"/>
              <a:gd name="connsiteY110" fmla="*/ 4018692 h 4449429"/>
              <a:gd name="connsiteX111" fmla="*/ 2813944 w 18982931"/>
              <a:gd name="connsiteY111" fmla="*/ 4075526 h 4449429"/>
              <a:gd name="connsiteX112" fmla="*/ 2870780 w 18982931"/>
              <a:gd name="connsiteY112" fmla="*/ 4075526 h 4449429"/>
              <a:gd name="connsiteX113" fmla="*/ 2870780 w 18982931"/>
              <a:gd name="connsiteY113" fmla="*/ 4018692 h 4449429"/>
              <a:gd name="connsiteX114" fmla="*/ 2813944 w 18982931"/>
              <a:gd name="connsiteY114" fmla="*/ 4018692 h 4449429"/>
              <a:gd name="connsiteX115" fmla="*/ 2701890 w 18982931"/>
              <a:gd name="connsiteY115" fmla="*/ 4018692 h 4449429"/>
              <a:gd name="connsiteX116" fmla="*/ 2701890 w 18982931"/>
              <a:gd name="connsiteY116" fmla="*/ 4075526 h 4449429"/>
              <a:gd name="connsiteX117" fmla="*/ 2758723 w 18982931"/>
              <a:gd name="connsiteY117" fmla="*/ 4075526 h 4449429"/>
              <a:gd name="connsiteX118" fmla="*/ 2758723 w 18982931"/>
              <a:gd name="connsiteY118" fmla="*/ 4018692 h 4449429"/>
              <a:gd name="connsiteX119" fmla="*/ 2701890 w 18982931"/>
              <a:gd name="connsiteY119" fmla="*/ 4018692 h 4449429"/>
              <a:gd name="connsiteX120" fmla="*/ 2589843 w 18982931"/>
              <a:gd name="connsiteY120" fmla="*/ 4018692 h 4449429"/>
              <a:gd name="connsiteX121" fmla="*/ 2589843 w 18982931"/>
              <a:gd name="connsiteY121" fmla="*/ 4075526 h 4449429"/>
              <a:gd name="connsiteX122" fmla="*/ 2646669 w 18982931"/>
              <a:gd name="connsiteY122" fmla="*/ 4075526 h 4449429"/>
              <a:gd name="connsiteX123" fmla="*/ 2646669 w 18982931"/>
              <a:gd name="connsiteY123" fmla="*/ 4018692 h 4449429"/>
              <a:gd name="connsiteX124" fmla="*/ 2589843 w 18982931"/>
              <a:gd name="connsiteY124" fmla="*/ 4018692 h 4449429"/>
              <a:gd name="connsiteX125" fmla="*/ 16404499 w 18982931"/>
              <a:gd name="connsiteY125" fmla="*/ 3873406 h 4449429"/>
              <a:gd name="connsiteX126" fmla="*/ 16404499 w 18982931"/>
              <a:gd name="connsiteY126" fmla="*/ 3930240 h 4449429"/>
              <a:gd name="connsiteX127" fmla="*/ 16461332 w 18982931"/>
              <a:gd name="connsiteY127" fmla="*/ 3930240 h 4449429"/>
              <a:gd name="connsiteX128" fmla="*/ 16461332 w 18982931"/>
              <a:gd name="connsiteY128" fmla="*/ 3873406 h 4449429"/>
              <a:gd name="connsiteX129" fmla="*/ 16404499 w 18982931"/>
              <a:gd name="connsiteY129" fmla="*/ 3873406 h 4449429"/>
              <a:gd name="connsiteX130" fmla="*/ 16292444 w 18982931"/>
              <a:gd name="connsiteY130" fmla="*/ 3873406 h 4449429"/>
              <a:gd name="connsiteX131" fmla="*/ 16292444 w 18982931"/>
              <a:gd name="connsiteY131" fmla="*/ 3930240 h 4449429"/>
              <a:gd name="connsiteX132" fmla="*/ 16349278 w 18982931"/>
              <a:gd name="connsiteY132" fmla="*/ 3930240 h 4449429"/>
              <a:gd name="connsiteX133" fmla="*/ 16349278 w 18982931"/>
              <a:gd name="connsiteY133" fmla="*/ 3873406 h 4449429"/>
              <a:gd name="connsiteX134" fmla="*/ 16292444 w 18982931"/>
              <a:gd name="connsiteY134" fmla="*/ 3873406 h 4449429"/>
              <a:gd name="connsiteX135" fmla="*/ 16180390 w 18982931"/>
              <a:gd name="connsiteY135" fmla="*/ 3873406 h 4449429"/>
              <a:gd name="connsiteX136" fmla="*/ 16180390 w 18982931"/>
              <a:gd name="connsiteY136" fmla="*/ 3930240 h 4449429"/>
              <a:gd name="connsiteX137" fmla="*/ 16237224 w 18982931"/>
              <a:gd name="connsiteY137" fmla="*/ 3930240 h 4449429"/>
              <a:gd name="connsiteX138" fmla="*/ 16237224 w 18982931"/>
              <a:gd name="connsiteY138" fmla="*/ 3873406 h 4449429"/>
              <a:gd name="connsiteX139" fmla="*/ 16180390 w 18982931"/>
              <a:gd name="connsiteY139" fmla="*/ 3873406 h 4449429"/>
              <a:gd name="connsiteX140" fmla="*/ 2813944 w 18982931"/>
              <a:gd name="connsiteY140" fmla="*/ 3873404 h 4449429"/>
              <a:gd name="connsiteX141" fmla="*/ 2813944 w 18982931"/>
              <a:gd name="connsiteY141" fmla="*/ 3930238 h 4449429"/>
              <a:gd name="connsiteX142" fmla="*/ 2870780 w 18982931"/>
              <a:gd name="connsiteY142" fmla="*/ 3930238 h 4449429"/>
              <a:gd name="connsiteX143" fmla="*/ 2870780 w 18982931"/>
              <a:gd name="connsiteY143" fmla="*/ 3873404 h 4449429"/>
              <a:gd name="connsiteX144" fmla="*/ 2813944 w 18982931"/>
              <a:gd name="connsiteY144" fmla="*/ 3873404 h 4449429"/>
              <a:gd name="connsiteX145" fmla="*/ 2701890 w 18982931"/>
              <a:gd name="connsiteY145" fmla="*/ 3873404 h 4449429"/>
              <a:gd name="connsiteX146" fmla="*/ 2701890 w 18982931"/>
              <a:gd name="connsiteY146" fmla="*/ 3930238 h 4449429"/>
              <a:gd name="connsiteX147" fmla="*/ 2758723 w 18982931"/>
              <a:gd name="connsiteY147" fmla="*/ 3930238 h 4449429"/>
              <a:gd name="connsiteX148" fmla="*/ 2758723 w 18982931"/>
              <a:gd name="connsiteY148" fmla="*/ 3873404 h 4449429"/>
              <a:gd name="connsiteX149" fmla="*/ 2701890 w 18982931"/>
              <a:gd name="connsiteY149" fmla="*/ 3873404 h 4449429"/>
              <a:gd name="connsiteX150" fmla="*/ 2589843 w 18982931"/>
              <a:gd name="connsiteY150" fmla="*/ 3873404 h 4449429"/>
              <a:gd name="connsiteX151" fmla="*/ 2589843 w 18982931"/>
              <a:gd name="connsiteY151" fmla="*/ 3930238 h 4449429"/>
              <a:gd name="connsiteX152" fmla="*/ 2646669 w 18982931"/>
              <a:gd name="connsiteY152" fmla="*/ 3930238 h 4449429"/>
              <a:gd name="connsiteX153" fmla="*/ 2646669 w 18982931"/>
              <a:gd name="connsiteY153" fmla="*/ 3873404 h 4449429"/>
              <a:gd name="connsiteX154" fmla="*/ 2589843 w 18982931"/>
              <a:gd name="connsiteY154" fmla="*/ 3873404 h 4449429"/>
              <a:gd name="connsiteX155" fmla="*/ 17351339 w 18982931"/>
              <a:gd name="connsiteY155" fmla="*/ 3769299 h 4449429"/>
              <a:gd name="connsiteX156" fmla="*/ 17351339 w 18982931"/>
              <a:gd name="connsiteY156" fmla="*/ 3815000 h 4449429"/>
              <a:gd name="connsiteX157" fmla="*/ 17560187 w 18982931"/>
              <a:gd name="connsiteY157" fmla="*/ 3815000 h 4449429"/>
              <a:gd name="connsiteX158" fmla="*/ 17560187 w 18982931"/>
              <a:gd name="connsiteY158" fmla="*/ 3769299 h 4449429"/>
              <a:gd name="connsiteX159" fmla="*/ 17351339 w 18982931"/>
              <a:gd name="connsiteY159" fmla="*/ 3769299 h 4449429"/>
              <a:gd name="connsiteX160" fmla="*/ 16404499 w 18982931"/>
              <a:gd name="connsiteY160" fmla="*/ 3728118 h 4449429"/>
              <a:gd name="connsiteX161" fmla="*/ 16404499 w 18982931"/>
              <a:gd name="connsiteY161" fmla="*/ 3784951 h 4449429"/>
              <a:gd name="connsiteX162" fmla="*/ 16461332 w 18982931"/>
              <a:gd name="connsiteY162" fmla="*/ 3784951 h 4449429"/>
              <a:gd name="connsiteX163" fmla="*/ 16461332 w 18982931"/>
              <a:gd name="connsiteY163" fmla="*/ 3728118 h 4449429"/>
              <a:gd name="connsiteX164" fmla="*/ 16404499 w 18982931"/>
              <a:gd name="connsiteY164" fmla="*/ 3728118 h 4449429"/>
              <a:gd name="connsiteX165" fmla="*/ 16292444 w 18982931"/>
              <a:gd name="connsiteY165" fmla="*/ 3728118 h 4449429"/>
              <a:gd name="connsiteX166" fmla="*/ 16292444 w 18982931"/>
              <a:gd name="connsiteY166" fmla="*/ 3784951 h 4449429"/>
              <a:gd name="connsiteX167" fmla="*/ 16349278 w 18982931"/>
              <a:gd name="connsiteY167" fmla="*/ 3784951 h 4449429"/>
              <a:gd name="connsiteX168" fmla="*/ 16349278 w 18982931"/>
              <a:gd name="connsiteY168" fmla="*/ 3728118 h 4449429"/>
              <a:gd name="connsiteX169" fmla="*/ 16292444 w 18982931"/>
              <a:gd name="connsiteY169" fmla="*/ 3728118 h 4449429"/>
              <a:gd name="connsiteX170" fmla="*/ 16180390 w 18982931"/>
              <a:gd name="connsiteY170" fmla="*/ 3728118 h 4449429"/>
              <a:gd name="connsiteX171" fmla="*/ 16180390 w 18982931"/>
              <a:gd name="connsiteY171" fmla="*/ 3784951 h 4449429"/>
              <a:gd name="connsiteX172" fmla="*/ 16237224 w 18982931"/>
              <a:gd name="connsiteY172" fmla="*/ 3784951 h 4449429"/>
              <a:gd name="connsiteX173" fmla="*/ 16237224 w 18982931"/>
              <a:gd name="connsiteY173" fmla="*/ 3728118 h 4449429"/>
              <a:gd name="connsiteX174" fmla="*/ 16180390 w 18982931"/>
              <a:gd name="connsiteY174" fmla="*/ 3728118 h 4449429"/>
              <a:gd name="connsiteX175" fmla="*/ 2813944 w 18982931"/>
              <a:gd name="connsiteY175" fmla="*/ 3728116 h 4449429"/>
              <a:gd name="connsiteX176" fmla="*/ 2813944 w 18982931"/>
              <a:gd name="connsiteY176" fmla="*/ 3784950 h 4449429"/>
              <a:gd name="connsiteX177" fmla="*/ 2870780 w 18982931"/>
              <a:gd name="connsiteY177" fmla="*/ 3784950 h 4449429"/>
              <a:gd name="connsiteX178" fmla="*/ 2870780 w 18982931"/>
              <a:gd name="connsiteY178" fmla="*/ 3728116 h 4449429"/>
              <a:gd name="connsiteX179" fmla="*/ 2813944 w 18982931"/>
              <a:gd name="connsiteY179" fmla="*/ 3728116 h 4449429"/>
              <a:gd name="connsiteX180" fmla="*/ 2701891 w 18982931"/>
              <a:gd name="connsiteY180" fmla="*/ 3728116 h 4449429"/>
              <a:gd name="connsiteX181" fmla="*/ 2701891 w 18982931"/>
              <a:gd name="connsiteY181" fmla="*/ 3784950 h 4449429"/>
              <a:gd name="connsiteX182" fmla="*/ 2758730 w 18982931"/>
              <a:gd name="connsiteY182" fmla="*/ 3784950 h 4449429"/>
              <a:gd name="connsiteX183" fmla="*/ 2758730 w 18982931"/>
              <a:gd name="connsiteY183" fmla="*/ 3728116 h 4449429"/>
              <a:gd name="connsiteX184" fmla="*/ 2701891 w 18982931"/>
              <a:gd name="connsiteY184" fmla="*/ 3728116 h 4449429"/>
              <a:gd name="connsiteX185" fmla="*/ 2589845 w 18982931"/>
              <a:gd name="connsiteY185" fmla="*/ 3728116 h 4449429"/>
              <a:gd name="connsiteX186" fmla="*/ 2589845 w 18982931"/>
              <a:gd name="connsiteY186" fmla="*/ 3784950 h 4449429"/>
              <a:gd name="connsiteX187" fmla="*/ 2646671 w 18982931"/>
              <a:gd name="connsiteY187" fmla="*/ 3784950 h 4449429"/>
              <a:gd name="connsiteX188" fmla="*/ 2646671 w 18982931"/>
              <a:gd name="connsiteY188" fmla="*/ 3728116 h 4449429"/>
              <a:gd name="connsiteX189" fmla="*/ 2589845 w 18982931"/>
              <a:gd name="connsiteY189" fmla="*/ 3728116 h 4449429"/>
              <a:gd name="connsiteX190" fmla="*/ 17351339 w 18982931"/>
              <a:gd name="connsiteY190" fmla="*/ 3677667 h 4449429"/>
              <a:gd name="connsiteX191" fmla="*/ 17351339 w 18982931"/>
              <a:gd name="connsiteY191" fmla="*/ 3723368 h 4449429"/>
              <a:gd name="connsiteX192" fmla="*/ 17560187 w 18982931"/>
              <a:gd name="connsiteY192" fmla="*/ 3723368 h 4449429"/>
              <a:gd name="connsiteX193" fmla="*/ 17560187 w 18982931"/>
              <a:gd name="connsiteY193" fmla="*/ 3677667 h 4449429"/>
              <a:gd name="connsiteX194" fmla="*/ 17351339 w 18982931"/>
              <a:gd name="connsiteY194" fmla="*/ 3677667 h 4449429"/>
              <a:gd name="connsiteX195" fmla="*/ 12612246 w 18982931"/>
              <a:gd name="connsiteY195" fmla="*/ 3645952 h 4449429"/>
              <a:gd name="connsiteX196" fmla="*/ 12612246 w 18982931"/>
              <a:gd name="connsiteY196" fmla="*/ 3702785 h 4449429"/>
              <a:gd name="connsiteX197" fmla="*/ 12669079 w 18982931"/>
              <a:gd name="connsiteY197" fmla="*/ 3702785 h 4449429"/>
              <a:gd name="connsiteX198" fmla="*/ 12669079 w 18982931"/>
              <a:gd name="connsiteY198" fmla="*/ 3645952 h 4449429"/>
              <a:gd name="connsiteX199" fmla="*/ 12612246 w 18982931"/>
              <a:gd name="connsiteY199" fmla="*/ 3645952 h 4449429"/>
              <a:gd name="connsiteX200" fmla="*/ 12500191 w 18982931"/>
              <a:gd name="connsiteY200" fmla="*/ 3645952 h 4449429"/>
              <a:gd name="connsiteX201" fmla="*/ 12500191 w 18982931"/>
              <a:gd name="connsiteY201" fmla="*/ 3702785 h 4449429"/>
              <a:gd name="connsiteX202" fmla="*/ 12557025 w 18982931"/>
              <a:gd name="connsiteY202" fmla="*/ 3702785 h 4449429"/>
              <a:gd name="connsiteX203" fmla="*/ 12557025 w 18982931"/>
              <a:gd name="connsiteY203" fmla="*/ 3645952 h 4449429"/>
              <a:gd name="connsiteX204" fmla="*/ 12500191 w 18982931"/>
              <a:gd name="connsiteY204" fmla="*/ 3645952 h 4449429"/>
              <a:gd name="connsiteX205" fmla="*/ 12388137 w 18982931"/>
              <a:gd name="connsiteY205" fmla="*/ 3645952 h 4449429"/>
              <a:gd name="connsiteX206" fmla="*/ 12388137 w 18982931"/>
              <a:gd name="connsiteY206" fmla="*/ 3702785 h 4449429"/>
              <a:gd name="connsiteX207" fmla="*/ 12444971 w 18982931"/>
              <a:gd name="connsiteY207" fmla="*/ 3702785 h 4449429"/>
              <a:gd name="connsiteX208" fmla="*/ 12444971 w 18982931"/>
              <a:gd name="connsiteY208" fmla="*/ 3645952 h 4449429"/>
              <a:gd name="connsiteX209" fmla="*/ 12388137 w 18982931"/>
              <a:gd name="connsiteY209" fmla="*/ 3645952 h 4449429"/>
              <a:gd name="connsiteX210" fmla="*/ 17351339 w 18982931"/>
              <a:gd name="connsiteY210" fmla="*/ 3586038 h 4449429"/>
              <a:gd name="connsiteX211" fmla="*/ 17351339 w 18982931"/>
              <a:gd name="connsiteY211" fmla="*/ 3631739 h 4449429"/>
              <a:gd name="connsiteX212" fmla="*/ 17560187 w 18982931"/>
              <a:gd name="connsiteY212" fmla="*/ 3631739 h 4449429"/>
              <a:gd name="connsiteX213" fmla="*/ 17560187 w 18982931"/>
              <a:gd name="connsiteY213" fmla="*/ 3586038 h 4449429"/>
              <a:gd name="connsiteX214" fmla="*/ 17351339 w 18982931"/>
              <a:gd name="connsiteY214" fmla="*/ 3586038 h 4449429"/>
              <a:gd name="connsiteX215" fmla="*/ 16404499 w 18982931"/>
              <a:gd name="connsiteY215" fmla="*/ 3582830 h 4449429"/>
              <a:gd name="connsiteX216" fmla="*/ 16404499 w 18982931"/>
              <a:gd name="connsiteY216" fmla="*/ 3639663 h 4449429"/>
              <a:gd name="connsiteX217" fmla="*/ 16461332 w 18982931"/>
              <a:gd name="connsiteY217" fmla="*/ 3639663 h 4449429"/>
              <a:gd name="connsiteX218" fmla="*/ 16461332 w 18982931"/>
              <a:gd name="connsiteY218" fmla="*/ 3582830 h 4449429"/>
              <a:gd name="connsiteX219" fmla="*/ 16404499 w 18982931"/>
              <a:gd name="connsiteY219" fmla="*/ 3582830 h 4449429"/>
              <a:gd name="connsiteX220" fmla="*/ 16292444 w 18982931"/>
              <a:gd name="connsiteY220" fmla="*/ 3582830 h 4449429"/>
              <a:gd name="connsiteX221" fmla="*/ 16292444 w 18982931"/>
              <a:gd name="connsiteY221" fmla="*/ 3639663 h 4449429"/>
              <a:gd name="connsiteX222" fmla="*/ 16349278 w 18982931"/>
              <a:gd name="connsiteY222" fmla="*/ 3639663 h 4449429"/>
              <a:gd name="connsiteX223" fmla="*/ 16349278 w 18982931"/>
              <a:gd name="connsiteY223" fmla="*/ 3582830 h 4449429"/>
              <a:gd name="connsiteX224" fmla="*/ 16292444 w 18982931"/>
              <a:gd name="connsiteY224" fmla="*/ 3582830 h 4449429"/>
              <a:gd name="connsiteX225" fmla="*/ 16180390 w 18982931"/>
              <a:gd name="connsiteY225" fmla="*/ 3582830 h 4449429"/>
              <a:gd name="connsiteX226" fmla="*/ 16180390 w 18982931"/>
              <a:gd name="connsiteY226" fmla="*/ 3639663 h 4449429"/>
              <a:gd name="connsiteX227" fmla="*/ 16237224 w 18982931"/>
              <a:gd name="connsiteY227" fmla="*/ 3639663 h 4449429"/>
              <a:gd name="connsiteX228" fmla="*/ 16237224 w 18982931"/>
              <a:gd name="connsiteY228" fmla="*/ 3582830 h 4449429"/>
              <a:gd name="connsiteX229" fmla="*/ 16180390 w 18982931"/>
              <a:gd name="connsiteY229" fmla="*/ 3582830 h 4449429"/>
              <a:gd name="connsiteX230" fmla="*/ 2813944 w 18982931"/>
              <a:gd name="connsiteY230" fmla="*/ 3582828 h 4449429"/>
              <a:gd name="connsiteX231" fmla="*/ 2813944 w 18982931"/>
              <a:gd name="connsiteY231" fmla="*/ 3639662 h 4449429"/>
              <a:gd name="connsiteX232" fmla="*/ 2870780 w 18982931"/>
              <a:gd name="connsiteY232" fmla="*/ 3639662 h 4449429"/>
              <a:gd name="connsiteX233" fmla="*/ 2870780 w 18982931"/>
              <a:gd name="connsiteY233" fmla="*/ 3582828 h 4449429"/>
              <a:gd name="connsiteX234" fmla="*/ 2813944 w 18982931"/>
              <a:gd name="connsiteY234" fmla="*/ 3582828 h 4449429"/>
              <a:gd name="connsiteX235" fmla="*/ 2701891 w 18982931"/>
              <a:gd name="connsiteY235" fmla="*/ 3582828 h 4449429"/>
              <a:gd name="connsiteX236" fmla="*/ 2701891 w 18982931"/>
              <a:gd name="connsiteY236" fmla="*/ 3639662 h 4449429"/>
              <a:gd name="connsiteX237" fmla="*/ 2758730 w 18982931"/>
              <a:gd name="connsiteY237" fmla="*/ 3639662 h 4449429"/>
              <a:gd name="connsiteX238" fmla="*/ 2758730 w 18982931"/>
              <a:gd name="connsiteY238" fmla="*/ 3582828 h 4449429"/>
              <a:gd name="connsiteX239" fmla="*/ 2701891 w 18982931"/>
              <a:gd name="connsiteY239" fmla="*/ 3582828 h 4449429"/>
              <a:gd name="connsiteX240" fmla="*/ 2589845 w 18982931"/>
              <a:gd name="connsiteY240" fmla="*/ 3582828 h 4449429"/>
              <a:gd name="connsiteX241" fmla="*/ 2589845 w 18982931"/>
              <a:gd name="connsiteY241" fmla="*/ 3639662 h 4449429"/>
              <a:gd name="connsiteX242" fmla="*/ 2646671 w 18982931"/>
              <a:gd name="connsiteY242" fmla="*/ 3639662 h 4449429"/>
              <a:gd name="connsiteX243" fmla="*/ 2646671 w 18982931"/>
              <a:gd name="connsiteY243" fmla="*/ 3582828 h 4449429"/>
              <a:gd name="connsiteX244" fmla="*/ 2589845 w 18982931"/>
              <a:gd name="connsiteY244" fmla="*/ 3582828 h 4449429"/>
              <a:gd name="connsiteX245" fmla="*/ 12612246 w 18982931"/>
              <a:gd name="connsiteY245" fmla="*/ 3500664 h 4449429"/>
              <a:gd name="connsiteX246" fmla="*/ 12612246 w 18982931"/>
              <a:gd name="connsiteY246" fmla="*/ 3557497 h 4449429"/>
              <a:gd name="connsiteX247" fmla="*/ 12669079 w 18982931"/>
              <a:gd name="connsiteY247" fmla="*/ 3557497 h 4449429"/>
              <a:gd name="connsiteX248" fmla="*/ 12669079 w 18982931"/>
              <a:gd name="connsiteY248" fmla="*/ 3500664 h 4449429"/>
              <a:gd name="connsiteX249" fmla="*/ 12612246 w 18982931"/>
              <a:gd name="connsiteY249" fmla="*/ 3500664 h 4449429"/>
              <a:gd name="connsiteX250" fmla="*/ 12500191 w 18982931"/>
              <a:gd name="connsiteY250" fmla="*/ 3500664 h 4449429"/>
              <a:gd name="connsiteX251" fmla="*/ 12500191 w 18982931"/>
              <a:gd name="connsiteY251" fmla="*/ 3557497 h 4449429"/>
              <a:gd name="connsiteX252" fmla="*/ 12557025 w 18982931"/>
              <a:gd name="connsiteY252" fmla="*/ 3557497 h 4449429"/>
              <a:gd name="connsiteX253" fmla="*/ 12557025 w 18982931"/>
              <a:gd name="connsiteY253" fmla="*/ 3500664 h 4449429"/>
              <a:gd name="connsiteX254" fmla="*/ 12500191 w 18982931"/>
              <a:gd name="connsiteY254" fmla="*/ 3500664 h 4449429"/>
              <a:gd name="connsiteX255" fmla="*/ 12388137 w 18982931"/>
              <a:gd name="connsiteY255" fmla="*/ 3500664 h 4449429"/>
              <a:gd name="connsiteX256" fmla="*/ 12388137 w 18982931"/>
              <a:gd name="connsiteY256" fmla="*/ 3557497 h 4449429"/>
              <a:gd name="connsiteX257" fmla="*/ 12444971 w 18982931"/>
              <a:gd name="connsiteY257" fmla="*/ 3557497 h 4449429"/>
              <a:gd name="connsiteX258" fmla="*/ 12444971 w 18982931"/>
              <a:gd name="connsiteY258" fmla="*/ 3500664 h 4449429"/>
              <a:gd name="connsiteX259" fmla="*/ 12388137 w 18982931"/>
              <a:gd name="connsiteY259" fmla="*/ 3500664 h 4449429"/>
              <a:gd name="connsiteX260" fmla="*/ 17351339 w 18982931"/>
              <a:gd name="connsiteY260" fmla="*/ 3492933 h 4449429"/>
              <a:gd name="connsiteX261" fmla="*/ 17351339 w 18982931"/>
              <a:gd name="connsiteY261" fmla="*/ 3538633 h 4449429"/>
              <a:gd name="connsiteX262" fmla="*/ 17560187 w 18982931"/>
              <a:gd name="connsiteY262" fmla="*/ 3538633 h 4449429"/>
              <a:gd name="connsiteX263" fmla="*/ 17560187 w 18982931"/>
              <a:gd name="connsiteY263" fmla="*/ 3492933 h 4449429"/>
              <a:gd name="connsiteX264" fmla="*/ 17351339 w 18982931"/>
              <a:gd name="connsiteY264" fmla="*/ 3492933 h 4449429"/>
              <a:gd name="connsiteX265" fmla="*/ 17351339 w 18982931"/>
              <a:gd name="connsiteY265" fmla="*/ 3401301 h 4449429"/>
              <a:gd name="connsiteX266" fmla="*/ 17351339 w 18982931"/>
              <a:gd name="connsiteY266" fmla="*/ 3447001 h 4449429"/>
              <a:gd name="connsiteX267" fmla="*/ 17560187 w 18982931"/>
              <a:gd name="connsiteY267" fmla="*/ 3447001 h 4449429"/>
              <a:gd name="connsiteX268" fmla="*/ 17560187 w 18982931"/>
              <a:gd name="connsiteY268" fmla="*/ 3401301 h 4449429"/>
              <a:gd name="connsiteX269" fmla="*/ 17351339 w 18982931"/>
              <a:gd name="connsiteY269" fmla="*/ 3401301 h 4449429"/>
              <a:gd name="connsiteX270" fmla="*/ 1596781 w 18982931"/>
              <a:gd name="connsiteY270" fmla="*/ 3357078 h 4449429"/>
              <a:gd name="connsiteX271" fmla="*/ 1596781 w 18982931"/>
              <a:gd name="connsiteY271" fmla="*/ 3402779 h 4449429"/>
              <a:gd name="connsiteX272" fmla="*/ 1805629 w 18982931"/>
              <a:gd name="connsiteY272" fmla="*/ 3402779 h 4449429"/>
              <a:gd name="connsiteX273" fmla="*/ 1805629 w 18982931"/>
              <a:gd name="connsiteY273" fmla="*/ 3357078 h 4449429"/>
              <a:gd name="connsiteX274" fmla="*/ 1596781 w 18982931"/>
              <a:gd name="connsiteY274" fmla="*/ 3357078 h 4449429"/>
              <a:gd name="connsiteX275" fmla="*/ 12612246 w 18982931"/>
              <a:gd name="connsiteY275" fmla="*/ 3355375 h 4449429"/>
              <a:gd name="connsiteX276" fmla="*/ 12612246 w 18982931"/>
              <a:gd name="connsiteY276" fmla="*/ 3412209 h 4449429"/>
              <a:gd name="connsiteX277" fmla="*/ 12669079 w 18982931"/>
              <a:gd name="connsiteY277" fmla="*/ 3412209 h 4449429"/>
              <a:gd name="connsiteX278" fmla="*/ 12669079 w 18982931"/>
              <a:gd name="connsiteY278" fmla="*/ 3355375 h 4449429"/>
              <a:gd name="connsiteX279" fmla="*/ 12612246 w 18982931"/>
              <a:gd name="connsiteY279" fmla="*/ 3355375 h 4449429"/>
              <a:gd name="connsiteX280" fmla="*/ 12500191 w 18982931"/>
              <a:gd name="connsiteY280" fmla="*/ 3355375 h 4449429"/>
              <a:gd name="connsiteX281" fmla="*/ 12500191 w 18982931"/>
              <a:gd name="connsiteY281" fmla="*/ 3412209 h 4449429"/>
              <a:gd name="connsiteX282" fmla="*/ 12557025 w 18982931"/>
              <a:gd name="connsiteY282" fmla="*/ 3412209 h 4449429"/>
              <a:gd name="connsiteX283" fmla="*/ 12557025 w 18982931"/>
              <a:gd name="connsiteY283" fmla="*/ 3355375 h 4449429"/>
              <a:gd name="connsiteX284" fmla="*/ 12500191 w 18982931"/>
              <a:gd name="connsiteY284" fmla="*/ 3355375 h 4449429"/>
              <a:gd name="connsiteX285" fmla="*/ 12388137 w 18982931"/>
              <a:gd name="connsiteY285" fmla="*/ 3355375 h 4449429"/>
              <a:gd name="connsiteX286" fmla="*/ 12388137 w 18982931"/>
              <a:gd name="connsiteY286" fmla="*/ 3412209 h 4449429"/>
              <a:gd name="connsiteX287" fmla="*/ 12444971 w 18982931"/>
              <a:gd name="connsiteY287" fmla="*/ 3412209 h 4449429"/>
              <a:gd name="connsiteX288" fmla="*/ 12444971 w 18982931"/>
              <a:gd name="connsiteY288" fmla="*/ 3355375 h 4449429"/>
              <a:gd name="connsiteX289" fmla="*/ 12388137 w 18982931"/>
              <a:gd name="connsiteY289" fmla="*/ 3355375 h 4449429"/>
              <a:gd name="connsiteX290" fmla="*/ 17351339 w 18982931"/>
              <a:gd name="connsiteY290" fmla="*/ 3309670 h 4449429"/>
              <a:gd name="connsiteX291" fmla="*/ 17351339 w 18982931"/>
              <a:gd name="connsiteY291" fmla="*/ 3355371 h 4449429"/>
              <a:gd name="connsiteX292" fmla="*/ 17560187 w 18982931"/>
              <a:gd name="connsiteY292" fmla="*/ 3355371 h 4449429"/>
              <a:gd name="connsiteX293" fmla="*/ 17560187 w 18982931"/>
              <a:gd name="connsiteY293" fmla="*/ 3309670 h 4449429"/>
              <a:gd name="connsiteX294" fmla="*/ 17351339 w 18982931"/>
              <a:gd name="connsiteY294" fmla="*/ 3309670 h 4449429"/>
              <a:gd name="connsiteX295" fmla="*/ 1596781 w 18982931"/>
              <a:gd name="connsiteY295" fmla="*/ 3265446 h 4449429"/>
              <a:gd name="connsiteX296" fmla="*/ 1596781 w 18982931"/>
              <a:gd name="connsiteY296" fmla="*/ 3311147 h 4449429"/>
              <a:gd name="connsiteX297" fmla="*/ 1805629 w 18982931"/>
              <a:gd name="connsiteY297" fmla="*/ 3311147 h 4449429"/>
              <a:gd name="connsiteX298" fmla="*/ 1805629 w 18982931"/>
              <a:gd name="connsiteY298" fmla="*/ 3265446 h 4449429"/>
              <a:gd name="connsiteX299" fmla="*/ 1596781 w 18982931"/>
              <a:gd name="connsiteY299" fmla="*/ 3265446 h 4449429"/>
              <a:gd name="connsiteX300" fmla="*/ 17351339 w 18982931"/>
              <a:gd name="connsiteY300" fmla="*/ 3218041 h 4449429"/>
              <a:gd name="connsiteX301" fmla="*/ 17351339 w 18982931"/>
              <a:gd name="connsiteY301" fmla="*/ 3263742 h 4449429"/>
              <a:gd name="connsiteX302" fmla="*/ 17560187 w 18982931"/>
              <a:gd name="connsiteY302" fmla="*/ 3263742 h 4449429"/>
              <a:gd name="connsiteX303" fmla="*/ 17560187 w 18982931"/>
              <a:gd name="connsiteY303" fmla="*/ 3218041 h 4449429"/>
              <a:gd name="connsiteX304" fmla="*/ 17351339 w 18982931"/>
              <a:gd name="connsiteY304" fmla="*/ 3218041 h 4449429"/>
              <a:gd name="connsiteX305" fmla="*/ 12612246 w 18982931"/>
              <a:gd name="connsiteY305" fmla="*/ 3210087 h 4449429"/>
              <a:gd name="connsiteX306" fmla="*/ 12612246 w 18982931"/>
              <a:gd name="connsiteY306" fmla="*/ 3266921 h 4449429"/>
              <a:gd name="connsiteX307" fmla="*/ 12669079 w 18982931"/>
              <a:gd name="connsiteY307" fmla="*/ 3266921 h 4449429"/>
              <a:gd name="connsiteX308" fmla="*/ 12669079 w 18982931"/>
              <a:gd name="connsiteY308" fmla="*/ 3210087 h 4449429"/>
              <a:gd name="connsiteX309" fmla="*/ 12612246 w 18982931"/>
              <a:gd name="connsiteY309" fmla="*/ 3210087 h 4449429"/>
              <a:gd name="connsiteX310" fmla="*/ 12500191 w 18982931"/>
              <a:gd name="connsiteY310" fmla="*/ 3210087 h 4449429"/>
              <a:gd name="connsiteX311" fmla="*/ 12500191 w 18982931"/>
              <a:gd name="connsiteY311" fmla="*/ 3266921 h 4449429"/>
              <a:gd name="connsiteX312" fmla="*/ 12557025 w 18982931"/>
              <a:gd name="connsiteY312" fmla="*/ 3266921 h 4449429"/>
              <a:gd name="connsiteX313" fmla="*/ 12557025 w 18982931"/>
              <a:gd name="connsiteY313" fmla="*/ 3210087 h 4449429"/>
              <a:gd name="connsiteX314" fmla="*/ 12500191 w 18982931"/>
              <a:gd name="connsiteY314" fmla="*/ 3210087 h 4449429"/>
              <a:gd name="connsiteX315" fmla="*/ 12388137 w 18982931"/>
              <a:gd name="connsiteY315" fmla="*/ 3210087 h 4449429"/>
              <a:gd name="connsiteX316" fmla="*/ 12388137 w 18982931"/>
              <a:gd name="connsiteY316" fmla="*/ 3266921 h 4449429"/>
              <a:gd name="connsiteX317" fmla="*/ 12444971 w 18982931"/>
              <a:gd name="connsiteY317" fmla="*/ 3266921 h 4449429"/>
              <a:gd name="connsiteX318" fmla="*/ 12444971 w 18982931"/>
              <a:gd name="connsiteY318" fmla="*/ 3210087 h 4449429"/>
              <a:gd name="connsiteX319" fmla="*/ 12388137 w 18982931"/>
              <a:gd name="connsiteY319" fmla="*/ 3210087 h 4449429"/>
              <a:gd name="connsiteX320" fmla="*/ 1596781 w 18982931"/>
              <a:gd name="connsiteY320" fmla="*/ 3173817 h 4449429"/>
              <a:gd name="connsiteX321" fmla="*/ 1596781 w 18982931"/>
              <a:gd name="connsiteY321" fmla="*/ 3219518 h 4449429"/>
              <a:gd name="connsiteX322" fmla="*/ 1805629 w 18982931"/>
              <a:gd name="connsiteY322" fmla="*/ 3219518 h 4449429"/>
              <a:gd name="connsiteX323" fmla="*/ 1805629 w 18982931"/>
              <a:gd name="connsiteY323" fmla="*/ 3173817 h 4449429"/>
              <a:gd name="connsiteX324" fmla="*/ 1596781 w 18982931"/>
              <a:gd name="connsiteY324" fmla="*/ 3173817 h 4449429"/>
              <a:gd name="connsiteX325" fmla="*/ 17351339 w 18982931"/>
              <a:gd name="connsiteY325" fmla="*/ 3126412 h 4449429"/>
              <a:gd name="connsiteX326" fmla="*/ 17351339 w 18982931"/>
              <a:gd name="connsiteY326" fmla="*/ 3172113 h 4449429"/>
              <a:gd name="connsiteX327" fmla="*/ 17560187 w 18982931"/>
              <a:gd name="connsiteY327" fmla="*/ 3172113 h 4449429"/>
              <a:gd name="connsiteX328" fmla="*/ 17560187 w 18982931"/>
              <a:gd name="connsiteY328" fmla="*/ 3126412 h 4449429"/>
              <a:gd name="connsiteX329" fmla="*/ 17351339 w 18982931"/>
              <a:gd name="connsiteY329" fmla="*/ 3126412 h 4449429"/>
              <a:gd name="connsiteX330" fmla="*/ 1596781 w 18982931"/>
              <a:gd name="connsiteY330" fmla="*/ 3080712 h 4449429"/>
              <a:gd name="connsiteX331" fmla="*/ 1596781 w 18982931"/>
              <a:gd name="connsiteY331" fmla="*/ 3126412 h 4449429"/>
              <a:gd name="connsiteX332" fmla="*/ 1805629 w 18982931"/>
              <a:gd name="connsiteY332" fmla="*/ 3126412 h 4449429"/>
              <a:gd name="connsiteX333" fmla="*/ 1805629 w 18982931"/>
              <a:gd name="connsiteY333" fmla="*/ 3080712 h 4449429"/>
              <a:gd name="connsiteX334" fmla="*/ 1596781 w 18982931"/>
              <a:gd name="connsiteY334" fmla="*/ 3080712 h 4449429"/>
              <a:gd name="connsiteX335" fmla="*/ 12612246 w 18982931"/>
              <a:gd name="connsiteY335" fmla="*/ 3064799 h 4449429"/>
              <a:gd name="connsiteX336" fmla="*/ 12612246 w 18982931"/>
              <a:gd name="connsiteY336" fmla="*/ 3121633 h 4449429"/>
              <a:gd name="connsiteX337" fmla="*/ 12669079 w 18982931"/>
              <a:gd name="connsiteY337" fmla="*/ 3121633 h 4449429"/>
              <a:gd name="connsiteX338" fmla="*/ 12669079 w 18982931"/>
              <a:gd name="connsiteY338" fmla="*/ 3064799 h 4449429"/>
              <a:gd name="connsiteX339" fmla="*/ 12612246 w 18982931"/>
              <a:gd name="connsiteY339" fmla="*/ 3064799 h 4449429"/>
              <a:gd name="connsiteX340" fmla="*/ 12500191 w 18982931"/>
              <a:gd name="connsiteY340" fmla="*/ 3064799 h 4449429"/>
              <a:gd name="connsiteX341" fmla="*/ 12500191 w 18982931"/>
              <a:gd name="connsiteY341" fmla="*/ 3121633 h 4449429"/>
              <a:gd name="connsiteX342" fmla="*/ 12557025 w 18982931"/>
              <a:gd name="connsiteY342" fmla="*/ 3121633 h 4449429"/>
              <a:gd name="connsiteX343" fmla="*/ 12557025 w 18982931"/>
              <a:gd name="connsiteY343" fmla="*/ 3064799 h 4449429"/>
              <a:gd name="connsiteX344" fmla="*/ 12500191 w 18982931"/>
              <a:gd name="connsiteY344" fmla="*/ 3064799 h 4449429"/>
              <a:gd name="connsiteX345" fmla="*/ 12388137 w 18982931"/>
              <a:gd name="connsiteY345" fmla="*/ 3064799 h 4449429"/>
              <a:gd name="connsiteX346" fmla="*/ 12388137 w 18982931"/>
              <a:gd name="connsiteY346" fmla="*/ 3121633 h 4449429"/>
              <a:gd name="connsiteX347" fmla="*/ 12444971 w 18982931"/>
              <a:gd name="connsiteY347" fmla="*/ 3121633 h 4449429"/>
              <a:gd name="connsiteX348" fmla="*/ 12444971 w 18982931"/>
              <a:gd name="connsiteY348" fmla="*/ 3064799 h 4449429"/>
              <a:gd name="connsiteX349" fmla="*/ 12388137 w 18982931"/>
              <a:gd name="connsiteY349" fmla="*/ 3064799 h 4449429"/>
              <a:gd name="connsiteX350" fmla="*/ 17351339 w 18982931"/>
              <a:gd name="connsiteY350" fmla="*/ 3034782 h 4449429"/>
              <a:gd name="connsiteX351" fmla="*/ 17351339 w 18982931"/>
              <a:gd name="connsiteY351" fmla="*/ 3080482 h 4449429"/>
              <a:gd name="connsiteX352" fmla="*/ 17560187 w 18982931"/>
              <a:gd name="connsiteY352" fmla="*/ 3080482 h 4449429"/>
              <a:gd name="connsiteX353" fmla="*/ 17560187 w 18982931"/>
              <a:gd name="connsiteY353" fmla="*/ 3034782 h 4449429"/>
              <a:gd name="connsiteX354" fmla="*/ 17351339 w 18982931"/>
              <a:gd name="connsiteY354" fmla="*/ 3034782 h 4449429"/>
              <a:gd name="connsiteX355" fmla="*/ 1596781 w 18982931"/>
              <a:gd name="connsiteY355" fmla="*/ 2989080 h 4449429"/>
              <a:gd name="connsiteX356" fmla="*/ 1596781 w 18982931"/>
              <a:gd name="connsiteY356" fmla="*/ 3034780 h 4449429"/>
              <a:gd name="connsiteX357" fmla="*/ 1805629 w 18982931"/>
              <a:gd name="connsiteY357" fmla="*/ 3034780 h 4449429"/>
              <a:gd name="connsiteX358" fmla="*/ 1805629 w 18982931"/>
              <a:gd name="connsiteY358" fmla="*/ 2989080 h 4449429"/>
              <a:gd name="connsiteX359" fmla="*/ 1596781 w 18982931"/>
              <a:gd name="connsiteY359" fmla="*/ 2989080 h 4449429"/>
              <a:gd name="connsiteX360" fmla="*/ 17351339 w 18982931"/>
              <a:gd name="connsiteY360" fmla="*/ 2943153 h 4449429"/>
              <a:gd name="connsiteX361" fmla="*/ 17351339 w 18982931"/>
              <a:gd name="connsiteY361" fmla="*/ 2988853 h 4449429"/>
              <a:gd name="connsiteX362" fmla="*/ 17560187 w 18982931"/>
              <a:gd name="connsiteY362" fmla="*/ 2988853 h 4449429"/>
              <a:gd name="connsiteX363" fmla="*/ 17560187 w 18982931"/>
              <a:gd name="connsiteY363" fmla="*/ 2943153 h 4449429"/>
              <a:gd name="connsiteX364" fmla="*/ 17351339 w 18982931"/>
              <a:gd name="connsiteY364" fmla="*/ 2943153 h 4449429"/>
              <a:gd name="connsiteX365" fmla="*/ 12612246 w 18982931"/>
              <a:gd name="connsiteY365" fmla="*/ 2919511 h 4449429"/>
              <a:gd name="connsiteX366" fmla="*/ 12612246 w 18982931"/>
              <a:gd name="connsiteY366" fmla="*/ 2976345 h 4449429"/>
              <a:gd name="connsiteX367" fmla="*/ 12669079 w 18982931"/>
              <a:gd name="connsiteY367" fmla="*/ 2976345 h 4449429"/>
              <a:gd name="connsiteX368" fmla="*/ 12669079 w 18982931"/>
              <a:gd name="connsiteY368" fmla="*/ 2919511 h 4449429"/>
              <a:gd name="connsiteX369" fmla="*/ 12612246 w 18982931"/>
              <a:gd name="connsiteY369" fmla="*/ 2919511 h 4449429"/>
              <a:gd name="connsiteX370" fmla="*/ 12500191 w 18982931"/>
              <a:gd name="connsiteY370" fmla="*/ 2919511 h 4449429"/>
              <a:gd name="connsiteX371" fmla="*/ 12500191 w 18982931"/>
              <a:gd name="connsiteY371" fmla="*/ 2976345 h 4449429"/>
              <a:gd name="connsiteX372" fmla="*/ 12557025 w 18982931"/>
              <a:gd name="connsiteY372" fmla="*/ 2976345 h 4449429"/>
              <a:gd name="connsiteX373" fmla="*/ 12557025 w 18982931"/>
              <a:gd name="connsiteY373" fmla="*/ 2919511 h 4449429"/>
              <a:gd name="connsiteX374" fmla="*/ 12500191 w 18982931"/>
              <a:gd name="connsiteY374" fmla="*/ 2919511 h 4449429"/>
              <a:gd name="connsiteX375" fmla="*/ 12388137 w 18982931"/>
              <a:gd name="connsiteY375" fmla="*/ 2919511 h 4449429"/>
              <a:gd name="connsiteX376" fmla="*/ 12388137 w 18982931"/>
              <a:gd name="connsiteY376" fmla="*/ 2976345 h 4449429"/>
              <a:gd name="connsiteX377" fmla="*/ 12444971 w 18982931"/>
              <a:gd name="connsiteY377" fmla="*/ 2976345 h 4449429"/>
              <a:gd name="connsiteX378" fmla="*/ 12444971 w 18982931"/>
              <a:gd name="connsiteY378" fmla="*/ 2919511 h 4449429"/>
              <a:gd name="connsiteX379" fmla="*/ 12388137 w 18982931"/>
              <a:gd name="connsiteY379" fmla="*/ 2919511 h 4449429"/>
              <a:gd name="connsiteX380" fmla="*/ 1596781 w 18982931"/>
              <a:gd name="connsiteY380" fmla="*/ 2897450 h 4449429"/>
              <a:gd name="connsiteX381" fmla="*/ 1596781 w 18982931"/>
              <a:gd name="connsiteY381" fmla="*/ 2943150 h 4449429"/>
              <a:gd name="connsiteX382" fmla="*/ 1805629 w 18982931"/>
              <a:gd name="connsiteY382" fmla="*/ 2943150 h 4449429"/>
              <a:gd name="connsiteX383" fmla="*/ 1805629 w 18982931"/>
              <a:gd name="connsiteY383" fmla="*/ 2897450 h 4449429"/>
              <a:gd name="connsiteX384" fmla="*/ 1596781 w 18982931"/>
              <a:gd name="connsiteY384" fmla="*/ 2897450 h 4449429"/>
              <a:gd name="connsiteX385" fmla="*/ 17351339 w 18982931"/>
              <a:gd name="connsiteY385" fmla="*/ 2851522 h 4449429"/>
              <a:gd name="connsiteX386" fmla="*/ 17351339 w 18982931"/>
              <a:gd name="connsiteY386" fmla="*/ 2897223 h 4449429"/>
              <a:gd name="connsiteX387" fmla="*/ 17560187 w 18982931"/>
              <a:gd name="connsiteY387" fmla="*/ 2897223 h 4449429"/>
              <a:gd name="connsiteX388" fmla="*/ 17560187 w 18982931"/>
              <a:gd name="connsiteY388" fmla="*/ 2851522 h 4449429"/>
              <a:gd name="connsiteX389" fmla="*/ 17351339 w 18982931"/>
              <a:gd name="connsiteY389" fmla="*/ 2851522 h 4449429"/>
              <a:gd name="connsiteX390" fmla="*/ 1596781 w 18982931"/>
              <a:gd name="connsiteY390" fmla="*/ 2805821 h 4449429"/>
              <a:gd name="connsiteX391" fmla="*/ 1596781 w 18982931"/>
              <a:gd name="connsiteY391" fmla="*/ 2851521 h 4449429"/>
              <a:gd name="connsiteX392" fmla="*/ 1805629 w 18982931"/>
              <a:gd name="connsiteY392" fmla="*/ 2851521 h 4449429"/>
              <a:gd name="connsiteX393" fmla="*/ 1805629 w 18982931"/>
              <a:gd name="connsiteY393" fmla="*/ 2805821 h 4449429"/>
              <a:gd name="connsiteX394" fmla="*/ 1596781 w 18982931"/>
              <a:gd name="connsiteY394" fmla="*/ 2805821 h 4449429"/>
              <a:gd name="connsiteX395" fmla="*/ 1596781 w 18982931"/>
              <a:gd name="connsiteY395" fmla="*/ 2714192 h 4449429"/>
              <a:gd name="connsiteX396" fmla="*/ 1596781 w 18982931"/>
              <a:gd name="connsiteY396" fmla="*/ 2759892 h 4449429"/>
              <a:gd name="connsiteX397" fmla="*/ 1805629 w 18982931"/>
              <a:gd name="connsiteY397" fmla="*/ 2759892 h 4449429"/>
              <a:gd name="connsiteX398" fmla="*/ 1805629 w 18982931"/>
              <a:gd name="connsiteY398" fmla="*/ 2714192 h 4449429"/>
              <a:gd name="connsiteX399" fmla="*/ 1596781 w 18982931"/>
              <a:gd name="connsiteY399" fmla="*/ 2714192 h 4449429"/>
              <a:gd name="connsiteX400" fmla="*/ 4422120 w 18982931"/>
              <a:gd name="connsiteY400" fmla="*/ 2688604 h 4449429"/>
              <a:gd name="connsiteX401" fmla="*/ 4422120 w 18982931"/>
              <a:gd name="connsiteY401" fmla="*/ 2851522 h 4449429"/>
              <a:gd name="connsiteX402" fmla="*/ 4459897 w 18982931"/>
              <a:gd name="connsiteY402" fmla="*/ 2851522 h 4449429"/>
              <a:gd name="connsiteX403" fmla="*/ 4459897 w 18982931"/>
              <a:gd name="connsiteY403" fmla="*/ 2688604 h 4449429"/>
              <a:gd name="connsiteX404" fmla="*/ 4422120 w 18982931"/>
              <a:gd name="connsiteY404" fmla="*/ 2688604 h 4449429"/>
              <a:gd name="connsiteX405" fmla="*/ 4346370 w 18982931"/>
              <a:gd name="connsiteY405" fmla="*/ 2688604 h 4449429"/>
              <a:gd name="connsiteX406" fmla="*/ 4346370 w 18982931"/>
              <a:gd name="connsiteY406" fmla="*/ 2851522 h 4449429"/>
              <a:gd name="connsiteX407" fmla="*/ 4384149 w 18982931"/>
              <a:gd name="connsiteY407" fmla="*/ 2851522 h 4449429"/>
              <a:gd name="connsiteX408" fmla="*/ 4384149 w 18982931"/>
              <a:gd name="connsiteY408" fmla="*/ 2688604 h 4449429"/>
              <a:gd name="connsiteX409" fmla="*/ 4346370 w 18982931"/>
              <a:gd name="connsiteY409" fmla="*/ 2688604 h 4449429"/>
              <a:gd name="connsiteX410" fmla="*/ 4270624 w 18982931"/>
              <a:gd name="connsiteY410" fmla="*/ 2688604 h 4449429"/>
              <a:gd name="connsiteX411" fmla="*/ 4270624 w 18982931"/>
              <a:gd name="connsiteY411" fmla="*/ 2851522 h 4449429"/>
              <a:gd name="connsiteX412" fmla="*/ 4308407 w 18982931"/>
              <a:gd name="connsiteY412" fmla="*/ 2851522 h 4449429"/>
              <a:gd name="connsiteX413" fmla="*/ 4308407 w 18982931"/>
              <a:gd name="connsiteY413" fmla="*/ 2688604 h 4449429"/>
              <a:gd name="connsiteX414" fmla="*/ 4270624 w 18982931"/>
              <a:gd name="connsiteY414" fmla="*/ 2688604 h 4449429"/>
              <a:gd name="connsiteX415" fmla="*/ 4194881 w 18982931"/>
              <a:gd name="connsiteY415" fmla="*/ 2688604 h 4449429"/>
              <a:gd name="connsiteX416" fmla="*/ 4194881 w 18982931"/>
              <a:gd name="connsiteY416" fmla="*/ 2851522 h 4449429"/>
              <a:gd name="connsiteX417" fmla="*/ 4232658 w 18982931"/>
              <a:gd name="connsiteY417" fmla="*/ 2851522 h 4449429"/>
              <a:gd name="connsiteX418" fmla="*/ 4232658 w 18982931"/>
              <a:gd name="connsiteY418" fmla="*/ 2688604 h 4449429"/>
              <a:gd name="connsiteX419" fmla="*/ 4194881 w 18982931"/>
              <a:gd name="connsiteY419" fmla="*/ 2688604 h 4449429"/>
              <a:gd name="connsiteX420" fmla="*/ 4119132 w 18982931"/>
              <a:gd name="connsiteY420" fmla="*/ 2688604 h 4449429"/>
              <a:gd name="connsiteX421" fmla="*/ 4119132 w 18982931"/>
              <a:gd name="connsiteY421" fmla="*/ 2851522 h 4449429"/>
              <a:gd name="connsiteX422" fmla="*/ 4156909 w 18982931"/>
              <a:gd name="connsiteY422" fmla="*/ 2851522 h 4449429"/>
              <a:gd name="connsiteX423" fmla="*/ 4156909 w 18982931"/>
              <a:gd name="connsiteY423" fmla="*/ 2688604 h 4449429"/>
              <a:gd name="connsiteX424" fmla="*/ 4119132 w 18982931"/>
              <a:gd name="connsiteY424" fmla="*/ 2688604 h 4449429"/>
              <a:gd name="connsiteX425" fmla="*/ 4043383 w 18982931"/>
              <a:gd name="connsiteY425" fmla="*/ 2688604 h 4449429"/>
              <a:gd name="connsiteX426" fmla="*/ 4043383 w 18982931"/>
              <a:gd name="connsiteY426" fmla="*/ 2851522 h 4449429"/>
              <a:gd name="connsiteX427" fmla="*/ 4081160 w 18982931"/>
              <a:gd name="connsiteY427" fmla="*/ 2851522 h 4449429"/>
              <a:gd name="connsiteX428" fmla="*/ 4081160 w 18982931"/>
              <a:gd name="connsiteY428" fmla="*/ 2688604 h 4449429"/>
              <a:gd name="connsiteX429" fmla="*/ 4043383 w 18982931"/>
              <a:gd name="connsiteY429" fmla="*/ 2688604 h 4449429"/>
              <a:gd name="connsiteX430" fmla="*/ 3967636 w 18982931"/>
              <a:gd name="connsiteY430" fmla="*/ 2688604 h 4449429"/>
              <a:gd name="connsiteX431" fmla="*/ 3967636 w 18982931"/>
              <a:gd name="connsiteY431" fmla="*/ 2851522 h 4449429"/>
              <a:gd name="connsiteX432" fmla="*/ 4005415 w 18982931"/>
              <a:gd name="connsiteY432" fmla="*/ 2851522 h 4449429"/>
              <a:gd name="connsiteX433" fmla="*/ 4005415 w 18982931"/>
              <a:gd name="connsiteY433" fmla="*/ 2688604 h 4449429"/>
              <a:gd name="connsiteX434" fmla="*/ 3967636 w 18982931"/>
              <a:gd name="connsiteY434" fmla="*/ 2688604 h 4449429"/>
              <a:gd name="connsiteX435" fmla="*/ 3891895 w 18982931"/>
              <a:gd name="connsiteY435" fmla="*/ 2688604 h 4449429"/>
              <a:gd name="connsiteX436" fmla="*/ 3891895 w 18982931"/>
              <a:gd name="connsiteY436" fmla="*/ 2851522 h 4449429"/>
              <a:gd name="connsiteX437" fmla="*/ 3929672 w 18982931"/>
              <a:gd name="connsiteY437" fmla="*/ 2851522 h 4449429"/>
              <a:gd name="connsiteX438" fmla="*/ 3929672 w 18982931"/>
              <a:gd name="connsiteY438" fmla="*/ 2688604 h 4449429"/>
              <a:gd name="connsiteX439" fmla="*/ 3891895 w 18982931"/>
              <a:gd name="connsiteY439" fmla="*/ 2688604 h 4449429"/>
              <a:gd name="connsiteX440" fmla="*/ 15043403 w 18982931"/>
              <a:gd name="connsiteY440" fmla="*/ 2685661 h 4449429"/>
              <a:gd name="connsiteX441" fmla="*/ 15043403 w 18982931"/>
              <a:gd name="connsiteY441" fmla="*/ 2894508 h 4449429"/>
              <a:gd name="connsiteX442" fmla="*/ 15089105 w 18982931"/>
              <a:gd name="connsiteY442" fmla="*/ 2894508 h 4449429"/>
              <a:gd name="connsiteX443" fmla="*/ 15089105 w 18982931"/>
              <a:gd name="connsiteY443" fmla="*/ 2685661 h 4449429"/>
              <a:gd name="connsiteX444" fmla="*/ 15043403 w 18982931"/>
              <a:gd name="connsiteY444" fmla="*/ 2685661 h 4449429"/>
              <a:gd name="connsiteX445" fmla="*/ 14951773 w 18982931"/>
              <a:gd name="connsiteY445" fmla="*/ 2685661 h 4449429"/>
              <a:gd name="connsiteX446" fmla="*/ 14951773 w 18982931"/>
              <a:gd name="connsiteY446" fmla="*/ 2894508 h 4449429"/>
              <a:gd name="connsiteX447" fmla="*/ 14997475 w 18982931"/>
              <a:gd name="connsiteY447" fmla="*/ 2894508 h 4449429"/>
              <a:gd name="connsiteX448" fmla="*/ 14997475 w 18982931"/>
              <a:gd name="connsiteY448" fmla="*/ 2685661 h 4449429"/>
              <a:gd name="connsiteX449" fmla="*/ 14951773 w 18982931"/>
              <a:gd name="connsiteY449" fmla="*/ 2685661 h 4449429"/>
              <a:gd name="connsiteX450" fmla="*/ 14860145 w 18982931"/>
              <a:gd name="connsiteY450" fmla="*/ 2685661 h 4449429"/>
              <a:gd name="connsiteX451" fmla="*/ 14860145 w 18982931"/>
              <a:gd name="connsiteY451" fmla="*/ 2894508 h 4449429"/>
              <a:gd name="connsiteX452" fmla="*/ 14905844 w 18982931"/>
              <a:gd name="connsiteY452" fmla="*/ 2894508 h 4449429"/>
              <a:gd name="connsiteX453" fmla="*/ 14905844 w 18982931"/>
              <a:gd name="connsiteY453" fmla="*/ 2685661 h 4449429"/>
              <a:gd name="connsiteX454" fmla="*/ 14860145 w 18982931"/>
              <a:gd name="connsiteY454" fmla="*/ 2685661 h 4449429"/>
              <a:gd name="connsiteX455" fmla="*/ 14768515 w 18982931"/>
              <a:gd name="connsiteY455" fmla="*/ 2685661 h 4449429"/>
              <a:gd name="connsiteX456" fmla="*/ 14768515 w 18982931"/>
              <a:gd name="connsiteY456" fmla="*/ 2894508 h 4449429"/>
              <a:gd name="connsiteX457" fmla="*/ 14814217 w 18982931"/>
              <a:gd name="connsiteY457" fmla="*/ 2894508 h 4449429"/>
              <a:gd name="connsiteX458" fmla="*/ 14814217 w 18982931"/>
              <a:gd name="connsiteY458" fmla="*/ 2685661 h 4449429"/>
              <a:gd name="connsiteX459" fmla="*/ 14768515 w 18982931"/>
              <a:gd name="connsiteY459" fmla="*/ 2685661 h 4449429"/>
              <a:gd name="connsiteX460" fmla="*/ 14676884 w 18982931"/>
              <a:gd name="connsiteY460" fmla="*/ 2685661 h 4449429"/>
              <a:gd name="connsiteX461" fmla="*/ 14676884 w 18982931"/>
              <a:gd name="connsiteY461" fmla="*/ 2894508 h 4449429"/>
              <a:gd name="connsiteX462" fmla="*/ 14722586 w 18982931"/>
              <a:gd name="connsiteY462" fmla="*/ 2894508 h 4449429"/>
              <a:gd name="connsiteX463" fmla="*/ 14722586 w 18982931"/>
              <a:gd name="connsiteY463" fmla="*/ 2685661 h 4449429"/>
              <a:gd name="connsiteX464" fmla="*/ 14676884 w 18982931"/>
              <a:gd name="connsiteY464" fmla="*/ 2685661 h 4449429"/>
              <a:gd name="connsiteX465" fmla="*/ 14585255 w 18982931"/>
              <a:gd name="connsiteY465" fmla="*/ 2685661 h 4449429"/>
              <a:gd name="connsiteX466" fmla="*/ 14585255 w 18982931"/>
              <a:gd name="connsiteY466" fmla="*/ 2894508 h 4449429"/>
              <a:gd name="connsiteX467" fmla="*/ 14630955 w 18982931"/>
              <a:gd name="connsiteY467" fmla="*/ 2894508 h 4449429"/>
              <a:gd name="connsiteX468" fmla="*/ 14630955 w 18982931"/>
              <a:gd name="connsiteY468" fmla="*/ 2685661 h 4449429"/>
              <a:gd name="connsiteX469" fmla="*/ 14585255 w 18982931"/>
              <a:gd name="connsiteY469" fmla="*/ 2685661 h 4449429"/>
              <a:gd name="connsiteX470" fmla="*/ 14493625 w 18982931"/>
              <a:gd name="connsiteY470" fmla="*/ 2685661 h 4449429"/>
              <a:gd name="connsiteX471" fmla="*/ 14493625 w 18982931"/>
              <a:gd name="connsiteY471" fmla="*/ 2894508 h 4449429"/>
              <a:gd name="connsiteX472" fmla="*/ 14539325 w 18982931"/>
              <a:gd name="connsiteY472" fmla="*/ 2894508 h 4449429"/>
              <a:gd name="connsiteX473" fmla="*/ 14539325 w 18982931"/>
              <a:gd name="connsiteY473" fmla="*/ 2685661 h 4449429"/>
              <a:gd name="connsiteX474" fmla="*/ 14493625 w 18982931"/>
              <a:gd name="connsiteY474" fmla="*/ 2685661 h 4449429"/>
              <a:gd name="connsiteX475" fmla="*/ 2875284 w 18982931"/>
              <a:gd name="connsiteY475" fmla="*/ 2661196 h 4449429"/>
              <a:gd name="connsiteX476" fmla="*/ 2875284 w 18982931"/>
              <a:gd name="connsiteY476" fmla="*/ 3265443 h 4449429"/>
              <a:gd name="connsiteX477" fmla="*/ 2913063 w 18982931"/>
              <a:gd name="connsiteY477" fmla="*/ 3265443 h 4449429"/>
              <a:gd name="connsiteX478" fmla="*/ 2913063 w 18982931"/>
              <a:gd name="connsiteY478" fmla="*/ 2661196 h 4449429"/>
              <a:gd name="connsiteX479" fmla="*/ 2875284 w 18982931"/>
              <a:gd name="connsiteY479" fmla="*/ 2661196 h 4449429"/>
              <a:gd name="connsiteX480" fmla="*/ 2769698 w 18982931"/>
              <a:gd name="connsiteY480" fmla="*/ 2661196 h 4449429"/>
              <a:gd name="connsiteX481" fmla="*/ 2769698 w 18982931"/>
              <a:gd name="connsiteY481" fmla="*/ 3265443 h 4449429"/>
              <a:gd name="connsiteX482" fmla="*/ 2807479 w 18982931"/>
              <a:gd name="connsiteY482" fmla="*/ 3265443 h 4449429"/>
              <a:gd name="connsiteX483" fmla="*/ 2807479 w 18982931"/>
              <a:gd name="connsiteY483" fmla="*/ 2661196 h 4449429"/>
              <a:gd name="connsiteX484" fmla="*/ 2769698 w 18982931"/>
              <a:gd name="connsiteY484" fmla="*/ 2661196 h 4449429"/>
              <a:gd name="connsiteX485" fmla="*/ 2664114 w 18982931"/>
              <a:gd name="connsiteY485" fmla="*/ 2661196 h 4449429"/>
              <a:gd name="connsiteX486" fmla="*/ 2664114 w 18982931"/>
              <a:gd name="connsiteY486" fmla="*/ 3265443 h 4449429"/>
              <a:gd name="connsiteX487" fmla="*/ 2701891 w 18982931"/>
              <a:gd name="connsiteY487" fmla="*/ 3265443 h 4449429"/>
              <a:gd name="connsiteX488" fmla="*/ 2701891 w 18982931"/>
              <a:gd name="connsiteY488" fmla="*/ 2661196 h 4449429"/>
              <a:gd name="connsiteX489" fmla="*/ 2664114 w 18982931"/>
              <a:gd name="connsiteY489" fmla="*/ 2661196 h 4449429"/>
              <a:gd name="connsiteX490" fmla="*/ 2558534 w 18982931"/>
              <a:gd name="connsiteY490" fmla="*/ 2661196 h 4449429"/>
              <a:gd name="connsiteX491" fmla="*/ 2558534 w 18982931"/>
              <a:gd name="connsiteY491" fmla="*/ 3265443 h 4449429"/>
              <a:gd name="connsiteX492" fmla="*/ 2596306 w 18982931"/>
              <a:gd name="connsiteY492" fmla="*/ 3265443 h 4449429"/>
              <a:gd name="connsiteX493" fmla="*/ 2596306 w 18982931"/>
              <a:gd name="connsiteY493" fmla="*/ 2661196 h 4449429"/>
              <a:gd name="connsiteX494" fmla="*/ 2558534 w 18982931"/>
              <a:gd name="connsiteY494" fmla="*/ 2661196 h 4449429"/>
              <a:gd name="connsiteX495" fmla="*/ 2980870 w 18982931"/>
              <a:gd name="connsiteY495" fmla="*/ 2661194 h 4449429"/>
              <a:gd name="connsiteX496" fmla="*/ 2980870 w 18982931"/>
              <a:gd name="connsiteY496" fmla="*/ 3265442 h 4449429"/>
              <a:gd name="connsiteX497" fmla="*/ 3018648 w 18982931"/>
              <a:gd name="connsiteY497" fmla="*/ 3265442 h 4449429"/>
              <a:gd name="connsiteX498" fmla="*/ 3018648 w 18982931"/>
              <a:gd name="connsiteY498" fmla="*/ 2661194 h 4449429"/>
              <a:gd name="connsiteX499" fmla="*/ 2980870 w 18982931"/>
              <a:gd name="connsiteY499" fmla="*/ 2661194 h 4449429"/>
              <a:gd name="connsiteX500" fmla="*/ 16374516 w 18982931"/>
              <a:gd name="connsiteY500" fmla="*/ 2632791 h 4449429"/>
              <a:gd name="connsiteX501" fmla="*/ 16374516 w 18982931"/>
              <a:gd name="connsiteY501" fmla="*/ 3237039 h 4449429"/>
              <a:gd name="connsiteX502" fmla="*/ 16412296 w 18982931"/>
              <a:gd name="connsiteY502" fmla="*/ 3237039 h 4449429"/>
              <a:gd name="connsiteX503" fmla="*/ 16412296 w 18982931"/>
              <a:gd name="connsiteY503" fmla="*/ 2632791 h 4449429"/>
              <a:gd name="connsiteX504" fmla="*/ 16374516 w 18982931"/>
              <a:gd name="connsiteY504" fmla="*/ 2632791 h 4449429"/>
              <a:gd name="connsiteX505" fmla="*/ 16268931 w 18982931"/>
              <a:gd name="connsiteY505" fmla="*/ 2632791 h 4449429"/>
              <a:gd name="connsiteX506" fmla="*/ 16268931 w 18982931"/>
              <a:gd name="connsiteY506" fmla="*/ 3237039 h 4449429"/>
              <a:gd name="connsiteX507" fmla="*/ 16306709 w 18982931"/>
              <a:gd name="connsiteY507" fmla="*/ 3237039 h 4449429"/>
              <a:gd name="connsiteX508" fmla="*/ 16306709 w 18982931"/>
              <a:gd name="connsiteY508" fmla="*/ 2632791 h 4449429"/>
              <a:gd name="connsiteX509" fmla="*/ 16268931 w 18982931"/>
              <a:gd name="connsiteY509" fmla="*/ 2632791 h 4449429"/>
              <a:gd name="connsiteX510" fmla="*/ 16163344 w 18982931"/>
              <a:gd name="connsiteY510" fmla="*/ 2632791 h 4449429"/>
              <a:gd name="connsiteX511" fmla="*/ 16163344 w 18982931"/>
              <a:gd name="connsiteY511" fmla="*/ 3237039 h 4449429"/>
              <a:gd name="connsiteX512" fmla="*/ 16201125 w 18982931"/>
              <a:gd name="connsiteY512" fmla="*/ 3237039 h 4449429"/>
              <a:gd name="connsiteX513" fmla="*/ 16201125 w 18982931"/>
              <a:gd name="connsiteY513" fmla="*/ 2632791 h 4449429"/>
              <a:gd name="connsiteX514" fmla="*/ 16163344 w 18982931"/>
              <a:gd name="connsiteY514" fmla="*/ 2632791 h 4449429"/>
              <a:gd name="connsiteX515" fmla="*/ 16057760 w 18982931"/>
              <a:gd name="connsiteY515" fmla="*/ 2632791 h 4449429"/>
              <a:gd name="connsiteX516" fmla="*/ 16057760 w 18982931"/>
              <a:gd name="connsiteY516" fmla="*/ 3237039 h 4449429"/>
              <a:gd name="connsiteX517" fmla="*/ 16095537 w 18982931"/>
              <a:gd name="connsiteY517" fmla="*/ 3237039 h 4449429"/>
              <a:gd name="connsiteX518" fmla="*/ 16095537 w 18982931"/>
              <a:gd name="connsiteY518" fmla="*/ 2632791 h 4449429"/>
              <a:gd name="connsiteX519" fmla="*/ 16057760 w 18982931"/>
              <a:gd name="connsiteY519" fmla="*/ 2632791 h 4449429"/>
              <a:gd name="connsiteX520" fmla="*/ 16480103 w 18982931"/>
              <a:gd name="connsiteY520" fmla="*/ 2632790 h 4449429"/>
              <a:gd name="connsiteX521" fmla="*/ 16480103 w 18982931"/>
              <a:gd name="connsiteY521" fmla="*/ 3237037 h 4449429"/>
              <a:gd name="connsiteX522" fmla="*/ 16517880 w 18982931"/>
              <a:gd name="connsiteY522" fmla="*/ 3237037 h 4449429"/>
              <a:gd name="connsiteX523" fmla="*/ 16517880 w 18982931"/>
              <a:gd name="connsiteY523" fmla="*/ 2632790 h 4449429"/>
              <a:gd name="connsiteX524" fmla="*/ 16480103 w 18982931"/>
              <a:gd name="connsiteY524" fmla="*/ 2632790 h 4449429"/>
              <a:gd name="connsiteX525" fmla="*/ 1596781 w 18982931"/>
              <a:gd name="connsiteY525" fmla="*/ 2622561 h 4449429"/>
              <a:gd name="connsiteX526" fmla="*/ 1596781 w 18982931"/>
              <a:gd name="connsiteY526" fmla="*/ 2668261 h 4449429"/>
              <a:gd name="connsiteX527" fmla="*/ 1805629 w 18982931"/>
              <a:gd name="connsiteY527" fmla="*/ 2668261 h 4449429"/>
              <a:gd name="connsiteX528" fmla="*/ 1805629 w 18982931"/>
              <a:gd name="connsiteY528" fmla="*/ 2622561 h 4449429"/>
              <a:gd name="connsiteX529" fmla="*/ 1596781 w 18982931"/>
              <a:gd name="connsiteY529" fmla="*/ 2622561 h 4449429"/>
              <a:gd name="connsiteX530" fmla="*/ 1596781 w 18982931"/>
              <a:gd name="connsiteY530" fmla="*/ 2530932 h 4449429"/>
              <a:gd name="connsiteX531" fmla="*/ 1596781 w 18982931"/>
              <a:gd name="connsiteY531" fmla="*/ 2576632 h 4449429"/>
              <a:gd name="connsiteX532" fmla="*/ 1805629 w 18982931"/>
              <a:gd name="connsiteY532" fmla="*/ 2576632 h 4449429"/>
              <a:gd name="connsiteX533" fmla="*/ 1805629 w 18982931"/>
              <a:gd name="connsiteY533" fmla="*/ 2530932 h 4449429"/>
              <a:gd name="connsiteX534" fmla="*/ 1596781 w 18982931"/>
              <a:gd name="connsiteY534" fmla="*/ 2530932 h 4449429"/>
              <a:gd name="connsiteX535" fmla="*/ 1596781 w 18982931"/>
              <a:gd name="connsiteY535" fmla="*/ 2439301 h 4449429"/>
              <a:gd name="connsiteX536" fmla="*/ 1596781 w 18982931"/>
              <a:gd name="connsiteY536" fmla="*/ 2485002 h 4449429"/>
              <a:gd name="connsiteX537" fmla="*/ 1805629 w 18982931"/>
              <a:gd name="connsiteY537" fmla="*/ 2485002 h 4449429"/>
              <a:gd name="connsiteX538" fmla="*/ 1805629 w 18982931"/>
              <a:gd name="connsiteY538" fmla="*/ 2439301 h 4449429"/>
              <a:gd name="connsiteX539" fmla="*/ 1596781 w 18982931"/>
              <a:gd name="connsiteY539" fmla="*/ 2439301 h 4449429"/>
              <a:gd name="connsiteX540" fmla="*/ 17217171 w 18982931"/>
              <a:gd name="connsiteY540" fmla="*/ 2397981 h 4449429"/>
              <a:gd name="connsiteX541" fmla="*/ 17217171 w 18982931"/>
              <a:gd name="connsiteY541" fmla="*/ 2434557 h 4449429"/>
              <a:gd name="connsiteX542" fmla="*/ 17582931 w 18982931"/>
              <a:gd name="connsiteY542" fmla="*/ 2434557 h 4449429"/>
              <a:gd name="connsiteX543" fmla="*/ 17582931 w 18982931"/>
              <a:gd name="connsiteY543" fmla="*/ 2397981 h 4449429"/>
              <a:gd name="connsiteX544" fmla="*/ 17217171 w 18982931"/>
              <a:gd name="connsiteY544" fmla="*/ 2397981 h 4449429"/>
              <a:gd name="connsiteX545" fmla="*/ 9762349 w 18982931"/>
              <a:gd name="connsiteY545" fmla="*/ 2057780 h 4449429"/>
              <a:gd name="connsiteX546" fmla="*/ 9762349 w 18982931"/>
              <a:gd name="connsiteY546" fmla="*/ 2266627 h 4449429"/>
              <a:gd name="connsiteX547" fmla="*/ 9808049 w 18982931"/>
              <a:gd name="connsiteY547" fmla="*/ 2266627 h 4449429"/>
              <a:gd name="connsiteX548" fmla="*/ 9808049 w 18982931"/>
              <a:gd name="connsiteY548" fmla="*/ 2057780 h 4449429"/>
              <a:gd name="connsiteX549" fmla="*/ 9762349 w 18982931"/>
              <a:gd name="connsiteY549" fmla="*/ 2057780 h 4449429"/>
              <a:gd name="connsiteX550" fmla="*/ 9670720 w 18982931"/>
              <a:gd name="connsiteY550" fmla="*/ 2057780 h 4449429"/>
              <a:gd name="connsiteX551" fmla="*/ 9670720 w 18982931"/>
              <a:gd name="connsiteY551" fmla="*/ 2266627 h 4449429"/>
              <a:gd name="connsiteX552" fmla="*/ 9716420 w 18982931"/>
              <a:gd name="connsiteY552" fmla="*/ 2266627 h 4449429"/>
              <a:gd name="connsiteX553" fmla="*/ 9716420 w 18982931"/>
              <a:gd name="connsiteY553" fmla="*/ 2057780 h 4449429"/>
              <a:gd name="connsiteX554" fmla="*/ 9670720 w 18982931"/>
              <a:gd name="connsiteY554" fmla="*/ 2057780 h 4449429"/>
              <a:gd name="connsiteX555" fmla="*/ 9579089 w 18982931"/>
              <a:gd name="connsiteY555" fmla="*/ 2057780 h 4449429"/>
              <a:gd name="connsiteX556" fmla="*/ 9579089 w 18982931"/>
              <a:gd name="connsiteY556" fmla="*/ 2266627 h 4449429"/>
              <a:gd name="connsiteX557" fmla="*/ 9624790 w 18982931"/>
              <a:gd name="connsiteY557" fmla="*/ 2266627 h 4449429"/>
              <a:gd name="connsiteX558" fmla="*/ 9624790 w 18982931"/>
              <a:gd name="connsiteY558" fmla="*/ 2057780 h 4449429"/>
              <a:gd name="connsiteX559" fmla="*/ 9579089 w 18982931"/>
              <a:gd name="connsiteY559" fmla="*/ 2057780 h 4449429"/>
              <a:gd name="connsiteX560" fmla="*/ 9487461 w 18982931"/>
              <a:gd name="connsiteY560" fmla="*/ 2057780 h 4449429"/>
              <a:gd name="connsiteX561" fmla="*/ 9487461 w 18982931"/>
              <a:gd name="connsiteY561" fmla="*/ 2266627 h 4449429"/>
              <a:gd name="connsiteX562" fmla="*/ 9533161 w 18982931"/>
              <a:gd name="connsiteY562" fmla="*/ 2266627 h 4449429"/>
              <a:gd name="connsiteX563" fmla="*/ 9533161 w 18982931"/>
              <a:gd name="connsiteY563" fmla="*/ 2057780 h 4449429"/>
              <a:gd name="connsiteX564" fmla="*/ 9487461 w 18982931"/>
              <a:gd name="connsiteY564" fmla="*/ 2057780 h 4449429"/>
              <a:gd name="connsiteX565" fmla="*/ 9395836 w 18982931"/>
              <a:gd name="connsiteY565" fmla="*/ 2057780 h 4449429"/>
              <a:gd name="connsiteX566" fmla="*/ 9395836 w 18982931"/>
              <a:gd name="connsiteY566" fmla="*/ 2266627 h 4449429"/>
              <a:gd name="connsiteX567" fmla="*/ 9441534 w 18982931"/>
              <a:gd name="connsiteY567" fmla="*/ 2266627 h 4449429"/>
              <a:gd name="connsiteX568" fmla="*/ 9441534 w 18982931"/>
              <a:gd name="connsiteY568" fmla="*/ 2057780 h 4449429"/>
              <a:gd name="connsiteX569" fmla="*/ 9395836 w 18982931"/>
              <a:gd name="connsiteY569" fmla="*/ 2057780 h 4449429"/>
              <a:gd name="connsiteX570" fmla="*/ 9304202 w 18982931"/>
              <a:gd name="connsiteY570" fmla="*/ 2057780 h 4449429"/>
              <a:gd name="connsiteX571" fmla="*/ 9304202 w 18982931"/>
              <a:gd name="connsiteY571" fmla="*/ 2266627 h 4449429"/>
              <a:gd name="connsiteX572" fmla="*/ 9349902 w 18982931"/>
              <a:gd name="connsiteY572" fmla="*/ 2266627 h 4449429"/>
              <a:gd name="connsiteX573" fmla="*/ 9349902 w 18982931"/>
              <a:gd name="connsiteY573" fmla="*/ 2057780 h 4449429"/>
              <a:gd name="connsiteX574" fmla="*/ 9304202 w 18982931"/>
              <a:gd name="connsiteY574" fmla="*/ 2057780 h 4449429"/>
              <a:gd name="connsiteX575" fmla="*/ 9212570 w 18982931"/>
              <a:gd name="connsiteY575" fmla="*/ 2057780 h 4449429"/>
              <a:gd name="connsiteX576" fmla="*/ 9212570 w 18982931"/>
              <a:gd name="connsiteY576" fmla="*/ 2266627 h 4449429"/>
              <a:gd name="connsiteX577" fmla="*/ 9258270 w 18982931"/>
              <a:gd name="connsiteY577" fmla="*/ 2266627 h 4449429"/>
              <a:gd name="connsiteX578" fmla="*/ 9258270 w 18982931"/>
              <a:gd name="connsiteY578" fmla="*/ 2057780 h 4449429"/>
              <a:gd name="connsiteX579" fmla="*/ 9212570 w 18982931"/>
              <a:gd name="connsiteY579" fmla="*/ 2057780 h 4449429"/>
              <a:gd name="connsiteX580" fmla="*/ 14092702 w 18982931"/>
              <a:gd name="connsiteY580" fmla="*/ 1859157 h 4449429"/>
              <a:gd name="connsiteX581" fmla="*/ 14092702 w 18982931"/>
              <a:gd name="connsiteY581" fmla="*/ 1895733 h 4449429"/>
              <a:gd name="connsiteX582" fmla="*/ 14458462 w 18982931"/>
              <a:gd name="connsiteY582" fmla="*/ 1895733 h 4449429"/>
              <a:gd name="connsiteX583" fmla="*/ 14458462 w 18982931"/>
              <a:gd name="connsiteY583" fmla="*/ 1859157 h 4449429"/>
              <a:gd name="connsiteX584" fmla="*/ 14092702 w 18982931"/>
              <a:gd name="connsiteY584" fmla="*/ 1859157 h 4449429"/>
              <a:gd name="connsiteX585" fmla="*/ 17871603 w 18982931"/>
              <a:gd name="connsiteY585" fmla="*/ 1806939 h 4449429"/>
              <a:gd name="connsiteX586" fmla="*/ 17871603 w 18982931"/>
              <a:gd name="connsiteY586" fmla="*/ 1809649 h 4449429"/>
              <a:gd name="connsiteX587" fmla="*/ 17871627 w 18982931"/>
              <a:gd name="connsiteY587" fmla="*/ 1809649 h 4449429"/>
              <a:gd name="connsiteX588" fmla="*/ 17871603 w 18982931"/>
              <a:gd name="connsiteY588" fmla="*/ 1806939 h 4449429"/>
              <a:gd name="connsiteX589" fmla="*/ 18172695 w 18982931"/>
              <a:gd name="connsiteY589" fmla="*/ 1733739 h 4449429"/>
              <a:gd name="connsiteX590" fmla="*/ 18172695 w 18982931"/>
              <a:gd name="connsiteY590" fmla="*/ 1870899 h 4449429"/>
              <a:gd name="connsiteX591" fmla="*/ 18209271 w 18982931"/>
              <a:gd name="connsiteY591" fmla="*/ 1870899 h 4449429"/>
              <a:gd name="connsiteX592" fmla="*/ 18209271 w 18982931"/>
              <a:gd name="connsiteY592" fmla="*/ 1733739 h 4449429"/>
              <a:gd name="connsiteX593" fmla="*/ 18172695 w 18982931"/>
              <a:gd name="connsiteY593" fmla="*/ 1733739 h 4449429"/>
              <a:gd name="connsiteX594" fmla="*/ 18104295 w 18982931"/>
              <a:gd name="connsiteY594" fmla="*/ 1733739 h 4449429"/>
              <a:gd name="connsiteX595" fmla="*/ 18104295 w 18982931"/>
              <a:gd name="connsiteY595" fmla="*/ 1870899 h 4449429"/>
              <a:gd name="connsiteX596" fmla="*/ 18140871 w 18982931"/>
              <a:gd name="connsiteY596" fmla="*/ 1870899 h 4449429"/>
              <a:gd name="connsiteX597" fmla="*/ 18140871 w 18982931"/>
              <a:gd name="connsiteY597" fmla="*/ 1733739 h 4449429"/>
              <a:gd name="connsiteX598" fmla="*/ 18104295 w 18982931"/>
              <a:gd name="connsiteY598" fmla="*/ 1733739 h 4449429"/>
              <a:gd name="connsiteX599" fmla="*/ 18035895 w 18982931"/>
              <a:gd name="connsiteY599" fmla="*/ 1733739 h 4449429"/>
              <a:gd name="connsiteX600" fmla="*/ 18035895 w 18982931"/>
              <a:gd name="connsiteY600" fmla="*/ 1870899 h 4449429"/>
              <a:gd name="connsiteX601" fmla="*/ 18072471 w 18982931"/>
              <a:gd name="connsiteY601" fmla="*/ 1870899 h 4449429"/>
              <a:gd name="connsiteX602" fmla="*/ 18072471 w 18982931"/>
              <a:gd name="connsiteY602" fmla="*/ 1733739 h 4449429"/>
              <a:gd name="connsiteX603" fmla="*/ 18035895 w 18982931"/>
              <a:gd name="connsiteY603" fmla="*/ 1733739 h 4449429"/>
              <a:gd name="connsiteX604" fmla="*/ 17967493 w 18982931"/>
              <a:gd name="connsiteY604" fmla="*/ 1733739 h 4449429"/>
              <a:gd name="connsiteX605" fmla="*/ 17967493 w 18982931"/>
              <a:gd name="connsiteY605" fmla="*/ 1870899 h 4449429"/>
              <a:gd name="connsiteX606" fmla="*/ 18004069 w 18982931"/>
              <a:gd name="connsiteY606" fmla="*/ 1870899 h 4449429"/>
              <a:gd name="connsiteX607" fmla="*/ 18004069 w 18982931"/>
              <a:gd name="connsiteY607" fmla="*/ 1733739 h 4449429"/>
              <a:gd name="connsiteX608" fmla="*/ 17967493 w 18982931"/>
              <a:gd name="connsiteY608" fmla="*/ 1733739 h 4449429"/>
              <a:gd name="connsiteX609" fmla="*/ 14251161 w 18982931"/>
              <a:gd name="connsiteY609" fmla="*/ 868400 h 4449429"/>
              <a:gd name="connsiteX610" fmla="*/ 14251161 w 18982931"/>
              <a:gd name="connsiteY610" fmla="*/ 1005560 h 4449429"/>
              <a:gd name="connsiteX611" fmla="*/ 14287737 w 18982931"/>
              <a:gd name="connsiteY611" fmla="*/ 1005560 h 4449429"/>
              <a:gd name="connsiteX612" fmla="*/ 14287737 w 18982931"/>
              <a:gd name="connsiteY612" fmla="*/ 868400 h 4449429"/>
              <a:gd name="connsiteX613" fmla="*/ 14251161 w 18982931"/>
              <a:gd name="connsiteY613" fmla="*/ 868400 h 4449429"/>
              <a:gd name="connsiteX614" fmla="*/ 14182760 w 18982931"/>
              <a:gd name="connsiteY614" fmla="*/ 868400 h 4449429"/>
              <a:gd name="connsiteX615" fmla="*/ 14182760 w 18982931"/>
              <a:gd name="connsiteY615" fmla="*/ 1005560 h 4449429"/>
              <a:gd name="connsiteX616" fmla="*/ 14219336 w 18982931"/>
              <a:gd name="connsiteY616" fmla="*/ 1005560 h 4449429"/>
              <a:gd name="connsiteX617" fmla="*/ 14219336 w 18982931"/>
              <a:gd name="connsiteY617" fmla="*/ 868400 h 4449429"/>
              <a:gd name="connsiteX618" fmla="*/ 14182760 w 18982931"/>
              <a:gd name="connsiteY618" fmla="*/ 868400 h 4449429"/>
              <a:gd name="connsiteX619" fmla="*/ 14114359 w 18982931"/>
              <a:gd name="connsiteY619" fmla="*/ 868400 h 4449429"/>
              <a:gd name="connsiteX620" fmla="*/ 14114359 w 18982931"/>
              <a:gd name="connsiteY620" fmla="*/ 1005560 h 4449429"/>
              <a:gd name="connsiteX621" fmla="*/ 14150935 w 18982931"/>
              <a:gd name="connsiteY621" fmla="*/ 1005560 h 4449429"/>
              <a:gd name="connsiteX622" fmla="*/ 14150935 w 18982931"/>
              <a:gd name="connsiteY622" fmla="*/ 868400 h 4449429"/>
              <a:gd name="connsiteX623" fmla="*/ 14114359 w 18982931"/>
              <a:gd name="connsiteY623" fmla="*/ 868400 h 4449429"/>
              <a:gd name="connsiteX624" fmla="*/ 4788216 w 18982931"/>
              <a:gd name="connsiteY624" fmla="*/ 807315 h 4449429"/>
              <a:gd name="connsiteX625" fmla="*/ 4788216 w 18982931"/>
              <a:gd name="connsiteY625" fmla="*/ 944475 h 4449429"/>
              <a:gd name="connsiteX626" fmla="*/ 4824792 w 18982931"/>
              <a:gd name="connsiteY626" fmla="*/ 944475 h 4449429"/>
              <a:gd name="connsiteX627" fmla="*/ 4824792 w 18982931"/>
              <a:gd name="connsiteY627" fmla="*/ 807315 h 4449429"/>
              <a:gd name="connsiteX628" fmla="*/ 4788216 w 18982931"/>
              <a:gd name="connsiteY628" fmla="*/ 807315 h 4449429"/>
              <a:gd name="connsiteX629" fmla="*/ 4719815 w 18982931"/>
              <a:gd name="connsiteY629" fmla="*/ 807315 h 4449429"/>
              <a:gd name="connsiteX630" fmla="*/ 4719815 w 18982931"/>
              <a:gd name="connsiteY630" fmla="*/ 944475 h 4449429"/>
              <a:gd name="connsiteX631" fmla="*/ 4756391 w 18982931"/>
              <a:gd name="connsiteY631" fmla="*/ 944475 h 4449429"/>
              <a:gd name="connsiteX632" fmla="*/ 4756391 w 18982931"/>
              <a:gd name="connsiteY632" fmla="*/ 807315 h 4449429"/>
              <a:gd name="connsiteX633" fmla="*/ 4719815 w 18982931"/>
              <a:gd name="connsiteY633" fmla="*/ 807315 h 4449429"/>
              <a:gd name="connsiteX634" fmla="*/ 4651414 w 18982931"/>
              <a:gd name="connsiteY634" fmla="*/ 807315 h 4449429"/>
              <a:gd name="connsiteX635" fmla="*/ 4651414 w 18982931"/>
              <a:gd name="connsiteY635" fmla="*/ 944475 h 4449429"/>
              <a:gd name="connsiteX636" fmla="*/ 4687992 w 18982931"/>
              <a:gd name="connsiteY636" fmla="*/ 944475 h 4449429"/>
              <a:gd name="connsiteX637" fmla="*/ 4687992 w 18982931"/>
              <a:gd name="connsiteY637" fmla="*/ 807315 h 4449429"/>
              <a:gd name="connsiteX638" fmla="*/ 4651414 w 18982931"/>
              <a:gd name="connsiteY638" fmla="*/ 807315 h 4449429"/>
              <a:gd name="connsiteX639" fmla="*/ 2212838 w 18982931"/>
              <a:gd name="connsiteY639" fmla="*/ 748887 h 4449429"/>
              <a:gd name="connsiteX640" fmla="*/ 2212838 w 18982931"/>
              <a:gd name="connsiteY640" fmla="*/ 886047 h 4449429"/>
              <a:gd name="connsiteX641" fmla="*/ 2249414 w 18982931"/>
              <a:gd name="connsiteY641" fmla="*/ 886047 h 4449429"/>
              <a:gd name="connsiteX642" fmla="*/ 2249414 w 18982931"/>
              <a:gd name="connsiteY642" fmla="*/ 748887 h 4449429"/>
              <a:gd name="connsiteX643" fmla="*/ 2212838 w 18982931"/>
              <a:gd name="connsiteY643" fmla="*/ 748887 h 4449429"/>
              <a:gd name="connsiteX644" fmla="*/ 2144438 w 18982931"/>
              <a:gd name="connsiteY644" fmla="*/ 748887 h 4449429"/>
              <a:gd name="connsiteX645" fmla="*/ 2144438 w 18982931"/>
              <a:gd name="connsiteY645" fmla="*/ 886047 h 4449429"/>
              <a:gd name="connsiteX646" fmla="*/ 2181014 w 18982931"/>
              <a:gd name="connsiteY646" fmla="*/ 886047 h 4449429"/>
              <a:gd name="connsiteX647" fmla="*/ 2181014 w 18982931"/>
              <a:gd name="connsiteY647" fmla="*/ 748887 h 4449429"/>
              <a:gd name="connsiteX648" fmla="*/ 2144438 w 18982931"/>
              <a:gd name="connsiteY648" fmla="*/ 748887 h 4449429"/>
              <a:gd name="connsiteX649" fmla="*/ 2076037 w 18982931"/>
              <a:gd name="connsiteY649" fmla="*/ 748887 h 4449429"/>
              <a:gd name="connsiteX650" fmla="*/ 2076037 w 18982931"/>
              <a:gd name="connsiteY650" fmla="*/ 886047 h 4449429"/>
              <a:gd name="connsiteX651" fmla="*/ 2112612 w 18982931"/>
              <a:gd name="connsiteY651" fmla="*/ 886047 h 4449429"/>
              <a:gd name="connsiteX652" fmla="*/ 2112612 w 18982931"/>
              <a:gd name="connsiteY652" fmla="*/ 748887 h 4449429"/>
              <a:gd name="connsiteX653" fmla="*/ 2076037 w 18982931"/>
              <a:gd name="connsiteY653" fmla="*/ 748887 h 4449429"/>
              <a:gd name="connsiteX654" fmla="*/ 2007635 w 18982931"/>
              <a:gd name="connsiteY654" fmla="*/ 748887 h 4449429"/>
              <a:gd name="connsiteX655" fmla="*/ 2007635 w 18982931"/>
              <a:gd name="connsiteY655" fmla="*/ 886047 h 4449429"/>
              <a:gd name="connsiteX656" fmla="*/ 2044211 w 18982931"/>
              <a:gd name="connsiteY656" fmla="*/ 886047 h 4449429"/>
              <a:gd name="connsiteX657" fmla="*/ 2044211 w 18982931"/>
              <a:gd name="connsiteY657" fmla="*/ 748887 h 4449429"/>
              <a:gd name="connsiteX658" fmla="*/ 2007635 w 18982931"/>
              <a:gd name="connsiteY658" fmla="*/ 748887 h 4449429"/>
              <a:gd name="connsiteX659" fmla="*/ 17088019 w 18982931"/>
              <a:gd name="connsiteY659" fmla="*/ 737716 h 4449429"/>
              <a:gd name="connsiteX660" fmla="*/ 17088019 w 18982931"/>
              <a:gd name="connsiteY660" fmla="*/ 825107 h 4449429"/>
              <a:gd name="connsiteX661" fmla="*/ 17124595 w 18982931"/>
              <a:gd name="connsiteY661" fmla="*/ 825107 h 4449429"/>
              <a:gd name="connsiteX662" fmla="*/ 17124595 w 18982931"/>
              <a:gd name="connsiteY662" fmla="*/ 737716 h 4449429"/>
              <a:gd name="connsiteX663" fmla="*/ 17088019 w 18982931"/>
              <a:gd name="connsiteY663" fmla="*/ 737716 h 4449429"/>
              <a:gd name="connsiteX664" fmla="*/ 17021803 w 18982931"/>
              <a:gd name="connsiteY664" fmla="*/ 737716 h 4449429"/>
              <a:gd name="connsiteX665" fmla="*/ 17021803 w 18982931"/>
              <a:gd name="connsiteY665" fmla="*/ 825107 h 4449429"/>
              <a:gd name="connsiteX666" fmla="*/ 17058379 w 18982931"/>
              <a:gd name="connsiteY666" fmla="*/ 825107 h 4449429"/>
              <a:gd name="connsiteX667" fmla="*/ 17058379 w 18982931"/>
              <a:gd name="connsiteY667" fmla="*/ 737716 h 4449429"/>
              <a:gd name="connsiteX668" fmla="*/ 17021803 w 18982931"/>
              <a:gd name="connsiteY668" fmla="*/ 737716 h 4449429"/>
              <a:gd name="connsiteX669" fmla="*/ 16955591 w 18982931"/>
              <a:gd name="connsiteY669" fmla="*/ 737716 h 4449429"/>
              <a:gd name="connsiteX670" fmla="*/ 16955591 w 18982931"/>
              <a:gd name="connsiteY670" fmla="*/ 825107 h 4449429"/>
              <a:gd name="connsiteX671" fmla="*/ 16992167 w 18982931"/>
              <a:gd name="connsiteY671" fmla="*/ 825107 h 4449429"/>
              <a:gd name="connsiteX672" fmla="*/ 16992167 w 18982931"/>
              <a:gd name="connsiteY672" fmla="*/ 737716 h 4449429"/>
              <a:gd name="connsiteX673" fmla="*/ 16955591 w 18982931"/>
              <a:gd name="connsiteY673" fmla="*/ 737716 h 4449429"/>
              <a:gd name="connsiteX674" fmla="*/ 16889375 w 18982931"/>
              <a:gd name="connsiteY674" fmla="*/ 737716 h 4449429"/>
              <a:gd name="connsiteX675" fmla="*/ 16889375 w 18982931"/>
              <a:gd name="connsiteY675" fmla="*/ 825107 h 4449429"/>
              <a:gd name="connsiteX676" fmla="*/ 16925951 w 18982931"/>
              <a:gd name="connsiteY676" fmla="*/ 825107 h 4449429"/>
              <a:gd name="connsiteX677" fmla="*/ 16925951 w 18982931"/>
              <a:gd name="connsiteY677" fmla="*/ 737716 h 4449429"/>
              <a:gd name="connsiteX678" fmla="*/ 16889375 w 18982931"/>
              <a:gd name="connsiteY678" fmla="*/ 737716 h 4449429"/>
              <a:gd name="connsiteX679" fmla="*/ 16823163 w 18982931"/>
              <a:gd name="connsiteY679" fmla="*/ 737716 h 4449429"/>
              <a:gd name="connsiteX680" fmla="*/ 16823163 w 18982931"/>
              <a:gd name="connsiteY680" fmla="*/ 825107 h 4449429"/>
              <a:gd name="connsiteX681" fmla="*/ 16859739 w 18982931"/>
              <a:gd name="connsiteY681" fmla="*/ 825107 h 4449429"/>
              <a:gd name="connsiteX682" fmla="*/ 16859739 w 18982931"/>
              <a:gd name="connsiteY682" fmla="*/ 737716 h 4449429"/>
              <a:gd name="connsiteX683" fmla="*/ 16823163 w 18982931"/>
              <a:gd name="connsiteY683" fmla="*/ 737716 h 4449429"/>
              <a:gd name="connsiteX684" fmla="*/ 16756948 w 18982931"/>
              <a:gd name="connsiteY684" fmla="*/ 737716 h 4449429"/>
              <a:gd name="connsiteX685" fmla="*/ 16756948 w 18982931"/>
              <a:gd name="connsiteY685" fmla="*/ 825107 h 4449429"/>
              <a:gd name="connsiteX686" fmla="*/ 16793523 w 18982931"/>
              <a:gd name="connsiteY686" fmla="*/ 825107 h 4449429"/>
              <a:gd name="connsiteX687" fmla="*/ 16793523 w 18982931"/>
              <a:gd name="connsiteY687" fmla="*/ 737716 h 4449429"/>
              <a:gd name="connsiteX688" fmla="*/ 16756948 w 18982931"/>
              <a:gd name="connsiteY688" fmla="*/ 737716 h 4449429"/>
              <a:gd name="connsiteX689" fmla="*/ 13739104 w 18982931"/>
              <a:gd name="connsiteY689" fmla="*/ 0 h 4449429"/>
              <a:gd name="connsiteX690" fmla="*/ 13842002 w 18982931"/>
              <a:gd name="connsiteY690" fmla="*/ 0 h 4449429"/>
              <a:gd name="connsiteX691" fmla="*/ 13883163 w 18982931"/>
              <a:gd name="connsiteY691" fmla="*/ 428067 h 4449429"/>
              <a:gd name="connsiteX692" fmla="*/ 13883163 w 18982931"/>
              <a:gd name="connsiteY692" fmla="*/ 456882 h 4449429"/>
              <a:gd name="connsiteX693" fmla="*/ 13907863 w 18982931"/>
              <a:gd name="connsiteY693" fmla="*/ 954919 h 4449429"/>
              <a:gd name="connsiteX694" fmla="*/ 13911978 w 18982931"/>
              <a:gd name="connsiteY694" fmla="*/ 1679340 h 4449429"/>
              <a:gd name="connsiteX695" fmla="*/ 13916091 w 18982931"/>
              <a:gd name="connsiteY695" fmla="*/ 2058015 h 4449429"/>
              <a:gd name="connsiteX696" fmla="*/ 13936673 w 18982931"/>
              <a:gd name="connsiteY696" fmla="*/ 2086829 h 4449429"/>
              <a:gd name="connsiteX697" fmla="*/ 13953138 w 18982931"/>
              <a:gd name="connsiteY697" fmla="*/ 2058015 h 4449429"/>
              <a:gd name="connsiteX698" fmla="*/ 13953138 w 18982931"/>
              <a:gd name="connsiteY698" fmla="*/ 1955115 h 4449429"/>
              <a:gd name="connsiteX699" fmla="*/ 13965483 w 18982931"/>
              <a:gd name="connsiteY699" fmla="*/ 1922188 h 4449429"/>
              <a:gd name="connsiteX700" fmla="*/ 13986066 w 18982931"/>
              <a:gd name="connsiteY700" fmla="*/ 1876909 h 4449429"/>
              <a:gd name="connsiteX701" fmla="*/ 13986066 w 18982931"/>
              <a:gd name="connsiteY701" fmla="*/ 1625834 h 4449429"/>
              <a:gd name="connsiteX702" fmla="*/ 14051922 w 18982931"/>
              <a:gd name="connsiteY702" fmla="*/ 1617602 h 4449429"/>
              <a:gd name="connsiteX703" fmla="*/ 14047992 w 18982931"/>
              <a:gd name="connsiteY703" fmla="*/ 1005560 h 4449429"/>
              <a:gd name="connsiteX704" fmla="*/ 14082534 w 18982931"/>
              <a:gd name="connsiteY704" fmla="*/ 1005560 h 4449429"/>
              <a:gd name="connsiteX705" fmla="*/ 14082534 w 18982931"/>
              <a:gd name="connsiteY705" fmla="*/ 868400 h 4449429"/>
              <a:gd name="connsiteX706" fmla="*/ 14047111 w 18982931"/>
              <a:gd name="connsiteY706" fmla="*/ 868400 h 4449429"/>
              <a:gd name="connsiteX707" fmla="*/ 14046442 w 18982931"/>
              <a:gd name="connsiteY707" fmla="*/ 764191 h 4449429"/>
              <a:gd name="connsiteX708" fmla="*/ 14187749 w 18982931"/>
              <a:gd name="connsiteY708" fmla="*/ 436300 h 4449429"/>
              <a:gd name="connsiteX709" fmla="*/ 14212445 w 18982931"/>
              <a:gd name="connsiteY709" fmla="*/ 411603 h 4449429"/>
              <a:gd name="connsiteX710" fmla="*/ 14410015 w 18982931"/>
              <a:gd name="connsiteY710" fmla="*/ 444532 h 4449429"/>
              <a:gd name="connsiteX711" fmla="*/ 14442947 w 18982931"/>
              <a:gd name="connsiteY711" fmla="*/ 275776 h 4449429"/>
              <a:gd name="connsiteX712" fmla="*/ 14479990 w 18982931"/>
              <a:gd name="connsiteY712" fmla="*/ 246961 h 4449429"/>
              <a:gd name="connsiteX713" fmla="*/ 14517032 w 18982931"/>
              <a:gd name="connsiteY713" fmla="*/ 271658 h 4449429"/>
              <a:gd name="connsiteX714" fmla="*/ 14574655 w 18982931"/>
              <a:gd name="connsiteY714" fmla="*/ 522739 h 4449429"/>
              <a:gd name="connsiteX715" fmla="*/ 14603469 w 18982931"/>
              <a:gd name="connsiteY715" fmla="*/ 1123678 h 4449429"/>
              <a:gd name="connsiteX716" fmla="*/ 14603469 w 18982931"/>
              <a:gd name="connsiteY716" fmla="*/ 1617602 h 4449429"/>
              <a:gd name="connsiteX717" fmla="*/ 14595237 w 18982931"/>
              <a:gd name="connsiteY717" fmla="*/ 1683457 h 4449429"/>
              <a:gd name="connsiteX718" fmla="*/ 14607589 w 18982931"/>
              <a:gd name="connsiteY718" fmla="*/ 1753429 h 4449429"/>
              <a:gd name="connsiteX719" fmla="*/ 14656976 w 18982931"/>
              <a:gd name="connsiteY719" fmla="*/ 1753429 h 4449429"/>
              <a:gd name="connsiteX720" fmla="*/ 14706369 w 18982931"/>
              <a:gd name="connsiteY720" fmla="*/ 1568210 h 4449429"/>
              <a:gd name="connsiteX721" fmla="*/ 14722833 w 18982931"/>
              <a:gd name="connsiteY721" fmla="*/ 1568210 h 4449429"/>
              <a:gd name="connsiteX722" fmla="*/ 14768111 w 18982931"/>
              <a:gd name="connsiteY722" fmla="*/ 1753429 h 4449429"/>
              <a:gd name="connsiteX723" fmla="*/ 14875128 w 18982931"/>
              <a:gd name="connsiteY723" fmla="*/ 1753429 h 4449429"/>
              <a:gd name="connsiteX724" fmla="*/ 14883360 w 18982931"/>
              <a:gd name="connsiteY724" fmla="*/ 1827516 h 4449429"/>
              <a:gd name="connsiteX725" fmla="*/ 14940984 w 18982931"/>
              <a:gd name="connsiteY725" fmla="*/ 1827516 h 4449429"/>
              <a:gd name="connsiteX726" fmla="*/ 15019191 w 18982931"/>
              <a:gd name="connsiteY726" fmla="*/ 1625834 h 4449429"/>
              <a:gd name="connsiteX727" fmla="*/ 15043883 w 18982931"/>
              <a:gd name="connsiteY727" fmla="*/ 1090750 h 4449429"/>
              <a:gd name="connsiteX728" fmla="*/ 15134436 w 18982931"/>
              <a:gd name="connsiteY728" fmla="*/ 1000197 h 4449429"/>
              <a:gd name="connsiteX729" fmla="*/ 15212643 w 18982931"/>
              <a:gd name="connsiteY729" fmla="*/ 1078400 h 4449429"/>
              <a:gd name="connsiteX730" fmla="*/ 15212643 w 18982931"/>
              <a:gd name="connsiteY730" fmla="*/ 1152488 h 4449429"/>
              <a:gd name="connsiteX731" fmla="*/ 15224993 w 18982931"/>
              <a:gd name="connsiteY731" fmla="*/ 1119560 h 4449429"/>
              <a:gd name="connsiteX732" fmla="*/ 15237338 w 18982931"/>
              <a:gd name="connsiteY732" fmla="*/ 563899 h 4449429"/>
              <a:gd name="connsiteX733" fmla="*/ 15290845 w 18982931"/>
              <a:gd name="connsiteY733" fmla="*/ 382793 h 4449429"/>
              <a:gd name="connsiteX734" fmla="*/ 15323772 w 18982931"/>
              <a:gd name="connsiteY734" fmla="*/ 300473 h 4449429"/>
              <a:gd name="connsiteX735" fmla="*/ 15364932 w 18982931"/>
              <a:gd name="connsiteY735" fmla="*/ 259313 h 4449429"/>
              <a:gd name="connsiteX736" fmla="*/ 15389634 w 18982931"/>
              <a:gd name="connsiteY736" fmla="*/ 296354 h 4449429"/>
              <a:gd name="connsiteX737" fmla="*/ 15401979 w 18982931"/>
              <a:gd name="connsiteY737" fmla="*/ 411603 h 4449429"/>
              <a:gd name="connsiteX738" fmla="*/ 15451371 w 18982931"/>
              <a:gd name="connsiteY738" fmla="*/ 703843 h 4449429"/>
              <a:gd name="connsiteX739" fmla="*/ 15455486 w 18982931"/>
              <a:gd name="connsiteY739" fmla="*/ 1173070 h 4449429"/>
              <a:gd name="connsiteX740" fmla="*/ 15455486 w 18982931"/>
              <a:gd name="connsiteY740" fmla="*/ 1238927 h 4449429"/>
              <a:gd name="connsiteX741" fmla="*/ 15727143 w 18982931"/>
              <a:gd name="connsiteY741" fmla="*/ 1238927 h 4449429"/>
              <a:gd name="connsiteX742" fmla="*/ 15727143 w 18982931"/>
              <a:gd name="connsiteY742" fmla="*/ 1465306 h 4449429"/>
              <a:gd name="connsiteX743" fmla="*/ 15772422 w 18982931"/>
              <a:gd name="connsiteY743" fmla="*/ 1469425 h 4449429"/>
              <a:gd name="connsiteX744" fmla="*/ 15850624 w 18982931"/>
              <a:gd name="connsiteY744" fmla="*/ 1551745 h 4449429"/>
              <a:gd name="connsiteX745" fmla="*/ 15850624 w 18982931"/>
              <a:gd name="connsiteY745" fmla="*/ 2224712 h 4449429"/>
              <a:gd name="connsiteX746" fmla="*/ 15923336 w 18982931"/>
              <a:gd name="connsiteY746" fmla="*/ 2224712 h 4449429"/>
              <a:gd name="connsiteX747" fmla="*/ 15924718 w 18982931"/>
              <a:gd name="connsiteY747" fmla="*/ 2177381 h 4449429"/>
              <a:gd name="connsiteX748" fmla="*/ 15982338 w 18982931"/>
              <a:gd name="connsiteY748" fmla="*/ 2103294 h 4449429"/>
              <a:gd name="connsiteX749" fmla="*/ 15986455 w 18982931"/>
              <a:gd name="connsiteY749" fmla="*/ 2045669 h 4449429"/>
              <a:gd name="connsiteX750" fmla="*/ 16002920 w 18982931"/>
              <a:gd name="connsiteY750" fmla="*/ 2033319 h 4449429"/>
              <a:gd name="connsiteX751" fmla="*/ 16015265 w 18982931"/>
              <a:gd name="connsiteY751" fmla="*/ 2041550 h 4449429"/>
              <a:gd name="connsiteX752" fmla="*/ 16056425 w 18982931"/>
              <a:gd name="connsiteY752" fmla="*/ 2210310 h 4449429"/>
              <a:gd name="connsiteX753" fmla="*/ 16056425 w 18982931"/>
              <a:gd name="connsiteY753" fmla="*/ 2276166 h 4449429"/>
              <a:gd name="connsiteX754" fmla="*/ 16077008 w 18982931"/>
              <a:gd name="connsiteY754" fmla="*/ 2276166 h 4449429"/>
              <a:gd name="connsiteX755" fmla="*/ 16097587 w 18982931"/>
              <a:gd name="connsiteY755" fmla="*/ 1938652 h 4449429"/>
              <a:gd name="connsiteX756" fmla="*/ 16122282 w 18982931"/>
              <a:gd name="connsiteY756" fmla="*/ 1934533 h 4449429"/>
              <a:gd name="connsiteX757" fmla="*/ 16155210 w 18982931"/>
              <a:gd name="connsiteY757" fmla="*/ 1938652 h 4449429"/>
              <a:gd name="connsiteX758" fmla="*/ 16155210 w 18982931"/>
              <a:gd name="connsiteY758" fmla="*/ 2272048 h 4449429"/>
              <a:gd name="connsiteX759" fmla="*/ 16175792 w 18982931"/>
              <a:gd name="connsiteY759" fmla="*/ 2276166 h 4449429"/>
              <a:gd name="connsiteX760" fmla="*/ 16192257 w 18982931"/>
              <a:gd name="connsiteY760" fmla="*/ 2243238 h 4449429"/>
              <a:gd name="connsiteX761" fmla="*/ 16192257 w 18982931"/>
              <a:gd name="connsiteY761" fmla="*/ 1992158 h 4449429"/>
              <a:gd name="connsiteX762" fmla="*/ 16192257 w 18982931"/>
              <a:gd name="connsiteY762" fmla="*/ 1774011 h 4449429"/>
              <a:gd name="connsiteX763" fmla="*/ 16488610 w 18982931"/>
              <a:gd name="connsiteY763" fmla="*/ 1774011 h 4449429"/>
              <a:gd name="connsiteX764" fmla="*/ 16538004 w 18982931"/>
              <a:gd name="connsiteY764" fmla="*/ 1823403 h 4449429"/>
              <a:gd name="connsiteX765" fmla="*/ 16538004 w 18982931"/>
              <a:gd name="connsiteY765" fmla="*/ 2029205 h 4449429"/>
              <a:gd name="connsiteX766" fmla="*/ 16550349 w 18982931"/>
              <a:gd name="connsiteY766" fmla="*/ 2033319 h 4449429"/>
              <a:gd name="connsiteX767" fmla="*/ 16566812 w 18982931"/>
              <a:gd name="connsiteY767" fmla="*/ 1992158 h 4449429"/>
              <a:gd name="connsiteX768" fmla="*/ 16570932 w 18982931"/>
              <a:gd name="connsiteY768" fmla="*/ 1695804 h 4449429"/>
              <a:gd name="connsiteX769" fmla="*/ 16566812 w 18982931"/>
              <a:gd name="connsiteY769" fmla="*/ 773813 h 4449429"/>
              <a:gd name="connsiteX770" fmla="*/ 16636788 w 18982931"/>
              <a:gd name="connsiteY770" fmla="*/ 646219 h 4449429"/>
              <a:gd name="connsiteX771" fmla="*/ 16723226 w 18982931"/>
              <a:gd name="connsiteY771" fmla="*/ 514506 h 4449429"/>
              <a:gd name="connsiteX772" fmla="*/ 16743805 w 18982931"/>
              <a:gd name="connsiteY772" fmla="*/ 481577 h 4449429"/>
              <a:gd name="connsiteX773" fmla="*/ 16817899 w 18982931"/>
              <a:gd name="connsiteY773" fmla="*/ 329283 h 4449429"/>
              <a:gd name="connsiteX774" fmla="*/ 16842595 w 18982931"/>
              <a:gd name="connsiteY774" fmla="*/ 275776 h 4449429"/>
              <a:gd name="connsiteX775" fmla="*/ 16859059 w 18982931"/>
              <a:gd name="connsiteY775" fmla="*/ 279891 h 4449429"/>
              <a:gd name="connsiteX776" fmla="*/ 16859059 w 18982931"/>
              <a:gd name="connsiteY776" fmla="*/ 337515 h 4449429"/>
              <a:gd name="connsiteX777" fmla="*/ 16867291 w 18982931"/>
              <a:gd name="connsiteY777" fmla="*/ 382793 h 4449429"/>
              <a:gd name="connsiteX778" fmla="*/ 16966075 w 18982931"/>
              <a:gd name="connsiteY778" fmla="*/ 436300 h 4449429"/>
              <a:gd name="connsiteX779" fmla="*/ 17031935 w 18982931"/>
              <a:gd name="connsiteY779" fmla="*/ 526852 h 4449429"/>
              <a:gd name="connsiteX780" fmla="*/ 17031935 w 18982931"/>
              <a:gd name="connsiteY780" fmla="*/ 596826 h 4449429"/>
              <a:gd name="connsiteX781" fmla="*/ 17060743 w 18982931"/>
              <a:gd name="connsiteY781" fmla="*/ 600941 h 4449429"/>
              <a:gd name="connsiteX782" fmla="*/ 17147183 w 18982931"/>
              <a:gd name="connsiteY782" fmla="*/ 691493 h 4449429"/>
              <a:gd name="connsiteX783" fmla="*/ 17147219 w 18982931"/>
              <a:gd name="connsiteY783" fmla="*/ 704240 h 4449429"/>
              <a:gd name="connsiteX784" fmla="*/ 17148515 w 18982931"/>
              <a:gd name="connsiteY784" fmla="*/ 704240 h 4449429"/>
              <a:gd name="connsiteX785" fmla="*/ 17148515 w 18982931"/>
              <a:gd name="connsiteY785" fmla="*/ 880086 h 4449429"/>
              <a:gd name="connsiteX786" fmla="*/ 17147731 w 18982931"/>
              <a:gd name="connsiteY786" fmla="*/ 880086 h 4449429"/>
              <a:gd name="connsiteX787" fmla="*/ 17151295 w 18982931"/>
              <a:gd name="connsiteY787" fmla="*/ 2103294 h 4449429"/>
              <a:gd name="connsiteX788" fmla="*/ 17151295 w 18982931"/>
              <a:gd name="connsiteY788" fmla="*/ 2152686 h 4449429"/>
              <a:gd name="connsiteX789" fmla="*/ 17225383 w 18982931"/>
              <a:gd name="connsiteY789" fmla="*/ 2152686 h 4449429"/>
              <a:gd name="connsiteX790" fmla="*/ 17225383 w 18982931"/>
              <a:gd name="connsiteY790" fmla="*/ 1811053 h 4449429"/>
              <a:gd name="connsiteX791" fmla="*/ 17307703 w 18982931"/>
              <a:gd name="connsiteY791" fmla="*/ 1757546 h 4449429"/>
              <a:gd name="connsiteX792" fmla="*/ 17307703 w 18982931"/>
              <a:gd name="connsiteY792" fmla="*/ 1889260 h 4449429"/>
              <a:gd name="connsiteX793" fmla="*/ 17336519 w 18982931"/>
              <a:gd name="connsiteY793" fmla="*/ 1926302 h 4449429"/>
              <a:gd name="connsiteX794" fmla="*/ 17381799 w 18982931"/>
              <a:gd name="connsiteY794" fmla="*/ 1975695 h 4449429"/>
              <a:gd name="connsiteX795" fmla="*/ 17381799 w 18982931"/>
              <a:gd name="connsiteY795" fmla="*/ 2165031 h 4449429"/>
              <a:gd name="connsiteX796" fmla="*/ 17562899 w 18982931"/>
              <a:gd name="connsiteY796" fmla="*/ 2165031 h 4449429"/>
              <a:gd name="connsiteX797" fmla="*/ 17562899 w 18982931"/>
              <a:gd name="connsiteY797" fmla="*/ 2329673 h 4449429"/>
              <a:gd name="connsiteX798" fmla="*/ 17575251 w 18982931"/>
              <a:gd name="connsiteY798" fmla="*/ 2329673 h 4449429"/>
              <a:gd name="connsiteX799" fmla="*/ 17575251 w 18982931"/>
              <a:gd name="connsiteY799" fmla="*/ 2127989 h 4449429"/>
              <a:gd name="connsiteX800" fmla="*/ 17591711 w 18982931"/>
              <a:gd name="connsiteY800" fmla="*/ 1609370 h 4449429"/>
              <a:gd name="connsiteX801" fmla="*/ 17604059 w 18982931"/>
              <a:gd name="connsiteY801" fmla="*/ 1584673 h 4449429"/>
              <a:gd name="connsiteX802" fmla="*/ 17711083 w 18982931"/>
              <a:gd name="connsiteY802" fmla="*/ 1580555 h 4449429"/>
              <a:gd name="connsiteX803" fmla="*/ 17735775 w 18982931"/>
              <a:gd name="connsiteY803" fmla="*/ 1609370 h 4449429"/>
              <a:gd name="connsiteX804" fmla="*/ 17772819 w 18982931"/>
              <a:gd name="connsiteY804" fmla="*/ 1613483 h 4449429"/>
              <a:gd name="connsiteX805" fmla="*/ 17768699 w 18982931"/>
              <a:gd name="connsiteY805" fmla="*/ 1559977 h 4449429"/>
              <a:gd name="connsiteX806" fmla="*/ 17772819 w 18982931"/>
              <a:gd name="connsiteY806" fmla="*/ 1531163 h 4449429"/>
              <a:gd name="connsiteX807" fmla="*/ 17797515 w 18982931"/>
              <a:gd name="connsiteY807" fmla="*/ 1469425 h 4449429"/>
              <a:gd name="connsiteX808" fmla="*/ 17797515 w 18982931"/>
              <a:gd name="connsiteY808" fmla="*/ 1374754 h 4449429"/>
              <a:gd name="connsiteX809" fmla="*/ 17813979 w 18982931"/>
              <a:gd name="connsiteY809" fmla="*/ 1374754 h 4449429"/>
              <a:gd name="connsiteX810" fmla="*/ 17834559 w 18982931"/>
              <a:gd name="connsiteY810" fmla="*/ 1424146 h 4449429"/>
              <a:gd name="connsiteX811" fmla="*/ 17912763 w 18982931"/>
              <a:gd name="connsiteY811" fmla="*/ 1378872 h 4449429"/>
              <a:gd name="connsiteX812" fmla="*/ 18069171 w 18982931"/>
              <a:gd name="connsiteY812" fmla="*/ 1415914 h 4449429"/>
              <a:gd name="connsiteX813" fmla="*/ 18069171 w 18982931"/>
              <a:gd name="connsiteY813" fmla="*/ 1576442 h 4449429"/>
              <a:gd name="connsiteX814" fmla="*/ 18237927 w 18982931"/>
              <a:gd name="connsiteY814" fmla="*/ 1576442 h 4449429"/>
              <a:gd name="connsiteX815" fmla="*/ 18237927 w 18982931"/>
              <a:gd name="connsiteY815" fmla="*/ 1642297 h 4449429"/>
              <a:gd name="connsiteX816" fmla="*/ 18270859 w 18982931"/>
              <a:gd name="connsiteY816" fmla="*/ 1691690 h 4449429"/>
              <a:gd name="connsiteX817" fmla="*/ 18270859 w 18982931"/>
              <a:gd name="connsiteY817" fmla="*/ 1704036 h 4449429"/>
              <a:gd name="connsiteX818" fmla="*/ 18274975 w 18982931"/>
              <a:gd name="connsiteY818" fmla="*/ 1926302 h 4449429"/>
              <a:gd name="connsiteX819" fmla="*/ 18279087 w 18982931"/>
              <a:gd name="connsiteY819" fmla="*/ 1938652 h 4449429"/>
              <a:gd name="connsiteX820" fmla="*/ 18320247 w 18982931"/>
              <a:gd name="connsiteY820" fmla="*/ 1934533 h 4449429"/>
              <a:gd name="connsiteX821" fmla="*/ 18320247 w 18982931"/>
              <a:gd name="connsiteY821" fmla="*/ 1144256 h 4449429"/>
              <a:gd name="connsiteX822" fmla="*/ 18303783 w 18982931"/>
              <a:gd name="connsiteY822" fmla="*/ 1111328 h 4449429"/>
              <a:gd name="connsiteX823" fmla="*/ 18287323 w 18982931"/>
              <a:gd name="connsiteY823" fmla="*/ 1024893 h 4449429"/>
              <a:gd name="connsiteX824" fmla="*/ 18336711 w 18982931"/>
              <a:gd name="connsiteY824" fmla="*/ 1000197 h 4449429"/>
              <a:gd name="connsiteX825" fmla="*/ 18361407 w 18982931"/>
              <a:gd name="connsiteY825" fmla="*/ 996079 h 4449429"/>
              <a:gd name="connsiteX826" fmla="*/ 18373759 w 18982931"/>
              <a:gd name="connsiteY826" fmla="*/ 946687 h 4449429"/>
              <a:gd name="connsiteX827" fmla="*/ 18534287 w 18982931"/>
              <a:gd name="connsiteY827" fmla="*/ 946687 h 4449429"/>
              <a:gd name="connsiteX828" fmla="*/ 18563095 w 18982931"/>
              <a:gd name="connsiteY828" fmla="*/ 798510 h 4449429"/>
              <a:gd name="connsiteX829" fmla="*/ 18731851 w 18982931"/>
              <a:gd name="connsiteY829" fmla="*/ 806742 h 4449429"/>
              <a:gd name="connsiteX830" fmla="*/ 18773011 w 18982931"/>
              <a:gd name="connsiteY830" fmla="*/ 798510 h 4449429"/>
              <a:gd name="connsiteX831" fmla="*/ 18822407 w 18982931"/>
              <a:gd name="connsiteY831" fmla="*/ 893180 h 4449429"/>
              <a:gd name="connsiteX832" fmla="*/ 18822407 w 18982931"/>
              <a:gd name="connsiteY832" fmla="*/ 963151 h 4449429"/>
              <a:gd name="connsiteX833" fmla="*/ 18982931 w 18982931"/>
              <a:gd name="connsiteY833" fmla="*/ 983734 h 4449429"/>
              <a:gd name="connsiteX834" fmla="*/ 18982931 w 18982931"/>
              <a:gd name="connsiteY834" fmla="*/ 4449429 h 4449429"/>
              <a:gd name="connsiteX835" fmla="*/ 11998023 w 18982931"/>
              <a:gd name="connsiteY835" fmla="*/ 4449429 h 4449429"/>
              <a:gd name="connsiteX836" fmla="*/ 11995198 w 18982931"/>
              <a:gd name="connsiteY836" fmla="*/ 4429646 h 4449429"/>
              <a:gd name="connsiteX837" fmla="*/ 11992726 w 18982931"/>
              <a:gd name="connsiteY837" fmla="*/ 4449425 h 4449429"/>
              <a:gd name="connsiteX838" fmla="*/ 8153658 w 18982931"/>
              <a:gd name="connsiteY838" fmla="*/ 4449425 h 4449429"/>
              <a:gd name="connsiteX839" fmla="*/ 8153658 w 18982931"/>
              <a:gd name="connsiteY839" fmla="*/ 4449429 h 4449429"/>
              <a:gd name="connsiteX840" fmla="*/ 6861227 w 18982931"/>
              <a:gd name="connsiteY840" fmla="*/ 4449429 h 4449429"/>
              <a:gd name="connsiteX841" fmla="*/ 6859697 w 18982931"/>
              <a:gd name="connsiteY841" fmla="*/ 4432598 h 4449429"/>
              <a:gd name="connsiteX842" fmla="*/ 6858292 w 18982931"/>
              <a:gd name="connsiteY842" fmla="*/ 4449425 h 4449429"/>
              <a:gd name="connsiteX843" fmla="*/ 7922 w 18982931"/>
              <a:gd name="connsiteY843" fmla="*/ 4440866 h 4449429"/>
              <a:gd name="connsiteX844" fmla="*/ 0 w 18982931"/>
              <a:gd name="connsiteY844" fmla="*/ 1181446 h 4449429"/>
              <a:gd name="connsiteX845" fmla="*/ 169756 w 18982931"/>
              <a:gd name="connsiteY845" fmla="*/ 979616 h 4449429"/>
              <a:gd name="connsiteX846" fmla="*/ 301466 w 18982931"/>
              <a:gd name="connsiteY846" fmla="*/ 971384 h 4449429"/>
              <a:gd name="connsiteX847" fmla="*/ 301466 w 18982931"/>
              <a:gd name="connsiteY847" fmla="*/ 909640 h 4449429"/>
              <a:gd name="connsiteX848" fmla="*/ 346746 w 18982931"/>
              <a:gd name="connsiteY848" fmla="*/ 810855 h 4449429"/>
              <a:gd name="connsiteX849" fmla="*/ 571541 w 18982931"/>
              <a:gd name="connsiteY849" fmla="*/ 799909 h 4449429"/>
              <a:gd name="connsiteX850" fmla="*/ 581356 w 18982931"/>
              <a:gd name="connsiteY850" fmla="*/ 963151 h 4449429"/>
              <a:gd name="connsiteX851" fmla="*/ 737766 w 18982931"/>
              <a:gd name="connsiteY851" fmla="*/ 963151 h 4449429"/>
              <a:gd name="connsiteX852" fmla="*/ 750116 w 18982931"/>
              <a:gd name="connsiteY852" fmla="*/ 1012543 h 4449429"/>
              <a:gd name="connsiteX853" fmla="*/ 778926 w 18982931"/>
              <a:gd name="connsiteY853" fmla="*/ 1016657 h 4449429"/>
              <a:gd name="connsiteX854" fmla="*/ 820087 w 18982931"/>
              <a:gd name="connsiteY854" fmla="*/ 1041353 h 4449429"/>
              <a:gd name="connsiteX855" fmla="*/ 820087 w 18982931"/>
              <a:gd name="connsiteY855" fmla="*/ 1119560 h 4449429"/>
              <a:gd name="connsiteX856" fmla="*/ 791276 w 18982931"/>
              <a:gd name="connsiteY856" fmla="*/ 1193648 h 4449429"/>
              <a:gd name="connsiteX857" fmla="*/ 791276 w 18982931"/>
              <a:gd name="connsiteY857" fmla="*/ 1580555 h 4449429"/>
              <a:gd name="connsiteX858" fmla="*/ 791276 w 18982931"/>
              <a:gd name="connsiteY858" fmla="*/ 1955112 h 4449429"/>
              <a:gd name="connsiteX859" fmla="*/ 865089 w 18982931"/>
              <a:gd name="connsiteY859" fmla="*/ 1950998 h 4449429"/>
              <a:gd name="connsiteX860" fmla="*/ 873596 w 18982931"/>
              <a:gd name="connsiteY860" fmla="*/ 1597020 h 4449429"/>
              <a:gd name="connsiteX861" fmla="*/ 906526 w 18982931"/>
              <a:gd name="connsiteY861" fmla="*/ 1584670 h 4449429"/>
              <a:gd name="connsiteX862" fmla="*/ 1034120 w 18982931"/>
              <a:gd name="connsiteY862" fmla="*/ 1584670 h 4449429"/>
              <a:gd name="connsiteX863" fmla="*/ 1034120 w 18982931"/>
              <a:gd name="connsiteY863" fmla="*/ 1420028 h 4449429"/>
              <a:gd name="connsiteX864" fmla="*/ 1320382 w 18982931"/>
              <a:gd name="connsiteY864" fmla="*/ 1408806 h 4449429"/>
              <a:gd name="connsiteX865" fmla="*/ 1318126 w 18982931"/>
              <a:gd name="connsiteY865" fmla="*/ 1576437 h 4449429"/>
              <a:gd name="connsiteX866" fmla="*/ 1511305 w 18982931"/>
              <a:gd name="connsiteY866" fmla="*/ 1594214 h 4449429"/>
              <a:gd name="connsiteX867" fmla="*/ 1507466 w 18982931"/>
              <a:gd name="connsiteY867" fmla="*/ 2337905 h 4449429"/>
              <a:gd name="connsiteX868" fmla="*/ 1523929 w 18982931"/>
              <a:gd name="connsiteY868" fmla="*/ 2337905 h 4449429"/>
              <a:gd name="connsiteX869" fmla="*/ 1523929 w 18982931"/>
              <a:gd name="connsiteY869" fmla="*/ 2169146 h 4449429"/>
              <a:gd name="connsiteX870" fmla="*/ 1692685 w 18982931"/>
              <a:gd name="connsiteY870" fmla="*/ 2169146 h 4449429"/>
              <a:gd name="connsiteX871" fmla="*/ 1692685 w 18982931"/>
              <a:gd name="connsiteY871" fmla="*/ 2020968 h 4449429"/>
              <a:gd name="connsiteX872" fmla="*/ 1766772 w 18982931"/>
              <a:gd name="connsiteY872" fmla="*/ 1922183 h 4449429"/>
              <a:gd name="connsiteX873" fmla="*/ 1766772 w 18982931"/>
              <a:gd name="connsiteY873" fmla="*/ 1757542 h 4449429"/>
              <a:gd name="connsiteX874" fmla="*/ 1849095 w 18982931"/>
              <a:gd name="connsiteY874" fmla="*/ 1757542 h 4449429"/>
              <a:gd name="connsiteX875" fmla="*/ 1849095 w 18982931"/>
              <a:gd name="connsiteY875" fmla="*/ 2156799 h 4449429"/>
              <a:gd name="connsiteX876" fmla="*/ 1919070 w 18982931"/>
              <a:gd name="connsiteY876" fmla="*/ 2156799 h 4449429"/>
              <a:gd name="connsiteX877" fmla="*/ 1919070 w 18982931"/>
              <a:gd name="connsiteY877" fmla="*/ 1864559 h 4449429"/>
              <a:gd name="connsiteX878" fmla="*/ 1919070 w 18982931"/>
              <a:gd name="connsiteY878" fmla="*/ 695608 h 4449429"/>
              <a:gd name="connsiteX879" fmla="*/ 2005504 w 18982931"/>
              <a:gd name="connsiteY879" fmla="*/ 609173 h 4449429"/>
              <a:gd name="connsiteX880" fmla="*/ 2026085 w 18982931"/>
              <a:gd name="connsiteY880" fmla="*/ 605054 h 4449429"/>
              <a:gd name="connsiteX881" fmla="*/ 2100174 w 18982931"/>
              <a:gd name="connsiteY881" fmla="*/ 448645 h 4449429"/>
              <a:gd name="connsiteX882" fmla="*/ 2137215 w 18982931"/>
              <a:gd name="connsiteY882" fmla="*/ 407485 h 4449429"/>
              <a:gd name="connsiteX883" fmla="*/ 2194840 w 18982931"/>
              <a:gd name="connsiteY883" fmla="*/ 337515 h 4449429"/>
              <a:gd name="connsiteX884" fmla="*/ 2198958 w 18982931"/>
              <a:gd name="connsiteY884" fmla="*/ 292236 h 4449429"/>
              <a:gd name="connsiteX885" fmla="*/ 2240121 w 18982931"/>
              <a:gd name="connsiteY885" fmla="*/ 358093 h 4449429"/>
              <a:gd name="connsiteX886" fmla="*/ 2273047 w 18982931"/>
              <a:gd name="connsiteY886" fmla="*/ 444532 h 4449429"/>
              <a:gd name="connsiteX887" fmla="*/ 2330670 w 18982931"/>
              <a:gd name="connsiteY887" fmla="*/ 563894 h 4449429"/>
              <a:gd name="connsiteX888" fmla="*/ 2351248 w 18982931"/>
              <a:gd name="connsiteY888" fmla="*/ 613286 h 4449429"/>
              <a:gd name="connsiteX889" fmla="*/ 2429455 w 18982931"/>
              <a:gd name="connsiteY889" fmla="*/ 675029 h 4449429"/>
              <a:gd name="connsiteX890" fmla="*/ 2470614 w 18982931"/>
              <a:gd name="connsiteY890" fmla="*/ 757350 h 4449429"/>
              <a:gd name="connsiteX891" fmla="*/ 2470614 w 18982931"/>
              <a:gd name="connsiteY891" fmla="*/ 1086631 h 4449429"/>
              <a:gd name="connsiteX892" fmla="*/ 2470614 w 18982931"/>
              <a:gd name="connsiteY892" fmla="*/ 2008622 h 4449429"/>
              <a:gd name="connsiteX893" fmla="*/ 2487080 w 18982931"/>
              <a:gd name="connsiteY893" fmla="*/ 2053897 h 4449429"/>
              <a:gd name="connsiteX894" fmla="*/ 2499426 w 18982931"/>
              <a:gd name="connsiteY894" fmla="*/ 1897488 h 4449429"/>
              <a:gd name="connsiteX895" fmla="*/ 2602322 w 18982931"/>
              <a:gd name="connsiteY895" fmla="*/ 1798703 h 4449429"/>
              <a:gd name="connsiteX896" fmla="*/ 2836935 w 18982931"/>
              <a:gd name="connsiteY896" fmla="*/ 1798703 h 4449429"/>
              <a:gd name="connsiteX897" fmla="*/ 2836935 w 18982931"/>
              <a:gd name="connsiteY897" fmla="*/ 1860446 h 4449429"/>
              <a:gd name="connsiteX898" fmla="*/ 2836935 w 18982931"/>
              <a:gd name="connsiteY898" fmla="*/ 2263816 h 4449429"/>
              <a:gd name="connsiteX899" fmla="*/ 2845169 w 18982931"/>
              <a:gd name="connsiteY899" fmla="*/ 2304976 h 4449429"/>
              <a:gd name="connsiteX900" fmla="*/ 2861629 w 18982931"/>
              <a:gd name="connsiteY900" fmla="*/ 2300858 h 4449429"/>
              <a:gd name="connsiteX901" fmla="*/ 2861629 w 18982931"/>
              <a:gd name="connsiteY901" fmla="*/ 2247351 h 4449429"/>
              <a:gd name="connsiteX902" fmla="*/ 2869861 w 18982931"/>
              <a:gd name="connsiteY902" fmla="*/ 1996272 h 4449429"/>
              <a:gd name="connsiteX903" fmla="*/ 2923374 w 18982931"/>
              <a:gd name="connsiteY903" fmla="*/ 1967462 h 4449429"/>
              <a:gd name="connsiteX904" fmla="*/ 2939836 w 18982931"/>
              <a:gd name="connsiteY904" fmla="*/ 2300858 h 4449429"/>
              <a:gd name="connsiteX905" fmla="*/ 2956300 w 18982931"/>
              <a:gd name="connsiteY905" fmla="*/ 2300858 h 4449429"/>
              <a:gd name="connsiteX906" fmla="*/ 2989230 w 18982931"/>
              <a:gd name="connsiteY906" fmla="*/ 2111521 h 4449429"/>
              <a:gd name="connsiteX907" fmla="*/ 3018038 w 18982931"/>
              <a:gd name="connsiteY907" fmla="*/ 2058015 h 4449429"/>
              <a:gd name="connsiteX908" fmla="*/ 3034502 w 18982931"/>
              <a:gd name="connsiteY908" fmla="*/ 2123871 h 4449429"/>
              <a:gd name="connsiteX909" fmla="*/ 3038620 w 18982931"/>
              <a:gd name="connsiteY909" fmla="*/ 2132104 h 4449429"/>
              <a:gd name="connsiteX910" fmla="*/ 3088018 w 18982931"/>
              <a:gd name="connsiteY910" fmla="*/ 2140336 h 4449429"/>
              <a:gd name="connsiteX911" fmla="*/ 3095320 w 18982931"/>
              <a:gd name="connsiteY911" fmla="*/ 2275334 h 4449429"/>
              <a:gd name="connsiteX912" fmla="*/ 3162101 w 18982931"/>
              <a:gd name="connsiteY912" fmla="*/ 2275334 h 4449429"/>
              <a:gd name="connsiteX913" fmla="*/ 3162101 w 18982931"/>
              <a:gd name="connsiteY913" fmla="*/ 1580555 h 4449429"/>
              <a:gd name="connsiteX914" fmla="*/ 3162101 w 18982931"/>
              <a:gd name="connsiteY914" fmla="*/ 1531163 h 4449429"/>
              <a:gd name="connsiteX915" fmla="*/ 3199146 w 18982931"/>
              <a:gd name="connsiteY915" fmla="*/ 1498235 h 4449429"/>
              <a:gd name="connsiteX916" fmla="*/ 3281469 w 18982931"/>
              <a:gd name="connsiteY916" fmla="*/ 1498235 h 4449429"/>
              <a:gd name="connsiteX917" fmla="*/ 3281469 w 18982931"/>
              <a:gd name="connsiteY917" fmla="*/ 1325362 h 4449429"/>
              <a:gd name="connsiteX918" fmla="*/ 3343207 w 18982931"/>
              <a:gd name="connsiteY918" fmla="*/ 1263619 h 4449429"/>
              <a:gd name="connsiteX919" fmla="*/ 3544891 w 18982931"/>
              <a:gd name="connsiteY919" fmla="*/ 1263619 h 4449429"/>
              <a:gd name="connsiteX920" fmla="*/ 3544891 w 18982931"/>
              <a:gd name="connsiteY920" fmla="*/ 712071 h 4449429"/>
              <a:gd name="connsiteX921" fmla="*/ 3561357 w 18982931"/>
              <a:gd name="connsiteY921" fmla="*/ 555662 h 4449429"/>
              <a:gd name="connsiteX922" fmla="*/ 3606633 w 18982931"/>
              <a:gd name="connsiteY922" fmla="*/ 316933 h 4449429"/>
              <a:gd name="connsiteX923" fmla="*/ 3614865 w 18982931"/>
              <a:gd name="connsiteY923" fmla="*/ 279891 h 4449429"/>
              <a:gd name="connsiteX924" fmla="*/ 3676603 w 18982931"/>
              <a:gd name="connsiteY924" fmla="*/ 341628 h 4449429"/>
              <a:gd name="connsiteX925" fmla="*/ 3684835 w 18982931"/>
              <a:gd name="connsiteY925" fmla="*/ 386907 h 4449429"/>
              <a:gd name="connsiteX926" fmla="*/ 3742460 w 18982931"/>
              <a:gd name="connsiteY926" fmla="*/ 481574 h 4449429"/>
              <a:gd name="connsiteX927" fmla="*/ 3763042 w 18982931"/>
              <a:gd name="connsiteY927" fmla="*/ 703838 h 4449429"/>
              <a:gd name="connsiteX928" fmla="*/ 3763042 w 18982931"/>
              <a:gd name="connsiteY928" fmla="*/ 1144256 h 4449429"/>
              <a:gd name="connsiteX929" fmla="*/ 3771275 w 18982931"/>
              <a:gd name="connsiteY929" fmla="*/ 1181298 h 4449429"/>
              <a:gd name="connsiteX930" fmla="*/ 3775390 w 18982931"/>
              <a:gd name="connsiteY930" fmla="*/ 1115443 h 4449429"/>
              <a:gd name="connsiteX931" fmla="*/ 3923568 w 18982931"/>
              <a:gd name="connsiteY931" fmla="*/ 996079 h 4449429"/>
              <a:gd name="connsiteX932" fmla="*/ 3940029 w 18982931"/>
              <a:gd name="connsiteY932" fmla="*/ 1020776 h 4449429"/>
              <a:gd name="connsiteX933" fmla="*/ 3960611 w 18982931"/>
              <a:gd name="connsiteY933" fmla="*/ 1321244 h 4449429"/>
              <a:gd name="connsiteX934" fmla="*/ 3960611 w 18982931"/>
              <a:gd name="connsiteY934" fmla="*/ 1584670 h 4449429"/>
              <a:gd name="connsiteX935" fmla="*/ 3977076 w 18982931"/>
              <a:gd name="connsiteY935" fmla="*/ 1625830 h 4449429"/>
              <a:gd name="connsiteX936" fmla="*/ 4010007 w 18982931"/>
              <a:gd name="connsiteY936" fmla="*/ 1666990 h 4449429"/>
              <a:gd name="connsiteX937" fmla="*/ 4055279 w 18982931"/>
              <a:gd name="connsiteY937" fmla="*/ 1819286 h 4449429"/>
              <a:gd name="connsiteX938" fmla="*/ 4104670 w 18982931"/>
              <a:gd name="connsiteY938" fmla="*/ 1819286 h 4449429"/>
              <a:gd name="connsiteX939" fmla="*/ 4108788 w 18982931"/>
              <a:gd name="connsiteY939" fmla="*/ 1741079 h 4449429"/>
              <a:gd name="connsiteX940" fmla="*/ 4211689 w 18982931"/>
              <a:gd name="connsiteY940" fmla="*/ 1741079 h 4449429"/>
              <a:gd name="connsiteX941" fmla="*/ 4252847 w 18982931"/>
              <a:gd name="connsiteY941" fmla="*/ 1559973 h 4449429"/>
              <a:gd name="connsiteX942" fmla="*/ 4265197 w 18982931"/>
              <a:gd name="connsiteY942" fmla="*/ 1559973 h 4449429"/>
              <a:gd name="connsiteX943" fmla="*/ 4277546 w 18982931"/>
              <a:gd name="connsiteY943" fmla="*/ 1592900 h 4449429"/>
              <a:gd name="connsiteX944" fmla="*/ 4302239 w 18982931"/>
              <a:gd name="connsiteY944" fmla="*/ 1708150 h 4449429"/>
              <a:gd name="connsiteX945" fmla="*/ 4368100 w 18982931"/>
              <a:gd name="connsiteY945" fmla="*/ 1741079 h 4449429"/>
              <a:gd name="connsiteX946" fmla="*/ 4363984 w 18982931"/>
              <a:gd name="connsiteY946" fmla="*/ 1634062 h 4449429"/>
              <a:gd name="connsiteX947" fmla="*/ 4372218 w 18982931"/>
              <a:gd name="connsiteY947" fmla="*/ 839670 h 4449429"/>
              <a:gd name="connsiteX948" fmla="*/ 4442184 w 18982931"/>
              <a:gd name="connsiteY948" fmla="*/ 279891 h 4449429"/>
              <a:gd name="connsiteX949" fmla="*/ 4479230 w 18982931"/>
              <a:gd name="connsiteY949" fmla="*/ 234611 h 4449429"/>
              <a:gd name="connsiteX950" fmla="*/ 4520394 w 18982931"/>
              <a:gd name="connsiteY950" fmla="*/ 284004 h 4449429"/>
              <a:gd name="connsiteX951" fmla="*/ 4549200 w 18982931"/>
              <a:gd name="connsiteY951" fmla="*/ 440413 h 4449429"/>
              <a:gd name="connsiteX952" fmla="*/ 4680914 w 18982931"/>
              <a:gd name="connsiteY952" fmla="*/ 395140 h 4449429"/>
              <a:gd name="connsiteX953" fmla="*/ 4759121 w 18982931"/>
              <a:gd name="connsiteY953" fmla="*/ 460995 h 4449429"/>
              <a:gd name="connsiteX954" fmla="*/ 4771466 w 18982931"/>
              <a:gd name="connsiteY954" fmla="*/ 493924 h 4449429"/>
              <a:gd name="connsiteX955" fmla="*/ 4888657 w 18982931"/>
              <a:gd name="connsiteY955" fmla="*/ 747622 h 4449429"/>
              <a:gd name="connsiteX956" fmla="*/ 4888893 w 18982931"/>
              <a:gd name="connsiteY956" fmla="*/ 807315 h 4449429"/>
              <a:gd name="connsiteX957" fmla="*/ 4856617 w 18982931"/>
              <a:gd name="connsiteY957" fmla="*/ 807315 h 4449429"/>
              <a:gd name="connsiteX958" fmla="*/ 4856617 w 18982931"/>
              <a:gd name="connsiteY958" fmla="*/ 944475 h 4449429"/>
              <a:gd name="connsiteX959" fmla="*/ 4888332 w 18982931"/>
              <a:gd name="connsiteY959" fmla="*/ 944475 h 4449429"/>
              <a:gd name="connsiteX960" fmla="*/ 4888325 w 18982931"/>
              <a:gd name="connsiteY960" fmla="*/ 945600 h 4449429"/>
              <a:gd name="connsiteX961" fmla="*/ 4890835 w 18982931"/>
              <a:gd name="connsiteY961" fmla="*/ 1609365 h 4449429"/>
              <a:gd name="connsiteX962" fmla="*/ 4952574 w 18982931"/>
              <a:gd name="connsiteY962" fmla="*/ 1617597 h 4449429"/>
              <a:gd name="connsiteX963" fmla="*/ 4952574 w 18982931"/>
              <a:gd name="connsiteY963" fmla="*/ 1868678 h 4449429"/>
              <a:gd name="connsiteX964" fmla="*/ 4956691 w 18982931"/>
              <a:gd name="connsiteY964" fmla="*/ 1905720 h 4449429"/>
              <a:gd name="connsiteX965" fmla="*/ 4981387 w 18982931"/>
              <a:gd name="connsiteY965" fmla="*/ 1967462 h 4449429"/>
              <a:gd name="connsiteX966" fmla="*/ 4981387 w 18982931"/>
              <a:gd name="connsiteY966" fmla="*/ 2058015 h 4449429"/>
              <a:gd name="connsiteX967" fmla="*/ 5001966 w 18982931"/>
              <a:gd name="connsiteY967" fmla="*/ 2086824 h 4449429"/>
              <a:gd name="connsiteX968" fmla="*/ 5018429 w 18982931"/>
              <a:gd name="connsiteY968" fmla="*/ 2078592 h 4449429"/>
              <a:gd name="connsiteX969" fmla="*/ 5018429 w 18982931"/>
              <a:gd name="connsiteY969" fmla="*/ 1881023 h 4449429"/>
              <a:gd name="connsiteX970" fmla="*/ 5018429 w 18982931"/>
              <a:gd name="connsiteY970" fmla="*/ 1366522 h 4449429"/>
              <a:gd name="connsiteX971" fmla="*/ 5034894 w 18982931"/>
              <a:gd name="connsiteY971" fmla="*/ 864367 h 4449429"/>
              <a:gd name="connsiteX972" fmla="*/ 5067821 w 18982931"/>
              <a:gd name="connsiteY972" fmla="*/ 197569 h 4449429"/>
              <a:gd name="connsiteX973" fmla="*/ 5080173 w 18982931"/>
              <a:gd name="connsiteY973" fmla="*/ 102899 h 4449429"/>
              <a:gd name="connsiteX974" fmla="*/ 5216000 w 18982931"/>
              <a:gd name="connsiteY974" fmla="*/ 37042 h 4449429"/>
              <a:gd name="connsiteX975" fmla="*/ 5248927 w 18982931"/>
              <a:gd name="connsiteY975" fmla="*/ 69972 h 4449429"/>
              <a:gd name="connsiteX976" fmla="*/ 5372409 w 18982931"/>
              <a:gd name="connsiteY976" fmla="*/ 69972 h 4449429"/>
              <a:gd name="connsiteX977" fmla="*/ 5434151 w 18982931"/>
              <a:gd name="connsiteY977" fmla="*/ 131714 h 4449429"/>
              <a:gd name="connsiteX978" fmla="*/ 5434151 w 18982931"/>
              <a:gd name="connsiteY978" fmla="*/ 382788 h 4449429"/>
              <a:gd name="connsiteX979" fmla="*/ 5434151 w 18982931"/>
              <a:gd name="connsiteY979" fmla="*/ 683261 h 4449429"/>
              <a:gd name="connsiteX980" fmla="*/ 5545282 w 18982931"/>
              <a:gd name="connsiteY980" fmla="*/ 687375 h 4449429"/>
              <a:gd name="connsiteX981" fmla="*/ 5545282 w 18982931"/>
              <a:gd name="connsiteY981" fmla="*/ 1045471 h 4449429"/>
              <a:gd name="connsiteX982" fmla="*/ 5676994 w 18982931"/>
              <a:gd name="connsiteY982" fmla="*/ 1045471 h 4449429"/>
              <a:gd name="connsiteX983" fmla="*/ 5685227 w 18982931"/>
              <a:gd name="connsiteY983" fmla="*/ 1103096 h 4449429"/>
              <a:gd name="connsiteX984" fmla="*/ 5759314 w 18982931"/>
              <a:gd name="connsiteY984" fmla="*/ 1193648 h 4449429"/>
              <a:gd name="connsiteX985" fmla="*/ 5759314 w 18982931"/>
              <a:gd name="connsiteY985" fmla="*/ 1395331 h 4449429"/>
              <a:gd name="connsiteX986" fmla="*/ 5825171 w 18982931"/>
              <a:gd name="connsiteY986" fmla="*/ 1395331 h 4449429"/>
              <a:gd name="connsiteX987" fmla="*/ 5903378 w 18982931"/>
              <a:gd name="connsiteY987" fmla="*/ 1477653 h 4449429"/>
              <a:gd name="connsiteX988" fmla="*/ 5903378 w 18982931"/>
              <a:gd name="connsiteY988" fmla="*/ 1918070 h 4449429"/>
              <a:gd name="connsiteX989" fmla="*/ 5936306 w 18982931"/>
              <a:gd name="connsiteY989" fmla="*/ 1975695 h 4449429"/>
              <a:gd name="connsiteX990" fmla="*/ 5965115 w 18982931"/>
              <a:gd name="connsiteY990" fmla="*/ 1275969 h 4449429"/>
              <a:gd name="connsiteX991" fmla="*/ 5969235 w 18982931"/>
              <a:gd name="connsiteY991" fmla="*/ 1238922 h 4449429"/>
              <a:gd name="connsiteX992" fmla="*/ 6166804 w 18982931"/>
              <a:gd name="connsiteY992" fmla="*/ 1238922 h 4449429"/>
              <a:gd name="connsiteX993" fmla="*/ 6216196 w 18982931"/>
              <a:gd name="connsiteY993" fmla="*/ 1288315 h 4449429"/>
              <a:gd name="connsiteX994" fmla="*/ 6236774 w 18982931"/>
              <a:gd name="connsiteY994" fmla="*/ 1428261 h 4449429"/>
              <a:gd name="connsiteX995" fmla="*/ 6273821 w 18982931"/>
              <a:gd name="connsiteY995" fmla="*/ 1498235 h 4449429"/>
              <a:gd name="connsiteX996" fmla="*/ 6273821 w 18982931"/>
              <a:gd name="connsiteY996" fmla="*/ 2230888 h 4449429"/>
              <a:gd name="connsiteX997" fmla="*/ 6277935 w 18982931"/>
              <a:gd name="connsiteY997" fmla="*/ 2280280 h 4449429"/>
              <a:gd name="connsiteX998" fmla="*/ 6319095 w 18982931"/>
              <a:gd name="connsiteY998" fmla="*/ 2193841 h 4449429"/>
              <a:gd name="connsiteX999" fmla="*/ 6364373 w 18982931"/>
              <a:gd name="connsiteY999" fmla="*/ 2288513 h 4449429"/>
              <a:gd name="connsiteX1000" fmla="*/ 6389068 w 18982931"/>
              <a:gd name="connsiteY1000" fmla="*/ 2313208 h 4449429"/>
              <a:gd name="connsiteX1001" fmla="*/ 6541355 w 18982931"/>
              <a:gd name="connsiteY1001" fmla="*/ 2313208 h 4449429"/>
              <a:gd name="connsiteX1002" fmla="*/ 6541355 w 18982931"/>
              <a:gd name="connsiteY1002" fmla="*/ 2148567 h 4449429"/>
              <a:gd name="connsiteX1003" fmla="*/ 6660723 w 18982931"/>
              <a:gd name="connsiteY1003" fmla="*/ 2148567 h 4449429"/>
              <a:gd name="connsiteX1004" fmla="*/ 6660723 w 18982931"/>
              <a:gd name="connsiteY1004" fmla="*/ 2259698 h 4449429"/>
              <a:gd name="connsiteX1005" fmla="*/ 6705999 w 18982931"/>
              <a:gd name="connsiteY1005" fmla="*/ 2551938 h 4449429"/>
              <a:gd name="connsiteX1006" fmla="*/ 6714228 w 18982931"/>
              <a:gd name="connsiteY1006" fmla="*/ 2580748 h 4449429"/>
              <a:gd name="connsiteX1007" fmla="*/ 6722461 w 18982931"/>
              <a:gd name="connsiteY1007" fmla="*/ 2576634 h 4449429"/>
              <a:gd name="connsiteX1008" fmla="*/ 6751278 w 18982931"/>
              <a:gd name="connsiteY1008" fmla="*/ 2263816 h 4449429"/>
              <a:gd name="connsiteX1009" fmla="*/ 6800669 w 18982931"/>
              <a:gd name="connsiteY1009" fmla="*/ 2255583 h 4449429"/>
              <a:gd name="connsiteX1010" fmla="*/ 6837709 w 18982931"/>
              <a:gd name="connsiteY1010" fmla="*/ 2181496 h 4449429"/>
              <a:gd name="connsiteX1011" fmla="*/ 6841831 w 18982931"/>
              <a:gd name="connsiteY1011" fmla="*/ 2152681 h 4449429"/>
              <a:gd name="connsiteX1012" fmla="*/ 6845941 w 18982931"/>
              <a:gd name="connsiteY1012" fmla="*/ 2115639 h 4449429"/>
              <a:gd name="connsiteX1013" fmla="*/ 6857139 w 18982931"/>
              <a:gd name="connsiteY1013" fmla="*/ 2115639 h 4449429"/>
              <a:gd name="connsiteX1014" fmla="*/ 6899298 w 18982931"/>
              <a:gd name="connsiteY1014" fmla="*/ 2109470 h 4449429"/>
              <a:gd name="connsiteX1015" fmla="*/ 6922965 w 18982931"/>
              <a:gd name="connsiteY1015" fmla="*/ 2140339 h 4449429"/>
              <a:gd name="connsiteX1016" fmla="*/ 7009406 w 18982931"/>
              <a:gd name="connsiteY1016" fmla="*/ 2070365 h 4449429"/>
              <a:gd name="connsiteX1017" fmla="*/ 7145231 w 18982931"/>
              <a:gd name="connsiteY1017" fmla="*/ 2066247 h 4449429"/>
              <a:gd name="connsiteX1018" fmla="*/ 7145231 w 18982931"/>
              <a:gd name="connsiteY1018" fmla="*/ 1901605 h 4449429"/>
              <a:gd name="connsiteX1019" fmla="*/ 7145231 w 18982931"/>
              <a:gd name="connsiteY1019" fmla="*/ 1769896 h 4449429"/>
              <a:gd name="connsiteX1020" fmla="*/ 7215204 w 18982931"/>
              <a:gd name="connsiteY1020" fmla="*/ 1597024 h 4449429"/>
              <a:gd name="connsiteX1021" fmla="*/ 7285174 w 18982931"/>
              <a:gd name="connsiteY1021" fmla="*/ 1753433 h 4449429"/>
              <a:gd name="connsiteX1022" fmla="*/ 7297524 w 18982931"/>
              <a:gd name="connsiteY1022" fmla="*/ 2062134 h 4449429"/>
              <a:gd name="connsiteX1023" fmla="*/ 7367494 w 18982931"/>
              <a:gd name="connsiteY1023" fmla="*/ 2066247 h 4449429"/>
              <a:gd name="connsiteX1024" fmla="*/ 7371610 w 18982931"/>
              <a:gd name="connsiteY1024" fmla="*/ 2148567 h 4449429"/>
              <a:gd name="connsiteX1025" fmla="*/ 7462167 w 18982931"/>
              <a:gd name="connsiteY1025" fmla="*/ 2148567 h 4449429"/>
              <a:gd name="connsiteX1026" fmla="*/ 7462167 w 18982931"/>
              <a:gd name="connsiteY1026" fmla="*/ 2095061 h 4449429"/>
              <a:gd name="connsiteX1027" fmla="*/ 7462167 w 18982931"/>
              <a:gd name="connsiteY1027" fmla="*/ 1597024 h 4449429"/>
              <a:gd name="connsiteX1028" fmla="*/ 7482743 w 18982931"/>
              <a:gd name="connsiteY1028" fmla="*/ 1008430 h 4449429"/>
              <a:gd name="connsiteX1029" fmla="*/ 7495096 w 18982931"/>
              <a:gd name="connsiteY1029" fmla="*/ 921991 h 4449429"/>
              <a:gd name="connsiteX1030" fmla="*/ 7536254 w 18982931"/>
              <a:gd name="connsiteY1030" fmla="*/ 934341 h 4449429"/>
              <a:gd name="connsiteX1031" fmla="*/ 7577416 w 18982931"/>
              <a:gd name="connsiteY1031" fmla="*/ 563899 h 4449429"/>
              <a:gd name="connsiteX1032" fmla="*/ 7589759 w 18982931"/>
              <a:gd name="connsiteY1032" fmla="*/ 563899 h 4449429"/>
              <a:gd name="connsiteX1033" fmla="*/ 7639153 w 18982931"/>
              <a:gd name="connsiteY1033" fmla="*/ 975501 h 4449429"/>
              <a:gd name="connsiteX1034" fmla="*/ 7655614 w 18982931"/>
              <a:gd name="connsiteY1034" fmla="*/ 926109 h 4449429"/>
              <a:gd name="connsiteX1035" fmla="*/ 7667968 w 18982931"/>
              <a:gd name="connsiteY1035" fmla="*/ 926109 h 4449429"/>
              <a:gd name="connsiteX1036" fmla="*/ 7676196 w 18982931"/>
              <a:gd name="connsiteY1036" fmla="*/ 1037243 h 4449429"/>
              <a:gd name="connsiteX1037" fmla="*/ 7676196 w 18982931"/>
              <a:gd name="connsiteY1037" fmla="*/ 2049787 h 4449429"/>
              <a:gd name="connsiteX1038" fmla="*/ 7705009 w 18982931"/>
              <a:gd name="connsiteY1038" fmla="*/ 2267935 h 4449429"/>
              <a:gd name="connsiteX1039" fmla="*/ 7750287 w 18982931"/>
              <a:gd name="connsiteY1039" fmla="*/ 2469622 h 4449429"/>
              <a:gd name="connsiteX1040" fmla="*/ 7849072 w 18982931"/>
              <a:gd name="connsiteY1040" fmla="*/ 2469622 h 4449429"/>
              <a:gd name="connsiteX1041" fmla="*/ 7849072 w 18982931"/>
              <a:gd name="connsiteY1041" fmla="*/ 2284398 h 4449429"/>
              <a:gd name="connsiteX1042" fmla="*/ 7919042 w 18982931"/>
              <a:gd name="connsiteY1042" fmla="*/ 2284398 h 4449429"/>
              <a:gd name="connsiteX1043" fmla="*/ 7919042 w 18982931"/>
              <a:gd name="connsiteY1043" fmla="*/ 2473736 h 4449429"/>
              <a:gd name="connsiteX1044" fmla="*/ 8108380 w 18982931"/>
              <a:gd name="connsiteY1044" fmla="*/ 2473736 h 4449429"/>
              <a:gd name="connsiteX1045" fmla="*/ 8142338 w 18982931"/>
              <a:gd name="connsiteY1045" fmla="*/ 2481454 h 4449429"/>
              <a:gd name="connsiteX1046" fmla="*/ 8144242 w 18982931"/>
              <a:gd name="connsiteY1046" fmla="*/ 2485067 h 4449429"/>
              <a:gd name="connsiteX1047" fmla="*/ 8144242 w 18982931"/>
              <a:gd name="connsiteY1047" fmla="*/ 1280084 h 4449429"/>
              <a:gd name="connsiteX1048" fmla="*/ 8189518 w 18982931"/>
              <a:gd name="connsiteY1048" fmla="*/ 1115443 h 4449429"/>
              <a:gd name="connsiteX1049" fmla="*/ 8230679 w 18982931"/>
              <a:gd name="connsiteY1049" fmla="*/ 1090746 h 4449429"/>
              <a:gd name="connsiteX1050" fmla="*/ 8477642 w 18982931"/>
              <a:gd name="connsiteY1050" fmla="*/ 1090746 h 4449429"/>
              <a:gd name="connsiteX1051" fmla="*/ 8518799 w 18982931"/>
              <a:gd name="connsiteY1051" fmla="*/ 1111328 h 4449429"/>
              <a:gd name="connsiteX1052" fmla="*/ 8568194 w 18982931"/>
              <a:gd name="connsiteY1052" fmla="*/ 1288315 h 4449429"/>
              <a:gd name="connsiteX1053" fmla="*/ 8572304 w 18982931"/>
              <a:gd name="connsiteY1053" fmla="*/ 2152681 h 4449429"/>
              <a:gd name="connsiteX1054" fmla="*/ 8572304 w 18982931"/>
              <a:gd name="connsiteY1054" fmla="*/ 2222656 h 4449429"/>
              <a:gd name="connsiteX1055" fmla="*/ 8827499 w 18982931"/>
              <a:gd name="connsiteY1055" fmla="*/ 2222656 h 4449429"/>
              <a:gd name="connsiteX1056" fmla="*/ 8827499 w 18982931"/>
              <a:gd name="connsiteY1056" fmla="*/ 2053897 h 4449429"/>
              <a:gd name="connsiteX1057" fmla="*/ 8827499 w 18982931"/>
              <a:gd name="connsiteY1057" fmla="*/ 1996272 h 4449429"/>
              <a:gd name="connsiteX1058" fmla="*/ 8926285 w 18982931"/>
              <a:gd name="connsiteY1058" fmla="*/ 1876910 h 4449429"/>
              <a:gd name="connsiteX1059" fmla="*/ 8926285 w 18982931"/>
              <a:gd name="connsiteY1059" fmla="*/ 1757542 h 4449429"/>
              <a:gd name="connsiteX1060" fmla="*/ 8926285 w 18982931"/>
              <a:gd name="connsiteY1060" fmla="*/ 1527045 h 4449429"/>
              <a:gd name="connsiteX1061" fmla="*/ 8950980 w 18982931"/>
              <a:gd name="connsiteY1061" fmla="*/ 1432378 h 4449429"/>
              <a:gd name="connsiteX1062" fmla="*/ 8950980 w 18982931"/>
              <a:gd name="connsiteY1062" fmla="*/ 1424146 h 4449429"/>
              <a:gd name="connsiteX1063" fmla="*/ 8983911 w 18982931"/>
              <a:gd name="connsiteY1063" fmla="*/ 1107210 h 4449429"/>
              <a:gd name="connsiteX1064" fmla="*/ 8992140 w 18982931"/>
              <a:gd name="connsiteY1064" fmla="*/ 1049586 h 4449429"/>
              <a:gd name="connsiteX1065" fmla="*/ 9012723 w 18982931"/>
              <a:gd name="connsiteY1065" fmla="*/ 1049586 h 4449429"/>
              <a:gd name="connsiteX1066" fmla="*/ 9049767 w 18982931"/>
              <a:gd name="connsiteY1066" fmla="*/ 1325362 h 4449429"/>
              <a:gd name="connsiteX1067" fmla="*/ 9115624 w 18982931"/>
              <a:gd name="connsiteY1067" fmla="*/ 1329476 h 4449429"/>
              <a:gd name="connsiteX1068" fmla="*/ 9165014 w 18982931"/>
              <a:gd name="connsiteY1068" fmla="*/ 1436493 h 4449429"/>
              <a:gd name="connsiteX1069" fmla="*/ 9181479 w 18982931"/>
              <a:gd name="connsiteY1069" fmla="*/ 1494116 h 4449429"/>
              <a:gd name="connsiteX1070" fmla="*/ 9181479 w 18982931"/>
              <a:gd name="connsiteY1070" fmla="*/ 1823399 h 4449429"/>
              <a:gd name="connsiteX1071" fmla="*/ 9181479 w 18982931"/>
              <a:gd name="connsiteY1071" fmla="*/ 1881023 h 4449429"/>
              <a:gd name="connsiteX1072" fmla="*/ 9280267 w 18982931"/>
              <a:gd name="connsiteY1072" fmla="*/ 1881023 h 4449429"/>
              <a:gd name="connsiteX1073" fmla="*/ 9280267 w 18982931"/>
              <a:gd name="connsiteY1073" fmla="*/ 1815166 h 4449429"/>
              <a:gd name="connsiteX1074" fmla="*/ 9280267 w 18982931"/>
              <a:gd name="connsiteY1074" fmla="*/ 304587 h 4449429"/>
              <a:gd name="connsiteX1075" fmla="*/ 9346122 w 18982931"/>
              <a:gd name="connsiteY1075" fmla="*/ 238731 h 4449429"/>
              <a:gd name="connsiteX1076" fmla="*/ 9453137 w 18982931"/>
              <a:gd name="connsiteY1076" fmla="*/ 341628 h 4449429"/>
              <a:gd name="connsiteX1077" fmla="*/ 9453137 w 18982931"/>
              <a:gd name="connsiteY1077" fmla="*/ 1815166 h 4449429"/>
              <a:gd name="connsiteX1078" fmla="*/ 9453137 w 18982931"/>
              <a:gd name="connsiteY1078" fmla="*/ 1876910 h 4449429"/>
              <a:gd name="connsiteX1079" fmla="*/ 9551919 w 18982931"/>
              <a:gd name="connsiteY1079" fmla="*/ 1876910 h 4449429"/>
              <a:gd name="connsiteX1080" fmla="*/ 9551919 w 18982931"/>
              <a:gd name="connsiteY1080" fmla="*/ 1724614 h 4449429"/>
              <a:gd name="connsiteX1081" fmla="*/ 9551919 w 18982931"/>
              <a:gd name="connsiteY1081" fmla="*/ 1481771 h 4449429"/>
              <a:gd name="connsiteX1082" fmla="*/ 9597198 w 18982931"/>
              <a:gd name="connsiteY1082" fmla="*/ 1374754 h 4449429"/>
              <a:gd name="connsiteX1083" fmla="*/ 9613662 w 18982931"/>
              <a:gd name="connsiteY1083" fmla="*/ 1325362 h 4449429"/>
              <a:gd name="connsiteX1084" fmla="*/ 9683632 w 18982931"/>
              <a:gd name="connsiteY1084" fmla="*/ 1325362 h 4449429"/>
              <a:gd name="connsiteX1085" fmla="*/ 9683632 w 18982931"/>
              <a:gd name="connsiteY1085" fmla="*/ 1522931 h 4449429"/>
              <a:gd name="connsiteX1086" fmla="*/ 9819464 w 18982931"/>
              <a:gd name="connsiteY1086" fmla="*/ 1522931 h 4449429"/>
              <a:gd name="connsiteX1087" fmla="*/ 9819464 w 18982931"/>
              <a:gd name="connsiteY1087" fmla="*/ 1720501 h 4449429"/>
              <a:gd name="connsiteX1088" fmla="*/ 9819464 w 18982931"/>
              <a:gd name="connsiteY1088" fmla="*/ 1835749 h 4449429"/>
              <a:gd name="connsiteX1089" fmla="*/ 9868856 w 18982931"/>
              <a:gd name="connsiteY1089" fmla="*/ 1885142 h 4449429"/>
              <a:gd name="connsiteX1090" fmla="*/ 9922361 w 18982931"/>
              <a:gd name="connsiteY1090" fmla="*/ 1938648 h 4449429"/>
              <a:gd name="connsiteX1091" fmla="*/ 9922361 w 18982931"/>
              <a:gd name="connsiteY1091" fmla="*/ 2226770 h 4449429"/>
              <a:gd name="connsiteX1092" fmla="*/ 10189906 w 18982931"/>
              <a:gd name="connsiteY1092" fmla="*/ 2226770 h 4449429"/>
              <a:gd name="connsiteX1093" fmla="*/ 10189906 w 18982931"/>
              <a:gd name="connsiteY1093" fmla="*/ 1864559 h 4449429"/>
              <a:gd name="connsiteX1094" fmla="*/ 10251644 w 18982931"/>
              <a:gd name="connsiteY1094" fmla="*/ 1852213 h 4449429"/>
              <a:gd name="connsiteX1095" fmla="*/ 10251644 w 18982931"/>
              <a:gd name="connsiteY1095" fmla="*/ 1465306 h 4449429"/>
              <a:gd name="connsiteX1096" fmla="*/ 10198137 w 18982931"/>
              <a:gd name="connsiteY1096" fmla="*/ 1461188 h 4449429"/>
              <a:gd name="connsiteX1097" fmla="*/ 10198137 w 18982931"/>
              <a:gd name="connsiteY1097" fmla="*/ 1317129 h 4449429"/>
              <a:gd name="connsiteX1098" fmla="*/ 10572694 w 18982931"/>
              <a:gd name="connsiteY1098" fmla="*/ 1317129 h 4449429"/>
              <a:gd name="connsiteX1099" fmla="*/ 10572694 w 18982931"/>
              <a:gd name="connsiteY1099" fmla="*/ 2140336 h 4449429"/>
              <a:gd name="connsiteX1100" fmla="*/ 10642669 w 18982931"/>
              <a:gd name="connsiteY1100" fmla="*/ 2144449 h 4449429"/>
              <a:gd name="connsiteX1101" fmla="*/ 10642669 w 18982931"/>
              <a:gd name="connsiteY1101" fmla="*/ 2477849 h 4449429"/>
              <a:gd name="connsiteX1102" fmla="*/ 10885512 w 18982931"/>
              <a:gd name="connsiteY1102" fmla="*/ 2477849 h 4449429"/>
              <a:gd name="connsiteX1103" fmla="*/ 10885512 w 18982931"/>
              <a:gd name="connsiteY1103" fmla="*/ 2292626 h 4449429"/>
              <a:gd name="connsiteX1104" fmla="*/ 10959601 w 18982931"/>
              <a:gd name="connsiteY1104" fmla="*/ 2292626 h 4449429"/>
              <a:gd name="connsiteX1105" fmla="*/ 10959601 w 18982931"/>
              <a:gd name="connsiteY1105" fmla="*/ 2477849 h 4449429"/>
              <a:gd name="connsiteX1106" fmla="*/ 11066618 w 18982931"/>
              <a:gd name="connsiteY1106" fmla="*/ 2477849 h 4449429"/>
              <a:gd name="connsiteX1107" fmla="*/ 11107778 w 18982931"/>
              <a:gd name="connsiteY1107" fmla="*/ 2284395 h 4449429"/>
              <a:gd name="connsiteX1108" fmla="*/ 11136593 w 18982931"/>
              <a:gd name="connsiteY1108" fmla="*/ 2053897 h 4449429"/>
              <a:gd name="connsiteX1109" fmla="*/ 11136593 w 18982931"/>
              <a:gd name="connsiteY1109" fmla="*/ 1061936 h 4449429"/>
              <a:gd name="connsiteX1110" fmla="*/ 11148938 w 18982931"/>
              <a:gd name="connsiteY1110" fmla="*/ 938454 h 4449429"/>
              <a:gd name="connsiteX1111" fmla="*/ 11161288 w 18982931"/>
              <a:gd name="connsiteY1111" fmla="*/ 938454 h 4449429"/>
              <a:gd name="connsiteX1112" fmla="*/ 11177753 w 18982931"/>
              <a:gd name="connsiteY1112" fmla="*/ 983729 h 4449429"/>
              <a:gd name="connsiteX1113" fmla="*/ 11231258 w 18982931"/>
              <a:gd name="connsiteY1113" fmla="*/ 572126 h 4449429"/>
              <a:gd name="connsiteX1114" fmla="*/ 11243610 w 18982931"/>
              <a:gd name="connsiteY1114" fmla="*/ 572126 h 4449429"/>
              <a:gd name="connsiteX1115" fmla="*/ 11284770 w 18982931"/>
              <a:gd name="connsiteY1115" fmla="*/ 946687 h 4449429"/>
              <a:gd name="connsiteX1116" fmla="*/ 11325929 w 18982931"/>
              <a:gd name="connsiteY1116" fmla="*/ 934337 h 4449429"/>
              <a:gd name="connsiteX1117" fmla="*/ 11342394 w 18982931"/>
              <a:gd name="connsiteY1117" fmla="*/ 1061936 h 4449429"/>
              <a:gd name="connsiteX1118" fmla="*/ 11342394 w 18982931"/>
              <a:gd name="connsiteY1118" fmla="*/ 1300666 h 4449429"/>
              <a:gd name="connsiteX1119" fmla="*/ 11358857 w 18982931"/>
              <a:gd name="connsiteY1119" fmla="*/ 2132104 h 4449429"/>
              <a:gd name="connsiteX1120" fmla="*/ 11362976 w 18982931"/>
              <a:gd name="connsiteY1120" fmla="*/ 2165031 h 4449429"/>
              <a:gd name="connsiteX1121" fmla="*/ 11453524 w 18982931"/>
              <a:gd name="connsiteY1121" fmla="*/ 2165031 h 4449429"/>
              <a:gd name="connsiteX1122" fmla="*/ 11457643 w 18982931"/>
              <a:gd name="connsiteY1122" fmla="*/ 2082711 h 4449429"/>
              <a:gd name="connsiteX1123" fmla="*/ 11535845 w 18982931"/>
              <a:gd name="connsiteY1123" fmla="*/ 2078592 h 4449429"/>
              <a:gd name="connsiteX1124" fmla="*/ 11535845 w 18982931"/>
              <a:gd name="connsiteY1124" fmla="*/ 2004505 h 4449429"/>
              <a:gd name="connsiteX1125" fmla="*/ 11548195 w 18982931"/>
              <a:gd name="connsiteY1125" fmla="*/ 1736964 h 4449429"/>
              <a:gd name="connsiteX1126" fmla="*/ 11609938 w 18982931"/>
              <a:gd name="connsiteY1126" fmla="*/ 1609365 h 4449429"/>
              <a:gd name="connsiteX1127" fmla="*/ 11688140 w 18982931"/>
              <a:gd name="connsiteY1127" fmla="*/ 1765774 h 4449429"/>
              <a:gd name="connsiteX1128" fmla="*/ 11688140 w 18982931"/>
              <a:gd name="connsiteY1128" fmla="*/ 2082711 h 4449429"/>
              <a:gd name="connsiteX1129" fmla="*/ 11910406 w 18982931"/>
              <a:gd name="connsiteY1129" fmla="*/ 2148567 h 4449429"/>
              <a:gd name="connsiteX1130" fmla="*/ 11988608 w 18982931"/>
              <a:gd name="connsiteY1130" fmla="*/ 2119754 h 4449429"/>
              <a:gd name="connsiteX1131" fmla="*/ 11991181 w 18982931"/>
              <a:gd name="connsiteY1131" fmla="*/ 2153197 h 4449429"/>
              <a:gd name="connsiteX1132" fmla="*/ 11993908 w 18982931"/>
              <a:gd name="connsiteY1132" fmla="*/ 2158900 h 4449429"/>
              <a:gd name="connsiteX1133" fmla="*/ 11993908 w 18982931"/>
              <a:gd name="connsiteY1133" fmla="*/ 2156799 h 4449429"/>
              <a:gd name="connsiteX1134" fmla="*/ 11998023 w 18982931"/>
              <a:gd name="connsiteY1134" fmla="*/ 2115639 h 4449429"/>
              <a:gd name="connsiteX1135" fmla="*/ 12010373 w 18982931"/>
              <a:gd name="connsiteY1135" fmla="*/ 2115639 h 4449429"/>
              <a:gd name="connsiteX1136" fmla="*/ 12014490 w 18982931"/>
              <a:gd name="connsiteY1136" fmla="*/ 2185614 h 4449429"/>
              <a:gd name="connsiteX1137" fmla="*/ 12055650 w 18982931"/>
              <a:gd name="connsiteY1137" fmla="*/ 2259703 h 4449429"/>
              <a:gd name="connsiteX1138" fmla="*/ 12109157 w 18982931"/>
              <a:gd name="connsiteY1138" fmla="*/ 2267933 h 4449429"/>
              <a:gd name="connsiteX1139" fmla="*/ 12137972 w 18982931"/>
              <a:gd name="connsiteY1139" fmla="*/ 2580753 h 4449429"/>
              <a:gd name="connsiteX1140" fmla="*/ 12150317 w 18982931"/>
              <a:gd name="connsiteY1140" fmla="*/ 2580753 h 4449429"/>
              <a:gd name="connsiteX1141" fmla="*/ 12179132 w 18982931"/>
              <a:gd name="connsiteY1141" fmla="*/ 2411992 h 4449429"/>
              <a:gd name="connsiteX1142" fmla="*/ 12207942 w 18982931"/>
              <a:gd name="connsiteY1142" fmla="*/ 2160917 h 4449429"/>
              <a:gd name="connsiteX1143" fmla="*/ 12216174 w 18982931"/>
              <a:gd name="connsiteY1143" fmla="*/ 2152686 h 4449429"/>
              <a:gd name="connsiteX1144" fmla="*/ 12331423 w 18982931"/>
              <a:gd name="connsiteY1144" fmla="*/ 2152686 h 4449429"/>
              <a:gd name="connsiteX1145" fmla="*/ 12331423 w 18982931"/>
              <a:gd name="connsiteY1145" fmla="*/ 2317327 h 4449429"/>
              <a:gd name="connsiteX1146" fmla="*/ 12496064 w 18982931"/>
              <a:gd name="connsiteY1146" fmla="*/ 2313208 h 4449429"/>
              <a:gd name="connsiteX1147" fmla="*/ 12557802 w 18982931"/>
              <a:gd name="connsiteY1147" fmla="*/ 2210310 h 4449429"/>
              <a:gd name="connsiteX1148" fmla="*/ 12566034 w 18982931"/>
              <a:gd name="connsiteY1148" fmla="*/ 2206191 h 4449429"/>
              <a:gd name="connsiteX1149" fmla="*/ 12598962 w 18982931"/>
              <a:gd name="connsiteY1149" fmla="*/ 2267933 h 4449429"/>
              <a:gd name="connsiteX1150" fmla="*/ 12607194 w 18982931"/>
              <a:gd name="connsiteY1150" fmla="*/ 2263816 h 4449429"/>
              <a:gd name="connsiteX1151" fmla="*/ 12607194 w 18982931"/>
              <a:gd name="connsiteY1151" fmla="*/ 1461193 h 4449429"/>
              <a:gd name="connsiteX1152" fmla="*/ 12677169 w 18982931"/>
              <a:gd name="connsiteY1152" fmla="*/ 1230695 h 4449429"/>
              <a:gd name="connsiteX1153" fmla="*/ 12920017 w 18982931"/>
              <a:gd name="connsiteY1153" fmla="*/ 1230695 h 4449429"/>
              <a:gd name="connsiteX1154" fmla="*/ 12948827 w 18982931"/>
              <a:gd name="connsiteY1154" fmla="*/ 1490003 h 4449429"/>
              <a:gd name="connsiteX1155" fmla="*/ 12948827 w 18982931"/>
              <a:gd name="connsiteY1155" fmla="*/ 1909838 h 4449429"/>
              <a:gd name="connsiteX1156" fmla="*/ 12948827 w 18982931"/>
              <a:gd name="connsiteY1156" fmla="*/ 1975695 h 4449429"/>
              <a:gd name="connsiteX1157" fmla="*/ 12969405 w 18982931"/>
              <a:gd name="connsiteY1157" fmla="*/ 1979812 h 4449429"/>
              <a:gd name="connsiteX1158" fmla="*/ 12989987 w 18982931"/>
              <a:gd name="connsiteY1158" fmla="*/ 1913955 h 4449429"/>
              <a:gd name="connsiteX1159" fmla="*/ 12989987 w 18982931"/>
              <a:gd name="connsiteY1159" fmla="*/ 1469425 h 4449429"/>
              <a:gd name="connsiteX1160" fmla="*/ 13064076 w 18982931"/>
              <a:gd name="connsiteY1160" fmla="*/ 1395336 h 4449429"/>
              <a:gd name="connsiteX1161" fmla="*/ 13146396 w 18982931"/>
              <a:gd name="connsiteY1161" fmla="*/ 1395336 h 4449429"/>
              <a:gd name="connsiteX1162" fmla="*/ 13146396 w 18982931"/>
              <a:gd name="connsiteY1162" fmla="*/ 1111328 h 4449429"/>
              <a:gd name="connsiteX1163" fmla="*/ 13216366 w 18982931"/>
              <a:gd name="connsiteY1163" fmla="*/ 1103096 h 4449429"/>
              <a:gd name="connsiteX1164" fmla="*/ 13228716 w 18982931"/>
              <a:gd name="connsiteY1164" fmla="*/ 1041358 h 4449429"/>
              <a:gd name="connsiteX1165" fmla="*/ 13368662 w 18982931"/>
              <a:gd name="connsiteY1165" fmla="*/ 1041358 h 4449429"/>
              <a:gd name="connsiteX1166" fmla="*/ 13368662 w 18982931"/>
              <a:gd name="connsiteY1166" fmla="*/ 687379 h 4449429"/>
              <a:gd name="connsiteX1167" fmla="*/ 13483911 w 18982931"/>
              <a:gd name="connsiteY1167" fmla="*/ 687379 h 4449429"/>
              <a:gd name="connsiteX1168" fmla="*/ 13483911 w 18982931"/>
              <a:gd name="connsiteY1168" fmla="*/ 617404 h 4449429"/>
              <a:gd name="connsiteX1169" fmla="*/ 13483911 w 18982931"/>
              <a:gd name="connsiteY1169" fmla="*/ 131714 h 4449429"/>
              <a:gd name="connsiteX1170" fmla="*/ 13541534 w 18982931"/>
              <a:gd name="connsiteY1170" fmla="*/ 74089 h 4449429"/>
              <a:gd name="connsiteX1171" fmla="*/ 13685593 w 18982931"/>
              <a:gd name="connsiteY1171" fmla="*/ 74089 h 4449429"/>
              <a:gd name="connsiteX1172" fmla="*/ 13730872 w 18982931"/>
              <a:gd name="connsiteY1172" fmla="*/ 49392 h 4449429"/>
              <a:gd name="connsiteX1173" fmla="*/ 13739104 w 18982931"/>
              <a:gd name="connsiteY1173" fmla="*/ 0 h 4449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Lst>
            <a:rect l="l" t="t" r="r" b="b"/>
            <a:pathLst>
              <a:path w="18982931" h="4449429">
                <a:moveTo>
                  <a:pt x="16404499" y="4309270"/>
                </a:moveTo>
                <a:lnTo>
                  <a:pt x="16404499" y="4366104"/>
                </a:lnTo>
                <a:lnTo>
                  <a:pt x="16461332" y="4366104"/>
                </a:lnTo>
                <a:lnTo>
                  <a:pt x="16461332" y="4309270"/>
                </a:lnTo>
                <a:lnTo>
                  <a:pt x="16404499" y="4309270"/>
                </a:lnTo>
                <a:close/>
                <a:moveTo>
                  <a:pt x="16292444" y="4309270"/>
                </a:moveTo>
                <a:lnTo>
                  <a:pt x="16292444" y="4366104"/>
                </a:lnTo>
                <a:lnTo>
                  <a:pt x="16349278" y="4366104"/>
                </a:lnTo>
                <a:lnTo>
                  <a:pt x="16349278" y="4309270"/>
                </a:lnTo>
                <a:lnTo>
                  <a:pt x="16292444" y="4309270"/>
                </a:lnTo>
                <a:close/>
                <a:moveTo>
                  <a:pt x="16180390" y="4309270"/>
                </a:moveTo>
                <a:lnTo>
                  <a:pt x="16180390" y="4366104"/>
                </a:lnTo>
                <a:lnTo>
                  <a:pt x="16237224" y="4366104"/>
                </a:lnTo>
                <a:lnTo>
                  <a:pt x="16237224" y="4309270"/>
                </a:lnTo>
                <a:lnTo>
                  <a:pt x="16180390" y="4309270"/>
                </a:lnTo>
                <a:close/>
                <a:moveTo>
                  <a:pt x="2813944" y="4309269"/>
                </a:moveTo>
                <a:lnTo>
                  <a:pt x="2813944" y="4366102"/>
                </a:lnTo>
                <a:lnTo>
                  <a:pt x="2870780" y="4366102"/>
                </a:lnTo>
                <a:lnTo>
                  <a:pt x="2870780" y="4309269"/>
                </a:lnTo>
                <a:lnTo>
                  <a:pt x="2813944" y="4309269"/>
                </a:lnTo>
                <a:close/>
                <a:moveTo>
                  <a:pt x="2701890" y="4309269"/>
                </a:moveTo>
                <a:lnTo>
                  <a:pt x="2701890" y="4366102"/>
                </a:lnTo>
                <a:lnTo>
                  <a:pt x="2758723" y="4366102"/>
                </a:lnTo>
                <a:lnTo>
                  <a:pt x="2758723" y="4309269"/>
                </a:lnTo>
                <a:lnTo>
                  <a:pt x="2701890" y="4309269"/>
                </a:lnTo>
                <a:close/>
                <a:moveTo>
                  <a:pt x="2589843" y="4309269"/>
                </a:moveTo>
                <a:lnTo>
                  <a:pt x="2589843" y="4366102"/>
                </a:lnTo>
                <a:lnTo>
                  <a:pt x="2646669" y="4366102"/>
                </a:lnTo>
                <a:lnTo>
                  <a:pt x="2646669" y="4309269"/>
                </a:lnTo>
                <a:lnTo>
                  <a:pt x="2589843" y="4309269"/>
                </a:lnTo>
                <a:close/>
                <a:moveTo>
                  <a:pt x="16404499" y="4163982"/>
                </a:moveTo>
                <a:lnTo>
                  <a:pt x="16404499" y="4220816"/>
                </a:lnTo>
                <a:lnTo>
                  <a:pt x="16461332" y="4220816"/>
                </a:lnTo>
                <a:lnTo>
                  <a:pt x="16461332" y="4163982"/>
                </a:lnTo>
                <a:lnTo>
                  <a:pt x="16404499" y="4163982"/>
                </a:lnTo>
                <a:close/>
                <a:moveTo>
                  <a:pt x="16292444" y="4163982"/>
                </a:moveTo>
                <a:lnTo>
                  <a:pt x="16292444" y="4220816"/>
                </a:lnTo>
                <a:lnTo>
                  <a:pt x="16349278" y="4220816"/>
                </a:lnTo>
                <a:lnTo>
                  <a:pt x="16349278" y="4163982"/>
                </a:lnTo>
                <a:lnTo>
                  <a:pt x="16292444" y="4163982"/>
                </a:lnTo>
                <a:close/>
                <a:moveTo>
                  <a:pt x="16180390" y="4163982"/>
                </a:moveTo>
                <a:lnTo>
                  <a:pt x="16180390" y="4220816"/>
                </a:lnTo>
                <a:lnTo>
                  <a:pt x="16237224" y="4220816"/>
                </a:lnTo>
                <a:lnTo>
                  <a:pt x="16237224" y="4163982"/>
                </a:lnTo>
                <a:lnTo>
                  <a:pt x="16180390" y="4163982"/>
                </a:lnTo>
                <a:close/>
                <a:moveTo>
                  <a:pt x="2813944" y="4163981"/>
                </a:moveTo>
                <a:lnTo>
                  <a:pt x="2813944" y="4220814"/>
                </a:lnTo>
                <a:lnTo>
                  <a:pt x="2870780" y="4220814"/>
                </a:lnTo>
                <a:lnTo>
                  <a:pt x="2870780" y="4163981"/>
                </a:lnTo>
                <a:lnTo>
                  <a:pt x="2813944" y="4163981"/>
                </a:lnTo>
                <a:close/>
                <a:moveTo>
                  <a:pt x="2701890" y="4163981"/>
                </a:moveTo>
                <a:lnTo>
                  <a:pt x="2701890" y="4220814"/>
                </a:lnTo>
                <a:lnTo>
                  <a:pt x="2758723" y="4220814"/>
                </a:lnTo>
                <a:lnTo>
                  <a:pt x="2758723" y="4163981"/>
                </a:lnTo>
                <a:lnTo>
                  <a:pt x="2701890" y="4163981"/>
                </a:lnTo>
                <a:close/>
                <a:moveTo>
                  <a:pt x="2589843" y="4163981"/>
                </a:moveTo>
                <a:lnTo>
                  <a:pt x="2589843" y="4220814"/>
                </a:lnTo>
                <a:lnTo>
                  <a:pt x="2646669" y="4220814"/>
                </a:lnTo>
                <a:lnTo>
                  <a:pt x="2646669" y="4163981"/>
                </a:lnTo>
                <a:lnTo>
                  <a:pt x="2589843" y="4163981"/>
                </a:lnTo>
                <a:close/>
                <a:moveTo>
                  <a:pt x="9851983" y="4073253"/>
                </a:moveTo>
                <a:lnTo>
                  <a:pt x="9851983" y="4282100"/>
                </a:lnTo>
                <a:lnTo>
                  <a:pt x="9897683" y="4282100"/>
                </a:lnTo>
                <a:lnTo>
                  <a:pt x="9897683" y="4073253"/>
                </a:lnTo>
                <a:lnTo>
                  <a:pt x="9851983" y="4073253"/>
                </a:lnTo>
                <a:close/>
                <a:moveTo>
                  <a:pt x="9760354" y="4073253"/>
                </a:moveTo>
                <a:lnTo>
                  <a:pt x="9760354" y="4282100"/>
                </a:lnTo>
                <a:lnTo>
                  <a:pt x="9806054" y="4282100"/>
                </a:lnTo>
                <a:lnTo>
                  <a:pt x="9806054" y="4073253"/>
                </a:lnTo>
                <a:lnTo>
                  <a:pt x="9760354" y="4073253"/>
                </a:lnTo>
                <a:close/>
                <a:moveTo>
                  <a:pt x="9668723" y="4073253"/>
                </a:moveTo>
                <a:lnTo>
                  <a:pt x="9668723" y="4282100"/>
                </a:lnTo>
                <a:lnTo>
                  <a:pt x="9714423" y="4282100"/>
                </a:lnTo>
                <a:lnTo>
                  <a:pt x="9714423" y="4073253"/>
                </a:lnTo>
                <a:lnTo>
                  <a:pt x="9668723" y="4073253"/>
                </a:lnTo>
                <a:close/>
                <a:moveTo>
                  <a:pt x="9577094" y="4073253"/>
                </a:moveTo>
                <a:lnTo>
                  <a:pt x="9577094" y="4282100"/>
                </a:lnTo>
                <a:lnTo>
                  <a:pt x="9622794" y="4282100"/>
                </a:lnTo>
                <a:lnTo>
                  <a:pt x="9622794" y="4073253"/>
                </a:lnTo>
                <a:lnTo>
                  <a:pt x="9577094" y="4073253"/>
                </a:lnTo>
                <a:close/>
                <a:moveTo>
                  <a:pt x="9485470" y="4073253"/>
                </a:moveTo>
                <a:lnTo>
                  <a:pt x="9485470" y="4282100"/>
                </a:lnTo>
                <a:lnTo>
                  <a:pt x="9531165" y="4282100"/>
                </a:lnTo>
                <a:lnTo>
                  <a:pt x="9531165" y="4073253"/>
                </a:lnTo>
                <a:lnTo>
                  <a:pt x="9485470" y="4073253"/>
                </a:lnTo>
                <a:close/>
                <a:moveTo>
                  <a:pt x="9393836" y="4073253"/>
                </a:moveTo>
                <a:lnTo>
                  <a:pt x="9393836" y="4282100"/>
                </a:lnTo>
                <a:lnTo>
                  <a:pt x="9439536" y="4282100"/>
                </a:lnTo>
                <a:lnTo>
                  <a:pt x="9439536" y="4073253"/>
                </a:lnTo>
                <a:lnTo>
                  <a:pt x="9393836" y="4073253"/>
                </a:lnTo>
                <a:close/>
                <a:moveTo>
                  <a:pt x="9302203" y="4073253"/>
                </a:moveTo>
                <a:lnTo>
                  <a:pt x="9302203" y="4282100"/>
                </a:lnTo>
                <a:lnTo>
                  <a:pt x="9347904" y="4282100"/>
                </a:lnTo>
                <a:lnTo>
                  <a:pt x="9347904" y="4073253"/>
                </a:lnTo>
                <a:lnTo>
                  <a:pt x="9302203" y="4073253"/>
                </a:lnTo>
                <a:close/>
                <a:moveTo>
                  <a:pt x="16404499" y="4018694"/>
                </a:moveTo>
                <a:lnTo>
                  <a:pt x="16404499" y="4075528"/>
                </a:lnTo>
                <a:lnTo>
                  <a:pt x="16461332" y="4075528"/>
                </a:lnTo>
                <a:lnTo>
                  <a:pt x="16461332" y="4018694"/>
                </a:lnTo>
                <a:lnTo>
                  <a:pt x="16404499" y="4018694"/>
                </a:lnTo>
                <a:close/>
                <a:moveTo>
                  <a:pt x="16292444" y="4018694"/>
                </a:moveTo>
                <a:lnTo>
                  <a:pt x="16292444" y="4075528"/>
                </a:lnTo>
                <a:lnTo>
                  <a:pt x="16349278" y="4075528"/>
                </a:lnTo>
                <a:lnTo>
                  <a:pt x="16349278" y="4018694"/>
                </a:lnTo>
                <a:lnTo>
                  <a:pt x="16292444" y="4018694"/>
                </a:lnTo>
                <a:close/>
                <a:moveTo>
                  <a:pt x="16180390" y="4018694"/>
                </a:moveTo>
                <a:lnTo>
                  <a:pt x="16180390" y="4075528"/>
                </a:lnTo>
                <a:lnTo>
                  <a:pt x="16237224" y="4075528"/>
                </a:lnTo>
                <a:lnTo>
                  <a:pt x="16237224" y="4018694"/>
                </a:lnTo>
                <a:lnTo>
                  <a:pt x="16180390" y="4018694"/>
                </a:lnTo>
                <a:close/>
                <a:moveTo>
                  <a:pt x="2813944" y="4018692"/>
                </a:moveTo>
                <a:lnTo>
                  <a:pt x="2813944" y="4075526"/>
                </a:lnTo>
                <a:lnTo>
                  <a:pt x="2870780" y="4075526"/>
                </a:lnTo>
                <a:lnTo>
                  <a:pt x="2870780" y="4018692"/>
                </a:lnTo>
                <a:lnTo>
                  <a:pt x="2813944" y="4018692"/>
                </a:lnTo>
                <a:close/>
                <a:moveTo>
                  <a:pt x="2701890" y="4018692"/>
                </a:moveTo>
                <a:lnTo>
                  <a:pt x="2701890" y="4075526"/>
                </a:lnTo>
                <a:lnTo>
                  <a:pt x="2758723" y="4075526"/>
                </a:lnTo>
                <a:lnTo>
                  <a:pt x="2758723" y="4018692"/>
                </a:lnTo>
                <a:lnTo>
                  <a:pt x="2701890" y="4018692"/>
                </a:lnTo>
                <a:close/>
                <a:moveTo>
                  <a:pt x="2589843" y="4018692"/>
                </a:moveTo>
                <a:lnTo>
                  <a:pt x="2589843" y="4075526"/>
                </a:lnTo>
                <a:lnTo>
                  <a:pt x="2646669" y="4075526"/>
                </a:lnTo>
                <a:lnTo>
                  <a:pt x="2646669" y="4018692"/>
                </a:lnTo>
                <a:lnTo>
                  <a:pt x="2589843" y="4018692"/>
                </a:lnTo>
                <a:close/>
                <a:moveTo>
                  <a:pt x="16404499" y="3873406"/>
                </a:moveTo>
                <a:lnTo>
                  <a:pt x="16404499" y="3930240"/>
                </a:lnTo>
                <a:lnTo>
                  <a:pt x="16461332" y="3930240"/>
                </a:lnTo>
                <a:lnTo>
                  <a:pt x="16461332" y="3873406"/>
                </a:lnTo>
                <a:lnTo>
                  <a:pt x="16404499" y="3873406"/>
                </a:lnTo>
                <a:close/>
                <a:moveTo>
                  <a:pt x="16292444" y="3873406"/>
                </a:moveTo>
                <a:lnTo>
                  <a:pt x="16292444" y="3930240"/>
                </a:lnTo>
                <a:lnTo>
                  <a:pt x="16349278" y="3930240"/>
                </a:lnTo>
                <a:lnTo>
                  <a:pt x="16349278" y="3873406"/>
                </a:lnTo>
                <a:lnTo>
                  <a:pt x="16292444" y="3873406"/>
                </a:lnTo>
                <a:close/>
                <a:moveTo>
                  <a:pt x="16180390" y="3873406"/>
                </a:moveTo>
                <a:lnTo>
                  <a:pt x="16180390" y="3930240"/>
                </a:lnTo>
                <a:lnTo>
                  <a:pt x="16237224" y="3930240"/>
                </a:lnTo>
                <a:lnTo>
                  <a:pt x="16237224" y="3873406"/>
                </a:lnTo>
                <a:lnTo>
                  <a:pt x="16180390" y="3873406"/>
                </a:lnTo>
                <a:close/>
                <a:moveTo>
                  <a:pt x="2813944" y="3873404"/>
                </a:moveTo>
                <a:lnTo>
                  <a:pt x="2813944" y="3930238"/>
                </a:lnTo>
                <a:lnTo>
                  <a:pt x="2870780" y="3930238"/>
                </a:lnTo>
                <a:lnTo>
                  <a:pt x="2870780" y="3873404"/>
                </a:lnTo>
                <a:lnTo>
                  <a:pt x="2813944" y="3873404"/>
                </a:lnTo>
                <a:close/>
                <a:moveTo>
                  <a:pt x="2701890" y="3873404"/>
                </a:moveTo>
                <a:lnTo>
                  <a:pt x="2701890" y="3930238"/>
                </a:lnTo>
                <a:lnTo>
                  <a:pt x="2758723" y="3930238"/>
                </a:lnTo>
                <a:lnTo>
                  <a:pt x="2758723" y="3873404"/>
                </a:lnTo>
                <a:lnTo>
                  <a:pt x="2701890" y="3873404"/>
                </a:lnTo>
                <a:close/>
                <a:moveTo>
                  <a:pt x="2589843" y="3873404"/>
                </a:moveTo>
                <a:lnTo>
                  <a:pt x="2589843" y="3930238"/>
                </a:lnTo>
                <a:lnTo>
                  <a:pt x="2646669" y="3930238"/>
                </a:lnTo>
                <a:lnTo>
                  <a:pt x="2646669" y="3873404"/>
                </a:lnTo>
                <a:lnTo>
                  <a:pt x="2589843" y="3873404"/>
                </a:lnTo>
                <a:close/>
                <a:moveTo>
                  <a:pt x="17351339" y="3769299"/>
                </a:moveTo>
                <a:lnTo>
                  <a:pt x="17351339" y="3815000"/>
                </a:lnTo>
                <a:lnTo>
                  <a:pt x="17560187" y="3815000"/>
                </a:lnTo>
                <a:lnTo>
                  <a:pt x="17560187" y="3769299"/>
                </a:lnTo>
                <a:lnTo>
                  <a:pt x="17351339" y="3769299"/>
                </a:lnTo>
                <a:close/>
                <a:moveTo>
                  <a:pt x="16404499" y="3728118"/>
                </a:moveTo>
                <a:lnTo>
                  <a:pt x="16404499" y="3784951"/>
                </a:lnTo>
                <a:lnTo>
                  <a:pt x="16461332" y="3784951"/>
                </a:lnTo>
                <a:lnTo>
                  <a:pt x="16461332" y="3728118"/>
                </a:lnTo>
                <a:lnTo>
                  <a:pt x="16404499" y="3728118"/>
                </a:lnTo>
                <a:close/>
                <a:moveTo>
                  <a:pt x="16292444" y="3728118"/>
                </a:moveTo>
                <a:lnTo>
                  <a:pt x="16292444" y="3784951"/>
                </a:lnTo>
                <a:lnTo>
                  <a:pt x="16349278" y="3784951"/>
                </a:lnTo>
                <a:lnTo>
                  <a:pt x="16349278" y="3728118"/>
                </a:lnTo>
                <a:lnTo>
                  <a:pt x="16292444" y="3728118"/>
                </a:lnTo>
                <a:close/>
                <a:moveTo>
                  <a:pt x="16180390" y="3728118"/>
                </a:moveTo>
                <a:lnTo>
                  <a:pt x="16180390" y="3784951"/>
                </a:lnTo>
                <a:lnTo>
                  <a:pt x="16237224" y="3784951"/>
                </a:lnTo>
                <a:lnTo>
                  <a:pt x="16237224" y="3728118"/>
                </a:lnTo>
                <a:lnTo>
                  <a:pt x="16180390" y="3728118"/>
                </a:lnTo>
                <a:close/>
                <a:moveTo>
                  <a:pt x="2813944" y="3728116"/>
                </a:moveTo>
                <a:lnTo>
                  <a:pt x="2813944" y="3784950"/>
                </a:lnTo>
                <a:lnTo>
                  <a:pt x="2870780" y="3784950"/>
                </a:lnTo>
                <a:lnTo>
                  <a:pt x="2870780" y="3728116"/>
                </a:lnTo>
                <a:lnTo>
                  <a:pt x="2813944" y="3728116"/>
                </a:lnTo>
                <a:close/>
                <a:moveTo>
                  <a:pt x="2701891" y="3728116"/>
                </a:moveTo>
                <a:lnTo>
                  <a:pt x="2701891" y="3784950"/>
                </a:lnTo>
                <a:lnTo>
                  <a:pt x="2758730" y="3784950"/>
                </a:lnTo>
                <a:lnTo>
                  <a:pt x="2758730" y="3728116"/>
                </a:lnTo>
                <a:lnTo>
                  <a:pt x="2701891" y="3728116"/>
                </a:lnTo>
                <a:close/>
                <a:moveTo>
                  <a:pt x="2589845" y="3728116"/>
                </a:moveTo>
                <a:lnTo>
                  <a:pt x="2589845" y="3784950"/>
                </a:lnTo>
                <a:lnTo>
                  <a:pt x="2646671" y="3784950"/>
                </a:lnTo>
                <a:lnTo>
                  <a:pt x="2646671" y="3728116"/>
                </a:lnTo>
                <a:lnTo>
                  <a:pt x="2589845" y="3728116"/>
                </a:lnTo>
                <a:close/>
                <a:moveTo>
                  <a:pt x="17351339" y="3677667"/>
                </a:moveTo>
                <a:lnTo>
                  <a:pt x="17351339" y="3723368"/>
                </a:lnTo>
                <a:lnTo>
                  <a:pt x="17560187" y="3723368"/>
                </a:lnTo>
                <a:lnTo>
                  <a:pt x="17560187" y="3677667"/>
                </a:lnTo>
                <a:lnTo>
                  <a:pt x="17351339" y="3677667"/>
                </a:lnTo>
                <a:close/>
                <a:moveTo>
                  <a:pt x="12612246" y="3645952"/>
                </a:moveTo>
                <a:lnTo>
                  <a:pt x="12612246" y="3702785"/>
                </a:lnTo>
                <a:lnTo>
                  <a:pt x="12669079" y="3702785"/>
                </a:lnTo>
                <a:lnTo>
                  <a:pt x="12669079" y="3645952"/>
                </a:lnTo>
                <a:lnTo>
                  <a:pt x="12612246" y="3645952"/>
                </a:lnTo>
                <a:close/>
                <a:moveTo>
                  <a:pt x="12500191" y="3645952"/>
                </a:moveTo>
                <a:lnTo>
                  <a:pt x="12500191" y="3702785"/>
                </a:lnTo>
                <a:lnTo>
                  <a:pt x="12557025" y="3702785"/>
                </a:lnTo>
                <a:lnTo>
                  <a:pt x="12557025" y="3645952"/>
                </a:lnTo>
                <a:lnTo>
                  <a:pt x="12500191" y="3645952"/>
                </a:lnTo>
                <a:close/>
                <a:moveTo>
                  <a:pt x="12388137" y="3645952"/>
                </a:moveTo>
                <a:lnTo>
                  <a:pt x="12388137" y="3702785"/>
                </a:lnTo>
                <a:lnTo>
                  <a:pt x="12444971" y="3702785"/>
                </a:lnTo>
                <a:lnTo>
                  <a:pt x="12444971" y="3645952"/>
                </a:lnTo>
                <a:lnTo>
                  <a:pt x="12388137" y="3645952"/>
                </a:lnTo>
                <a:close/>
                <a:moveTo>
                  <a:pt x="17351339" y="3586038"/>
                </a:moveTo>
                <a:lnTo>
                  <a:pt x="17351339" y="3631739"/>
                </a:lnTo>
                <a:lnTo>
                  <a:pt x="17560187" y="3631739"/>
                </a:lnTo>
                <a:lnTo>
                  <a:pt x="17560187" y="3586038"/>
                </a:lnTo>
                <a:lnTo>
                  <a:pt x="17351339" y="3586038"/>
                </a:lnTo>
                <a:close/>
                <a:moveTo>
                  <a:pt x="16404499" y="3582830"/>
                </a:moveTo>
                <a:lnTo>
                  <a:pt x="16404499" y="3639663"/>
                </a:lnTo>
                <a:lnTo>
                  <a:pt x="16461332" y="3639663"/>
                </a:lnTo>
                <a:lnTo>
                  <a:pt x="16461332" y="3582830"/>
                </a:lnTo>
                <a:lnTo>
                  <a:pt x="16404499" y="3582830"/>
                </a:lnTo>
                <a:close/>
                <a:moveTo>
                  <a:pt x="16292444" y="3582830"/>
                </a:moveTo>
                <a:lnTo>
                  <a:pt x="16292444" y="3639663"/>
                </a:lnTo>
                <a:lnTo>
                  <a:pt x="16349278" y="3639663"/>
                </a:lnTo>
                <a:lnTo>
                  <a:pt x="16349278" y="3582830"/>
                </a:lnTo>
                <a:lnTo>
                  <a:pt x="16292444" y="3582830"/>
                </a:lnTo>
                <a:close/>
                <a:moveTo>
                  <a:pt x="16180390" y="3582830"/>
                </a:moveTo>
                <a:lnTo>
                  <a:pt x="16180390" y="3639663"/>
                </a:lnTo>
                <a:lnTo>
                  <a:pt x="16237224" y="3639663"/>
                </a:lnTo>
                <a:lnTo>
                  <a:pt x="16237224" y="3582830"/>
                </a:lnTo>
                <a:lnTo>
                  <a:pt x="16180390" y="3582830"/>
                </a:lnTo>
                <a:close/>
                <a:moveTo>
                  <a:pt x="2813944" y="3582828"/>
                </a:moveTo>
                <a:lnTo>
                  <a:pt x="2813944" y="3639662"/>
                </a:lnTo>
                <a:lnTo>
                  <a:pt x="2870780" y="3639662"/>
                </a:lnTo>
                <a:lnTo>
                  <a:pt x="2870780" y="3582828"/>
                </a:lnTo>
                <a:lnTo>
                  <a:pt x="2813944" y="3582828"/>
                </a:lnTo>
                <a:close/>
                <a:moveTo>
                  <a:pt x="2701891" y="3582828"/>
                </a:moveTo>
                <a:lnTo>
                  <a:pt x="2701891" y="3639662"/>
                </a:lnTo>
                <a:lnTo>
                  <a:pt x="2758730" y="3639662"/>
                </a:lnTo>
                <a:lnTo>
                  <a:pt x="2758730" y="3582828"/>
                </a:lnTo>
                <a:lnTo>
                  <a:pt x="2701891" y="3582828"/>
                </a:lnTo>
                <a:close/>
                <a:moveTo>
                  <a:pt x="2589845" y="3582828"/>
                </a:moveTo>
                <a:lnTo>
                  <a:pt x="2589845" y="3639662"/>
                </a:lnTo>
                <a:lnTo>
                  <a:pt x="2646671" y="3639662"/>
                </a:lnTo>
                <a:lnTo>
                  <a:pt x="2646671" y="3582828"/>
                </a:lnTo>
                <a:lnTo>
                  <a:pt x="2589845" y="3582828"/>
                </a:lnTo>
                <a:close/>
                <a:moveTo>
                  <a:pt x="12612246" y="3500664"/>
                </a:moveTo>
                <a:lnTo>
                  <a:pt x="12612246" y="3557497"/>
                </a:lnTo>
                <a:lnTo>
                  <a:pt x="12669079" y="3557497"/>
                </a:lnTo>
                <a:lnTo>
                  <a:pt x="12669079" y="3500664"/>
                </a:lnTo>
                <a:lnTo>
                  <a:pt x="12612246" y="3500664"/>
                </a:lnTo>
                <a:close/>
                <a:moveTo>
                  <a:pt x="12500191" y="3500664"/>
                </a:moveTo>
                <a:lnTo>
                  <a:pt x="12500191" y="3557497"/>
                </a:lnTo>
                <a:lnTo>
                  <a:pt x="12557025" y="3557497"/>
                </a:lnTo>
                <a:lnTo>
                  <a:pt x="12557025" y="3500664"/>
                </a:lnTo>
                <a:lnTo>
                  <a:pt x="12500191" y="3500664"/>
                </a:lnTo>
                <a:close/>
                <a:moveTo>
                  <a:pt x="12388137" y="3500664"/>
                </a:moveTo>
                <a:lnTo>
                  <a:pt x="12388137" y="3557497"/>
                </a:lnTo>
                <a:lnTo>
                  <a:pt x="12444971" y="3557497"/>
                </a:lnTo>
                <a:lnTo>
                  <a:pt x="12444971" y="3500664"/>
                </a:lnTo>
                <a:lnTo>
                  <a:pt x="12388137" y="3500664"/>
                </a:lnTo>
                <a:close/>
                <a:moveTo>
                  <a:pt x="17351339" y="3492933"/>
                </a:moveTo>
                <a:lnTo>
                  <a:pt x="17351339" y="3538633"/>
                </a:lnTo>
                <a:lnTo>
                  <a:pt x="17560187" y="3538633"/>
                </a:lnTo>
                <a:lnTo>
                  <a:pt x="17560187" y="3492933"/>
                </a:lnTo>
                <a:lnTo>
                  <a:pt x="17351339" y="3492933"/>
                </a:lnTo>
                <a:close/>
                <a:moveTo>
                  <a:pt x="17351339" y="3401301"/>
                </a:moveTo>
                <a:lnTo>
                  <a:pt x="17351339" y="3447001"/>
                </a:lnTo>
                <a:lnTo>
                  <a:pt x="17560187" y="3447001"/>
                </a:lnTo>
                <a:lnTo>
                  <a:pt x="17560187" y="3401301"/>
                </a:lnTo>
                <a:lnTo>
                  <a:pt x="17351339" y="3401301"/>
                </a:lnTo>
                <a:close/>
                <a:moveTo>
                  <a:pt x="1596781" y="3357078"/>
                </a:moveTo>
                <a:lnTo>
                  <a:pt x="1596781" y="3402779"/>
                </a:lnTo>
                <a:lnTo>
                  <a:pt x="1805629" y="3402779"/>
                </a:lnTo>
                <a:lnTo>
                  <a:pt x="1805629" y="3357078"/>
                </a:lnTo>
                <a:lnTo>
                  <a:pt x="1596781" y="3357078"/>
                </a:lnTo>
                <a:close/>
                <a:moveTo>
                  <a:pt x="12612246" y="3355375"/>
                </a:moveTo>
                <a:lnTo>
                  <a:pt x="12612246" y="3412209"/>
                </a:lnTo>
                <a:lnTo>
                  <a:pt x="12669079" y="3412209"/>
                </a:lnTo>
                <a:lnTo>
                  <a:pt x="12669079" y="3355375"/>
                </a:lnTo>
                <a:lnTo>
                  <a:pt x="12612246" y="3355375"/>
                </a:lnTo>
                <a:close/>
                <a:moveTo>
                  <a:pt x="12500191" y="3355375"/>
                </a:moveTo>
                <a:lnTo>
                  <a:pt x="12500191" y="3412209"/>
                </a:lnTo>
                <a:lnTo>
                  <a:pt x="12557025" y="3412209"/>
                </a:lnTo>
                <a:lnTo>
                  <a:pt x="12557025" y="3355375"/>
                </a:lnTo>
                <a:lnTo>
                  <a:pt x="12500191" y="3355375"/>
                </a:lnTo>
                <a:close/>
                <a:moveTo>
                  <a:pt x="12388137" y="3355375"/>
                </a:moveTo>
                <a:lnTo>
                  <a:pt x="12388137" y="3412209"/>
                </a:lnTo>
                <a:lnTo>
                  <a:pt x="12444971" y="3412209"/>
                </a:lnTo>
                <a:lnTo>
                  <a:pt x="12444971" y="3355375"/>
                </a:lnTo>
                <a:lnTo>
                  <a:pt x="12388137" y="3355375"/>
                </a:lnTo>
                <a:close/>
                <a:moveTo>
                  <a:pt x="17351339" y="3309670"/>
                </a:moveTo>
                <a:lnTo>
                  <a:pt x="17351339" y="3355371"/>
                </a:lnTo>
                <a:lnTo>
                  <a:pt x="17560187" y="3355371"/>
                </a:lnTo>
                <a:lnTo>
                  <a:pt x="17560187" y="3309670"/>
                </a:lnTo>
                <a:lnTo>
                  <a:pt x="17351339" y="3309670"/>
                </a:lnTo>
                <a:close/>
                <a:moveTo>
                  <a:pt x="1596781" y="3265446"/>
                </a:moveTo>
                <a:lnTo>
                  <a:pt x="1596781" y="3311147"/>
                </a:lnTo>
                <a:lnTo>
                  <a:pt x="1805629" y="3311147"/>
                </a:lnTo>
                <a:lnTo>
                  <a:pt x="1805629" y="3265446"/>
                </a:lnTo>
                <a:lnTo>
                  <a:pt x="1596781" y="3265446"/>
                </a:lnTo>
                <a:close/>
                <a:moveTo>
                  <a:pt x="17351339" y="3218041"/>
                </a:moveTo>
                <a:lnTo>
                  <a:pt x="17351339" y="3263742"/>
                </a:lnTo>
                <a:lnTo>
                  <a:pt x="17560187" y="3263742"/>
                </a:lnTo>
                <a:lnTo>
                  <a:pt x="17560187" y="3218041"/>
                </a:lnTo>
                <a:lnTo>
                  <a:pt x="17351339" y="3218041"/>
                </a:lnTo>
                <a:close/>
                <a:moveTo>
                  <a:pt x="12612246" y="3210087"/>
                </a:moveTo>
                <a:lnTo>
                  <a:pt x="12612246" y="3266921"/>
                </a:lnTo>
                <a:lnTo>
                  <a:pt x="12669079" y="3266921"/>
                </a:lnTo>
                <a:lnTo>
                  <a:pt x="12669079" y="3210087"/>
                </a:lnTo>
                <a:lnTo>
                  <a:pt x="12612246" y="3210087"/>
                </a:lnTo>
                <a:close/>
                <a:moveTo>
                  <a:pt x="12500191" y="3210087"/>
                </a:moveTo>
                <a:lnTo>
                  <a:pt x="12500191" y="3266921"/>
                </a:lnTo>
                <a:lnTo>
                  <a:pt x="12557025" y="3266921"/>
                </a:lnTo>
                <a:lnTo>
                  <a:pt x="12557025" y="3210087"/>
                </a:lnTo>
                <a:lnTo>
                  <a:pt x="12500191" y="3210087"/>
                </a:lnTo>
                <a:close/>
                <a:moveTo>
                  <a:pt x="12388137" y="3210087"/>
                </a:moveTo>
                <a:lnTo>
                  <a:pt x="12388137" y="3266921"/>
                </a:lnTo>
                <a:lnTo>
                  <a:pt x="12444971" y="3266921"/>
                </a:lnTo>
                <a:lnTo>
                  <a:pt x="12444971" y="3210087"/>
                </a:lnTo>
                <a:lnTo>
                  <a:pt x="12388137" y="3210087"/>
                </a:lnTo>
                <a:close/>
                <a:moveTo>
                  <a:pt x="1596781" y="3173817"/>
                </a:moveTo>
                <a:lnTo>
                  <a:pt x="1596781" y="3219518"/>
                </a:lnTo>
                <a:lnTo>
                  <a:pt x="1805629" y="3219518"/>
                </a:lnTo>
                <a:lnTo>
                  <a:pt x="1805629" y="3173817"/>
                </a:lnTo>
                <a:lnTo>
                  <a:pt x="1596781" y="3173817"/>
                </a:lnTo>
                <a:close/>
                <a:moveTo>
                  <a:pt x="17351339" y="3126412"/>
                </a:moveTo>
                <a:lnTo>
                  <a:pt x="17351339" y="3172113"/>
                </a:lnTo>
                <a:lnTo>
                  <a:pt x="17560187" y="3172113"/>
                </a:lnTo>
                <a:lnTo>
                  <a:pt x="17560187" y="3126412"/>
                </a:lnTo>
                <a:lnTo>
                  <a:pt x="17351339" y="3126412"/>
                </a:lnTo>
                <a:close/>
                <a:moveTo>
                  <a:pt x="1596781" y="3080712"/>
                </a:moveTo>
                <a:lnTo>
                  <a:pt x="1596781" y="3126412"/>
                </a:lnTo>
                <a:lnTo>
                  <a:pt x="1805629" y="3126412"/>
                </a:lnTo>
                <a:lnTo>
                  <a:pt x="1805629" y="3080712"/>
                </a:lnTo>
                <a:lnTo>
                  <a:pt x="1596781" y="3080712"/>
                </a:lnTo>
                <a:close/>
                <a:moveTo>
                  <a:pt x="12612246" y="3064799"/>
                </a:moveTo>
                <a:lnTo>
                  <a:pt x="12612246" y="3121633"/>
                </a:lnTo>
                <a:lnTo>
                  <a:pt x="12669079" y="3121633"/>
                </a:lnTo>
                <a:lnTo>
                  <a:pt x="12669079" y="3064799"/>
                </a:lnTo>
                <a:lnTo>
                  <a:pt x="12612246" y="3064799"/>
                </a:lnTo>
                <a:close/>
                <a:moveTo>
                  <a:pt x="12500191" y="3064799"/>
                </a:moveTo>
                <a:lnTo>
                  <a:pt x="12500191" y="3121633"/>
                </a:lnTo>
                <a:lnTo>
                  <a:pt x="12557025" y="3121633"/>
                </a:lnTo>
                <a:lnTo>
                  <a:pt x="12557025" y="3064799"/>
                </a:lnTo>
                <a:lnTo>
                  <a:pt x="12500191" y="3064799"/>
                </a:lnTo>
                <a:close/>
                <a:moveTo>
                  <a:pt x="12388137" y="3064799"/>
                </a:moveTo>
                <a:lnTo>
                  <a:pt x="12388137" y="3121633"/>
                </a:lnTo>
                <a:lnTo>
                  <a:pt x="12444971" y="3121633"/>
                </a:lnTo>
                <a:lnTo>
                  <a:pt x="12444971" y="3064799"/>
                </a:lnTo>
                <a:lnTo>
                  <a:pt x="12388137" y="3064799"/>
                </a:lnTo>
                <a:close/>
                <a:moveTo>
                  <a:pt x="17351339" y="3034782"/>
                </a:moveTo>
                <a:lnTo>
                  <a:pt x="17351339" y="3080482"/>
                </a:lnTo>
                <a:lnTo>
                  <a:pt x="17560187" y="3080482"/>
                </a:lnTo>
                <a:lnTo>
                  <a:pt x="17560187" y="3034782"/>
                </a:lnTo>
                <a:lnTo>
                  <a:pt x="17351339" y="3034782"/>
                </a:lnTo>
                <a:close/>
                <a:moveTo>
                  <a:pt x="1596781" y="2989080"/>
                </a:moveTo>
                <a:lnTo>
                  <a:pt x="1596781" y="3034780"/>
                </a:lnTo>
                <a:lnTo>
                  <a:pt x="1805629" y="3034780"/>
                </a:lnTo>
                <a:lnTo>
                  <a:pt x="1805629" y="2989080"/>
                </a:lnTo>
                <a:lnTo>
                  <a:pt x="1596781" y="2989080"/>
                </a:lnTo>
                <a:close/>
                <a:moveTo>
                  <a:pt x="17351339" y="2943153"/>
                </a:moveTo>
                <a:lnTo>
                  <a:pt x="17351339" y="2988853"/>
                </a:lnTo>
                <a:lnTo>
                  <a:pt x="17560187" y="2988853"/>
                </a:lnTo>
                <a:lnTo>
                  <a:pt x="17560187" y="2943153"/>
                </a:lnTo>
                <a:lnTo>
                  <a:pt x="17351339" y="2943153"/>
                </a:lnTo>
                <a:close/>
                <a:moveTo>
                  <a:pt x="12612246" y="2919511"/>
                </a:moveTo>
                <a:lnTo>
                  <a:pt x="12612246" y="2976345"/>
                </a:lnTo>
                <a:lnTo>
                  <a:pt x="12669079" y="2976345"/>
                </a:lnTo>
                <a:lnTo>
                  <a:pt x="12669079" y="2919511"/>
                </a:lnTo>
                <a:lnTo>
                  <a:pt x="12612246" y="2919511"/>
                </a:lnTo>
                <a:close/>
                <a:moveTo>
                  <a:pt x="12500191" y="2919511"/>
                </a:moveTo>
                <a:lnTo>
                  <a:pt x="12500191" y="2976345"/>
                </a:lnTo>
                <a:lnTo>
                  <a:pt x="12557025" y="2976345"/>
                </a:lnTo>
                <a:lnTo>
                  <a:pt x="12557025" y="2919511"/>
                </a:lnTo>
                <a:lnTo>
                  <a:pt x="12500191" y="2919511"/>
                </a:lnTo>
                <a:close/>
                <a:moveTo>
                  <a:pt x="12388137" y="2919511"/>
                </a:moveTo>
                <a:lnTo>
                  <a:pt x="12388137" y="2976345"/>
                </a:lnTo>
                <a:lnTo>
                  <a:pt x="12444971" y="2976345"/>
                </a:lnTo>
                <a:lnTo>
                  <a:pt x="12444971" y="2919511"/>
                </a:lnTo>
                <a:lnTo>
                  <a:pt x="12388137" y="2919511"/>
                </a:lnTo>
                <a:close/>
                <a:moveTo>
                  <a:pt x="1596781" y="2897450"/>
                </a:moveTo>
                <a:lnTo>
                  <a:pt x="1596781" y="2943150"/>
                </a:lnTo>
                <a:lnTo>
                  <a:pt x="1805629" y="2943150"/>
                </a:lnTo>
                <a:lnTo>
                  <a:pt x="1805629" y="2897450"/>
                </a:lnTo>
                <a:lnTo>
                  <a:pt x="1596781" y="2897450"/>
                </a:lnTo>
                <a:close/>
                <a:moveTo>
                  <a:pt x="17351339" y="2851522"/>
                </a:moveTo>
                <a:lnTo>
                  <a:pt x="17351339" y="2897223"/>
                </a:lnTo>
                <a:lnTo>
                  <a:pt x="17560187" y="2897223"/>
                </a:lnTo>
                <a:lnTo>
                  <a:pt x="17560187" y="2851522"/>
                </a:lnTo>
                <a:lnTo>
                  <a:pt x="17351339" y="2851522"/>
                </a:lnTo>
                <a:close/>
                <a:moveTo>
                  <a:pt x="1596781" y="2805821"/>
                </a:moveTo>
                <a:lnTo>
                  <a:pt x="1596781" y="2851521"/>
                </a:lnTo>
                <a:lnTo>
                  <a:pt x="1805629" y="2851521"/>
                </a:lnTo>
                <a:lnTo>
                  <a:pt x="1805629" y="2805821"/>
                </a:lnTo>
                <a:lnTo>
                  <a:pt x="1596781" y="2805821"/>
                </a:lnTo>
                <a:close/>
                <a:moveTo>
                  <a:pt x="1596781" y="2714192"/>
                </a:moveTo>
                <a:lnTo>
                  <a:pt x="1596781" y="2759892"/>
                </a:lnTo>
                <a:lnTo>
                  <a:pt x="1805629" y="2759892"/>
                </a:lnTo>
                <a:lnTo>
                  <a:pt x="1805629" y="2714192"/>
                </a:lnTo>
                <a:lnTo>
                  <a:pt x="1596781" y="2714192"/>
                </a:lnTo>
                <a:close/>
                <a:moveTo>
                  <a:pt x="4422120" y="2688604"/>
                </a:moveTo>
                <a:lnTo>
                  <a:pt x="4422120" y="2851522"/>
                </a:lnTo>
                <a:lnTo>
                  <a:pt x="4459897" y="2851522"/>
                </a:lnTo>
                <a:lnTo>
                  <a:pt x="4459897" y="2688604"/>
                </a:lnTo>
                <a:lnTo>
                  <a:pt x="4422120" y="2688604"/>
                </a:lnTo>
                <a:close/>
                <a:moveTo>
                  <a:pt x="4346370" y="2688604"/>
                </a:moveTo>
                <a:lnTo>
                  <a:pt x="4346370" y="2851522"/>
                </a:lnTo>
                <a:lnTo>
                  <a:pt x="4384149" y="2851522"/>
                </a:lnTo>
                <a:lnTo>
                  <a:pt x="4384149" y="2688604"/>
                </a:lnTo>
                <a:lnTo>
                  <a:pt x="4346370" y="2688604"/>
                </a:lnTo>
                <a:close/>
                <a:moveTo>
                  <a:pt x="4270624" y="2688604"/>
                </a:moveTo>
                <a:lnTo>
                  <a:pt x="4270624" y="2851522"/>
                </a:lnTo>
                <a:lnTo>
                  <a:pt x="4308407" y="2851522"/>
                </a:lnTo>
                <a:lnTo>
                  <a:pt x="4308407" y="2688604"/>
                </a:lnTo>
                <a:lnTo>
                  <a:pt x="4270624" y="2688604"/>
                </a:lnTo>
                <a:close/>
                <a:moveTo>
                  <a:pt x="4194881" y="2688604"/>
                </a:moveTo>
                <a:lnTo>
                  <a:pt x="4194881" y="2851522"/>
                </a:lnTo>
                <a:lnTo>
                  <a:pt x="4232658" y="2851522"/>
                </a:lnTo>
                <a:lnTo>
                  <a:pt x="4232658" y="2688604"/>
                </a:lnTo>
                <a:lnTo>
                  <a:pt x="4194881" y="2688604"/>
                </a:lnTo>
                <a:close/>
                <a:moveTo>
                  <a:pt x="4119132" y="2688604"/>
                </a:moveTo>
                <a:lnTo>
                  <a:pt x="4119132" y="2851522"/>
                </a:lnTo>
                <a:lnTo>
                  <a:pt x="4156909" y="2851522"/>
                </a:lnTo>
                <a:lnTo>
                  <a:pt x="4156909" y="2688604"/>
                </a:lnTo>
                <a:lnTo>
                  <a:pt x="4119132" y="2688604"/>
                </a:lnTo>
                <a:close/>
                <a:moveTo>
                  <a:pt x="4043383" y="2688604"/>
                </a:moveTo>
                <a:lnTo>
                  <a:pt x="4043383" y="2851522"/>
                </a:lnTo>
                <a:lnTo>
                  <a:pt x="4081160" y="2851522"/>
                </a:lnTo>
                <a:lnTo>
                  <a:pt x="4081160" y="2688604"/>
                </a:lnTo>
                <a:lnTo>
                  <a:pt x="4043383" y="2688604"/>
                </a:lnTo>
                <a:close/>
                <a:moveTo>
                  <a:pt x="3967636" y="2688604"/>
                </a:moveTo>
                <a:lnTo>
                  <a:pt x="3967636" y="2851522"/>
                </a:lnTo>
                <a:lnTo>
                  <a:pt x="4005415" y="2851522"/>
                </a:lnTo>
                <a:lnTo>
                  <a:pt x="4005415" y="2688604"/>
                </a:lnTo>
                <a:lnTo>
                  <a:pt x="3967636" y="2688604"/>
                </a:lnTo>
                <a:close/>
                <a:moveTo>
                  <a:pt x="3891895" y="2688604"/>
                </a:moveTo>
                <a:lnTo>
                  <a:pt x="3891895" y="2851522"/>
                </a:lnTo>
                <a:lnTo>
                  <a:pt x="3929672" y="2851522"/>
                </a:lnTo>
                <a:lnTo>
                  <a:pt x="3929672" y="2688604"/>
                </a:lnTo>
                <a:lnTo>
                  <a:pt x="3891895" y="2688604"/>
                </a:lnTo>
                <a:close/>
                <a:moveTo>
                  <a:pt x="15043403" y="2685661"/>
                </a:moveTo>
                <a:lnTo>
                  <a:pt x="15043403" y="2894508"/>
                </a:lnTo>
                <a:lnTo>
                  <a:pt x="15089105" y="2894508"/>
                </a:lnTo>
                <a:lnTo>
                  <a:pt x="15089105" y="2685661"/>
                </a:lnTo>
                <a:lnTo>
                  <a:pt x="15043403" y="2685661"/>
                </a:lnTo>
                <a:close/>
                <a:moveTo>
                  <a:pt x="14951773" y="2685661"/>
                </a:moveTo>
                <a:lnTo>
                  <a:pt x="14951773" y="2894508"/>
                </a:lnTo>
                <a:lnTo>
                  <a:pt x="14997475" y="2894508"/>
                </a:lnTo>
                <a:lnTo>
                  <a:pt x="14997475" y="2685661"/>
                </a:lnTo>
                <a:lnTo>
                  <a:pt x="14951773" y="2685661"/>
                </a:lnTo>
                <a:close/>
                <a:moveTo>
                  <a:pt x="14860145" y="2685661"/>
                </a:moveTo>
                <a:lnTo>
                  <a:pt x="14860145" y="2894508"/>
                </a:lnTo>
                <a:lnTo>
                  <a:pt x="14905844" y="2894508"/>
                </a:lnTo>
                <a:lnTo>
                  <a:pt x="14905844" y="2685661"/>
                </a:lnTo>
                <a:lnTo>
                  <a:pt x="14860145" y="2685661"/>
                </a:lnTo>
                <a:close/>
                <a:moveTo>
                  <a:pt x="14768515" y="2685661"/>
                </a:moveTo>
                <a:lnTo>
                  <a:pt x="14768515" y="2894508"/>
                </a:lnTo>
                <a:lnTo>
                  <a:pt x="14814217" y="2894508"/>
                </a:lnTo>
                <a:lnTo>
                  <a:pt x="14814217" y="2685661"/>
                </a:lnTo>
                <a:lnTo>
                  <a:pt x="14768515" y="2685661"/>
                </a:lnTo>
                <a:close/>
                <a:moveTo>
                  <a:pt x="14676884" y="2685661"/>
                </a:moveTo>
                <a:lnTo>
                  <a:pt x="14676884" y="2894508"/>
                </a:lnTo>
                <a:lnTo>
                  <a:pt x="14722586" y="2894508"/>
                </a:lnTo>
                <a:lnTo>
                  <a:pt x="14722586" y="2685661"/>
                </a:lnTo>
                <a:lnTo>
                  <a:pt x="14676884" y="2685661"/>
                </a:lnTo>
                <a:close/>
                <a:moveTo>
                  <a:pt x="14585255" y="2685661"/>
                </a:moveTo>
                <a:lnTo>
                  <a:pt x="14585255" y="2894508"/>
                </a:lnTo>
                <a:lnTo>
                  <a:pt x="14630955" y="2894508"/>
                </a:lnTo>
                <a:lnTo>
                  <a:pt x="14630955" y="2685661"/>
                </a:lnTo>
                <a:lnTo>
                  <a:pt x="14585255" y="2685661"/>
                </a:lnTo>
                <a:close/>
                <a:moveTo>
                  <a:pt x="14493625" y="2685661"/>
                </a:moveTo>
                <a:lnTo>
                  <a:pt x="14493625" y="2894508"/>
                </a:lnTo>
                <a:lnTo>
                  <a:pt x="14539325" y="2894508"/>
                </a:lnTo>
                <a:lnTo>
                  <a:pt x="14539325" y="2685661"/>
                </a:lnTo>
                <a:lnTo>
                  <a:pt x="14493625" y="2685661"/>
                </a:lnTo>
                <a:close/>
                <a:moveTo>
                  <a:pt x="2875284" y="2661196"/>
                </a:moveTo>
                <a:lnTo>
                  <a:pt x="2875284" y="3265443"/>
                </a:lnTo>
                <a:lnTo>
                  <a:pt x="2913063" y="3265443"/>
                </a:lnTo>
                <a:lnTo>
                  <a:pt x="2913063" y="2661196"/>
                </a:lnTo>
                <a:lnTo>
                  <a:pt x="2875284" y="2661196"/>
                </a:lnTo>
                <a:close/>
                <a:moveTo>
                  <a:pt x="2769698" y="2661196"/>
                </a:moveTo>
                <a:lnTo>
                  <a:pt x="2769698" y="3265443"/>
                </a:lnTo>
                <a:lnTo>
                  <a:pt x="2807479" y="3265443"/>
                </a:lnTo>
                <a:lnTo>
                  <a:pt x="2807479" y="2661196"/>
                </a:lnTo>
                <a:lnTo>
                  <a:pt x="2769698" y="2661196"/>
                </a:lnTo>
                <a:close/>
                <a:moveTo>
                  <a:pt x="2664114" y="2661196"/>
                </a:moveTo>
                <a:lnTo>
                  <a:pt x="2664114" y="3265443"/>
                </a:lnTo>
                <a:lnTo>
                  <a:pt x="2701891" y="3265443"/>
                </a:lnTo>
                <a:lnTo>
                  <a:pt x="2701891" y="2661196"/>
                </a:lnTo>
                <a:lnTo>
                  <a:pt x="2664114" y="2661196"/>
                </a:lnTo>
                <a:close/>
                <a:moveTo>
                  <a:pt x="2558534" y="2661196"/>
                </a:moveTo>
                <a:lnTo>
                  <a:pt x="2558534" y="3265443"/>
                </a:lnTo>
                <a:lnTo>
                  <a:pt x="2596306" y="3265443"/>
                </a:lnTo>
                <a:lnTo>
                  <a:pt x="2596306" y="2661196"/>
                </a:lnTo>
                <a:lnTo>
                  <a:pt x="2558534" y="2661196"/>
                </a:lnTo>
                <a:close/>
                <a:moveTo>
                  <a:pt x="2980870" y="2661194"/>
                </a:moveTo>
                <a:lnTo>
                  <a:pt x="2980870" y="3265442"/>
                </a:lnTo>
                <a:lnTo>
                  <a:pt x="3018648" y="3265442"/>
                </a:lnTo>
                <a:lnTo>
                  <a:pt x="3018648" y="2661194"/>
                </a:lnTo>
                <a:lnTo>
                  <a:pt x="2980870" y="2661194"/>
                </a:lnTo>
                <a:close/>
                <a:moveTo>
                  <a:pt x="16374516" y="2632791"/>
                </a:moveTo>
                <a:lnTo>
                  <a:pt x="16374516" y="3237039"/>
                </a:lnTo>
                <a:lnTo>
                  <a:pt x="16412296" y="3237039"/>
                </a:lnTo>
                <a:lnTo>
                  <a:pt x="16412296" y="2632791"/>
                </a:lnTo>
                <a:lnTo>
                  <a:pt x="16374516" y="2632791"/>
                </a:lnTo>
                <a:close/>
                <a:moveTo>
                  <a:pt x="16268931" y="2632791"/>
                </a:moveTo>
                <a:lnTo>
                  <a:pt x="16268931" y="3237039"/>
                </a:lnTo>
                <a:lnTo>
                  <a:pt x="16306709" y="3237039"/>
                </a:lnTo>
                <a:lnTo>
                  <a:pt x="16306709" y="2632791"/>
                </a:lnTo>
                <a:lnTo>
                  <a:pt x="16268931" y="2632791"/>
                </a:lnTo>
                <a:close/>
                <a:moveTo>
                  <a:pt x="16163344" y="2632791"/>
                </a:moveTo>
                <a:lnTo>
                  <a:pt x="16163344" y="3237039"/>
                </a:lnTo>
                <a:lnTo>
                  <a:pt x="16201125" y="3237039"/>
                </a:lnTo>
                <a:lnTo>
                  <a:pt x="16201125" y="2632791"/>
                </a:lnTo>
                <a:lnTo>
                  <a:pt x="16163344" y="2632791"/>
                </a:lnTo>
                <a:close/>
                <a:moveTo>
                  <a:pt x="16057760" y="2632791"/>
                </a:moveTo>
                <a:lnTo>
                  <a:pt x="16057760" y="3237039"/>
                </a:lnTo>
                <a:lnTo>
                  <a:pt x="16095537" y="3237039"/>
                </a:lnTo>
                <a:lnTo>
                  <a:pt x="16095537" y="2632791"/>
                </a:lnTo>
                <a:lnTo>
                  <a:pt x="16057760" y="2632791"/>
                </a:lnTo>
                <a:close/>
                <a:moveTo>
                  <a:pt x="16480103" y="2632790"/>
                </a:moveTo>
                <a:lnTo>
                  <a:pt x="16480103" y="3237037"/>
                </a:lnTo>
                <a:lnTo>
                  <a:pt x="16517880" y="3237037"/>
                </a:lnTo>
                <a:lnTo>
                  <a:pt x="16517880" y="2632790"/>
                </a:lnTo>
                <a:lnTo>
                  <a:pt x="16480103" y="2632790"/>
                </a:lnTo>
                <a:close/>
                <a:moveTo>
                  <a:pt x="1596781" y="2622561"/>
                </a:moveTo>
                <a:lnTo>
                  <a:pt x="1596781" y="2668261"/>
                </a:lnTo>
                <a:lnTo>
                  <a:pt x="1805629" y="2668261"/>
                </a:lnTo>
                <a:lnTo>
                  <a:pt x="1805629" y="2622561"/>
                </a:lnTo>
                <a:lnTo>
                  <a:pt x="1596781" y="2622561"/>
                </a:lnTo>
                <a:close/>
                <a:moveTo>
                  <a:pt x="1596781" y="2530932"/>
                </a:moveTo>
                <a:lnTo>
                  <a:pt x="1596781" y="2576632"/>
                </a:lnTo>
                <a:lnTo>
                  <a:pt x="1805629" y="2576632"/>
                </a:lnTo>
                <a:lnTo>
                  <a:pt x="1805629" y="2530932"/>
                </a:lnTo>
                <a:lnTo>
                  <a:pt x="1596781" y="2530932"/>
                </a:lnTo>
                <a:close/>
                <a:moveTo>
                  <a:pt x="1596781" y="2439301"/>
                </a:moveTo>
                <a:lnTo>
                  <a:pt x="1596781" y="2485002"/>
                </a:lnTo>
                <a:lnTo>
                  <a:pt x="1805629" y="2485002"/>
                </a:lnTo>
                <a:lnTo>
                  <a:pt x="1805629" y="2439301"/>
                </a:lnTo>
                <a:lnTo>
                  <a:pt x="1596781" y="2439301"/>
                </a:lnTo>
                <a:close/>
                <a:moveTo>
                  <a:pt x="17217171" y="2397981"/>
                </a:moveTo>
                <a:lnTo>
                  <a:pt x="17217171" y="2434557"/>
                </a:lnTo>
                <a:lnTo>
                  <a:pt x="17582931" y="2434557"/>
                </a:lnTo>
                <a:lnTo>
                  <a:pt x="17582931" y="2397981"/>
                </a:lnTo>
                <a:lnTo>
                  <a:pt x="17217171" y="2397981"/>
                </a:lnTo>
                <a:close/>
                <a:moveTo>
                  <a:pt x="9762349" y="2057780"/>
                </a:moveTo>
                <a:lnTo>
                  <a:pt x="9762349" y="2266627"/>
                </a:lnTo>
                <a:lnTo>
                  <a:pt x="9808049" y="2266627"/>
                </a:lnTo>
                <a:lnTo>
                  <a:pt x="9808049" y="2057780"/>
                </a:lnTo>
                <a:lnTo>
                  <a:pt x="9762349" y="2057780"/>
                </a:lnTo>
                <a:close/>
                <a:moveTo>
                  <a:pt x="9670720" y="2057780"/>
                </a:moveTo>
                <a:lnTo>
                  <a:pt x="9670720" y="2266627"/>
                </a:lnTo>
                <a:lnTo>
                  <a:pt x="9716420" y="2266627"/>
                </a:lnTo>
                <a:lnTo>
                  <a:pt x="9716420" y="2057780"/>
                </a:lnTo>
                <a:lnTo>
                  <a:pt x="9670720" y="2057780"/>
                </a:lnTo>
                <a:close/>
                <a:moveTo>
                  <a:pt x="9579089" y="2057780"/>
                </a:moveTo>
                <a:lnTo>
                  <a:pt x="9579089" y="2266627"/>
                </a:lnTo>
                <a:lnTo>
                  <a:pt x="9624790" y="2266627"/>
                </a:lnTo>
                <a:lnTo>
                  <a:pt x="9624790" y="2057780"/>
                </a:lnTo>
                <a:lnTo>
                  <a:pt x="9579089" y="2057780"/>
                </a:lnTo>
                <a:close/>
                <a:moveTo>
                  <a:pt x="9487461" y="2057780"/>
                </a:moveTo>
                <a:lnTo>
                  <a:pt x="9487461" y="2266627"/>
                </a:lnTo>
                <a:lnTo>
                  <a:pt x="9533161" y="2266627"/>
                </a:lnTo>
                <a:lnTo>
                  <a:pt x="9533161" y="2057780"/>
                </a:lnTo>
                <a:lnTo>
                  <a:pt x="9487461" y="2057780"/>
                </a:lnTo>
                <a:close/>
                <a:moveTo>
                  <a:pt x="9395836" y="2057780"/>
                </a:moveTo>
                <a:lnTo>
                  <a:pt x="9395836" y="2266627"/>
                </a:lnTo>
                <a:lnTo>
                  <a:pt x="9441534" y="2266627"/>
                </a:lnTo>
                <a:lnTo>
                  <a:pt x="9441534" y="2057780"/>
                </a:lnTo>
                <a:lnTo>
                  <a:pt x="9395836" y="2057780"/>
                </a:lnTo>
                <a:close/>
                <a:moveTo>
                  <a:pt x="9304202" y="2057780"/>
                </a:moveTo>
                <a:lnTo>
                  <a:pt x="9304202" y="2266627"/>
                </a:lnTo>
                <a:lnTo>
                  <a:pt x="9349902" y="2266627"/>
                </a:lnTo>
                <a:lnTo>
                  <a:pt x="9349902" y="2057780"/>
                </a:lnTo>
                <a:lnTo>
                  <a:pt x="9304202" y="2057780"/>
                </a:lnTo>
                <a:close/>
                <a:moveTo>
                  <a:pt x="9212570" y="2057780"/>
                </a:moveTo>
                <a:lnTo>
                  <a:pt x="9212570" y="2266627"/>
                </a:lnTo>
                <a:lnTo>
                  <a:pt x="9258270" y="2266627"/>
                </a:lnTo>
                <a:lnTo>
                  <a:pt x="9258270" y="2057780"/>
                </a:lnTo>
                <a:lnTo>
                  <a:pt x="9212570" y="2057780"/>
                </a:lnTo>
                <a:close/>
                <a:moveTo>
                  <a:pt x="14092702" y="1859157"/>
                </a:moveTo>
                <a:lnTo>
                  <a:pt x="14092702" y="1895733"/>
                </a:lnTo>
                <a:lnTo>
                  <a:pt x="14458462" y="1895733"/>
                </a:lnTo>
                <a:lnTo>
                  <a:pt x="14458462" y="1859157"/>
                </a:lnTo>
                <a:lnTo>
                  <a:pt x="14092702" y="1859157"/>
                </a:lnTo>
                <a:close/>
                <a:moveTo>
                  <a:pt x="17871603" y="1806939"/>
                </a:moveTo>
                <a:lnTo>
                  <a:pt x="17871603" y="1809649"/>
                </a:lnTo>
                <a:lnTo>
                  <a:pt x="17871627" y="1809649"/>
                </a:lnTo>
                <a:cubicBezTo>
                  <a:pt x="17871619" y="1808746"/>
                  <a:pt x="17871611" y="1807842"/>
                  <a:pt x="17871603" y="1806939"/>
                </a:cubicBezTo>
                <a:close/>
                <a:moveTo>
                  <a:pt x="18172695" y="1733739"/>
                </a:moveTo>
                <a:lnTo>
                  <a:pt x="18172695" y="1870899"/>
                </a:lnTo>
                <a:lnTo>
                  <a:pt x="18209271" y="1870899"/>
                </a:lnTo>
                <a:lnTo>
                  <a:pt x="18209271" y="1733739"/>
                </a:lnTo>
                <a:lnTo>
                  <a:pt x="18172695" y="1733739"/>
                </a:lnTo>
                <a:close/>
                <a:moveTo>
                  <a:pt x="18104295" y="1733739"/>
                </a:moveTo>
                <a:lnTo>
                  <a:pt x="18104295" y="1870899"/>
                </a:lnTo>
                <a:lnTo>
                  <a:pt x="18140871" y="1870899"/>
                </a:lnTo>
                <a:lnTo>
                  <a:pt x="18140871" y="1733739"/>
                </a:lnTo>
                <a:lnTo>
                  <a:pt x="18104295" y="1733739"/>
                </a:lnTo>
                <a:close/>
                <a:moveTo>
                  <a:pt x="18035895" y="1733739"/>
                </a:moveTo>
                <a:lnTo>
                  <a:pt x="18035895" y="1870899"/>
                </a:lnTo>
                <a:lnTo>
                  <a:pt x="18072471" y="1870899"/>
                </a:lnTo>
                <a:lnTo>
                  <a:pt x="18072471" y="1733739"/>
                </a:lnTo>
                <a:lnTo>
                  <a:pt x="18035895" y="1733739"/>
                </a:lnTo>
                <a:close/>
                <a:moveTo>
                  <a:pt x="17967493" y="1733739"/>
                </a:moveTo>
                <a:lnTo>
                  <a:pt x="17967493" y="1870899"/>
                </a:lnTo>
                <a:lnTo>
                  <a:pt x="18004069" y="1870899"/>
                </a:lnTo>
                <a:lnTo>
                  <a:pt x="18004069" y="1733739"/>
                </a:lnTo>
                <a:lnTo>
                  <a:pt x="17967493" y="1733739"/>
                </a:lnTo>
                <a:close/>
                <a:moveTo>
                  <a:pt x="14251161" y="868400"/>
                </a:moveTo>
                <a:lnTo>
                  <a:pt x="14251161" y="1005560"/>
                </a:lnTo>
                <a:lnTo>
                  <a:pt x="14287737" y="1005560"/>
                </a:lnTo>
                <a:lnTo>
                  <a:pt x="14287737" y="868400"/>
                </a:lnTo>
                <a:lnTo>
                  <a:pt x="14251161" y="868400"/>
                </a:lnTo>
                <a:close/>
                <a:moveTo>
                  <a:pt x="14182760" y="868400"/>
                </a:moveTo>
                <a:lnTo>
                  <a:pt x="14182760" y="1005560"/>
                </a:lnTo>
                <a:lnTo>
                  <a:pt x="14219336" y="1005560"/>
                </a:lnTo>
                <a:lnTo>
                  <a:pt x="14219336" y="868400"/>
                </a:lnTo>
                <a:lnTo>
                  <a:pt x="14182760" y="868400"/>
                </a:lnTo>
                <a:close/>
                <a:moveTo>
                  <a:pt x="14114359" y="868400"/>
                </a:moveTo>
                <a:lnTo>
                  <a:pt x="14114359" y="1005560"/>
                </a:lnTo>
                <a:lnTo>
                  <a:pt x="14150935" y="1005560"/>
                </a:lnTo>
                <a:lnTo>
                  <a:pt x="14150935" y="868400"/>
                </a:lnTo>
                <a:lnTo>
                  <a:pt x="14114359" y="868400"/>
                </a:lnTo>
                <a:close/>
                <a:moveTo>
                  <a:pt x="4788216" y="807315"/>
                </a:moveTo>
                <a:lnTo>
                  <a:pt x="4788216" y="944475"/>
                </a:lnTo>
                <a:lnTo>
                  <a:pt x="4824792" y="944475"/>
                </a:lnTo>
                <a:lnTo>
                  <a:pt x="4824792" y="807315"/>
                </a:lnTo>
                <a:lnTo>
                  <a:pt x="4788216" y="807315"/>
                </a:lnTo>
                <a:close/>
                <a:moveTo>
                  <a:pt x="4719815" y="807315"/>
                </a:moveTo>
                <a:lnTo>
                  <a:pt x="4719815" y="944475"/>
                </a:lnTo>
                <a:lnTo>
                  <a:pt x="4756391" y="944475"/>
                </a:lnTo>
                <a:lnTo>
                  <a:pt x="4756391" y="807315"/>
                </a:lnTo>
                <a:lnTo>
                  <a:pt x="4719815" y="807315"/>
                </a:lnTo>
                <a:close/>
                <a:moveTo>
                  <a:pt x="4651414" y="807315"/>
                </a:moveTo>
                <a:lnTo>
                  <a:pt x="4651414" y="944475"/>
                </a:lnTo>
                <a:lnTo>
                  <a:pt x="4687992" y="944475"/>
                </a:lnTo>
                <a:lnTo>
                  <a:pt x="4687992" y="807315"/>
                </a:lnTo>
                <a:lnTo>
                  <a:pt x="4651414" y="807315"/>
                </a:lnTo>
                <a:close/>
                <a:moveTo>
                  <a:pt x="2212838" y="748887"/>
                </a:moveTo>
                <a:lnTo>
                  <a:pt x="2212838" y="886047"/>
                </a:lnTo>
                <a:lnTo>
                  <a:pt x="2249414" y="886047"/>
                </a:lnTo>
                <a:lnTo>
                  <a:pt x="2249414" y="748887"/>
                </a:lnTo>
                <a:lnTo>
                  <a:pt x="2212838" y="748887"/>
                </a:lnTo>
                <a:close/>
                <a:moveTo>
                  <a:pt x="2144438" y="748887"/>
                </a:moveTo>
                <a:lnTo>
                  <a:pt x="2144438" y="886047"/>
                </a:lnTo>
                <a:lnTo>
                  <a:pt x="2181014" y="886047"/>
                </a:lnTo>
                <a:lnTo>
                  <a:pt x="2181014" y="748887"/>
                </a:lnTo>
                <a:lnTo>
                  <a:pt x="2144438" y="748887"/>
                </a:lnTo>
                <a:close/>
                <a:moveTo>
                  <a:pt x="2076037" y="748887"/>
                </a:moveTo>
                <a:lnTo>
                  <a:pt x="2076037" y="886047"/>
                </a:lnTo>
                <a:lnTo>
                  <a:pt x="2112612" y="886047"/>
                </a:lnTo>
                <a:lnTo>
                  <a:pt x="2112612" y="748887"/>
                </a:lnTo>
                <a:lnTo>
                  <a:pt x="2076037" y="748887"/>
                </a:lnTo>
                <a:close/>
                <a:moveTo>
                  <a:pt x="2007635" y="748887"/>
                </a:moveTo>
                <a:lnTo>
                  <a:pt x="2007635" y="886047"/>
                </a:lnTo>
                <a:lnTo>
                  <a:pt x="2044211" y="886047"/>
                </a:lnTo>
                <a:lnTo>
                  <a:pt x="2044211" y="748887"/>
                </a:lnTo>
                <a:lnTo>
                  <a:pt x="2007635" y="748887"/>
                </a:lnTo>
                <a:close/>
                <a:moveTo>
                  <a:pt x="17088019" y="737716"/>
                </a:moveTo>
                <a:lnTo>
                  <a:pt x="17088019" y="825107"/>
                </a:lnTo>
                <a:lnTo>
                  <a:pt x="17124595" y="825107"/>
                </a:lnTo>
                <a:lnTo>
                  <a:pt x="17124595" y="737716"/>
                </a:lnTo>
                <a:lnTo>
                  <a:pt x="17088019" y="737716"/>
                </a:lnTo>
                <a:close/>
                <a:moveTo>
                  <a:pt x="17021803" y="737716"/>
                </a:moveTo>
                <a:lnTo>
                  <a:pt x="17021803" y="825107"/>
                </a:lnTo>
                <a:lnTo>
                  <a:pt x="17058379" y="825107"/>
                </a:lnTo>
                <a:lnTo>
                  <a:pt x="17058379" y="737716"/>
                </a:lnTo>
                <a:lnTo>
                  <a:pt x="17021803" y="737716"/>
                </a:lnTo>
                <a:close/>
                <a:moveTo>
                  <a:pt x="16955591" y="737716"/>
                </a:moveTo>
                <a:lnTo>
                  <a:pt x="16955591" y="825107"/>
                </a:lnTo>
                <a:lnTo>
                  <a:pt x="16992167" y="825107"/>
                </a:lnTo>
                <a:lnTo>
                  <a:pt x="16992167" y="737716"/>
                </a:lnTo>
                <a:lnTo>
                  <a:pt x="16955591" y="737716"/>
                </a:lnTo>
                <a:close/>
                <a:moveTo>
                  <a:pt x="16889375" y="737716"/>
                </a:moveTo>
                <a:lnTo>
                  <a:pt x="16889375" y="825107"/>
                </a:lnTo>
                <a:lnTo>
                  <a:pt x="16925951" y="825107"/>
                </a:lnTo>
                <a:lnTo>
                  <a:pt x="16925951" y="737716"/>
                </a:lnTo>
                <a:lnTo>
                  <a:pt x="16889375" y="737716"/>
                </a:lnTo>
                <a:close/>
                <a:moveTo>
                  <a:pt x="16823163" y="737716"/>
                </a:moveTo>
                <a:lnTo>
                  <a:pt x="16823163" y="825107"/>
                </a:lnTo>
                <a:lnTo>
                  <a:pt x="16859739" y="825107"/>
                </a:lnTo>
                <a:lnTo>
                  <a:pt x="16859739" y="737716"/>
                </a:lnTo>
                <a:lnTo>
                  <a:pt x="16823163" y="737716"/>
                </a:lnTo>
                <a:close/>
                <a:moveTo>
                  <a:pt x="16756948" y="737716"/>
                </a:moveTo>
                <a:lnTo>
                  <a:pt x="16756948" y="825107"/>
                </a:lnTo>
                <a:lnTo>
                  <a:pt x="16793523" y="825107"/>
                </a:lnTo>
                <a:lnTo>
                  <a:pt x="16793523" y="737716"/>
                </a:lnTo>
                <a:lnTo>
                  <a:pt x="16756948" y="737716"/>
                </a:lnTo>
                <a:close/>
                <a:moveTo>
                  <a:pt x="13739104" y="0"/>
                </a:moveTo>
                <a:lnTo>
                  <a:pt x="13842002" y="0"/>
                </a:lnTo>
                <a:cubicBezTo>
                  <a:pt x="13854352" y="135832"/>
                  <a:pt x="13870817" y="279891"/>
                  <a:pt x="13883163" y="428067"/>
                </a:cubicBezTo>
                <a:lnTo>
                  <a:pt x="13883163" y="456882"/>
                </a:lnTo>
                <a:cubicBezTo>
                  <a:pt x="13911978" y="621523"/>
                  <a:pt x="13891396" y="786165"/>
                  <a:pt x="13907863" y="954919"/>
                </a:cubicBezTo>
                <a:cubicBezTo>
                  <a:pt x="13932556" y="1193648"/>
                  <a:pt x="13911978" y="1436496"/>
                  <a:pt x="13911978" y="1679340"/>
                </a:cubicBezTo>
                <a:cubicBezTo>
                  <a:pt x="13911978" y="1802821"/>
                  <a:pt x="13916091" y="1930420"/>
                  <a:pt x="13916091" y="2058015"/>
                </a:cubicBezTo>
                <a:cubicBezTo>
                  <a:pt x="13916091" y="2066247"/>
                  <a:pt x="13928441" y="2078597"/>
                  <a:pt x="13936673" y="2086829"/>
                </a:cubicBezTo>
                <a:cubicBezTo>
                  <a:pt x="13940786" y="2078597"/>
                  <a:pt x="13953138" y="2066247"/>
                  <a:pt x="13953138" y="2058015"/>
                </a:cubicBezTo>
                <a:lnTo>
                  <a:pt x="13953138" y="1955115"/>
                </a:lnTo>
                <a:cubicBezTo>
                  <a:pt x="13953138" y="1946885"/>
                  <a:pt x="13961369" y="1934533"/>
                  <a:pt x="13965483" y="1922188"/>
                </a:cubicBezTo>
                <a:cubicBezTo>
                  <a:pt x="13969601" y="1905723"/>
                  <a:pt x="13986066" y="1893373"/>
                  <a:pt x="13986066" y="1876909"/>
                </a:cubicBezTo>
                <a:lnTo>
                  <a:pt x="13986066" y="1625834"/>
                </a:lnTo>
                <a:cubicBezTo>
                  <a:pt x="14010762" y="1621715"/>
                  <a:pt x="14027226" y="1621715"/>
                  <a:pt x="14051922" y="1617602"/>
                </a:cubicBezTo>
                <a:lnTo>
                  <a:pt x="14047992" y="1005560"/>
                </a:lnTo>
                <a:lnTo>
                  <a:pt x="14082534" y="1005560"/>
                </a:lnTo>
                <a:lnTo>
                  <a:pt x="14082534" y="868400"/>
                </a:lnTo>
                <a:lnTo>
                  <a:pt x="14047111" y="868400"/>
                </a:lnTo>
                <a:lnTo>
                  <a:pt x="14046442" y="764191"/>
                </a:lnTo>
                <a:cubicBezTo>
                  <a:pt x="14087602" y="681871"/>
                  <a:pt x="14150707" y="522739"/>
                  <a:pt x="14187749" y="436300"/>
                </a:cubicBezTo>
                <a:cubicBezTo>
                  <a:pt x="14191867" y="428067"/>
                  <a:pt x="14204214" y="411603"/>
                  <a:pt x="14212445" y="411603"/>
                </a:cubicBezTo>
                <a:cubicBezTo>
                  <a:pt x="14278306" y="415722"/>
                  <a:pt x="14352391" y="378675"/>
                  <a:pt x="14410015" y="444532"/>
                </a:cubicBezTo>
                <a:cubicBezTo>
                  <a:pt x="14422365" y="382793"/>
                  <a:pt x="14430597" y="329283"/>
                  <a:pt x="14442947" y="275776"/>
                </a:cubicBezTo>
                <a:cubicBezTo>
                  <a:pt x="14447060" y="263426"/>
                  <a:pt x="14467638" y="246961"/>
                  <a:pt x="14479990" y="246961"/>
                </a:cubicBezTo>
                <a:cubicBezTo>
                  <a:pt x="14492335" y="246961"/>
                  <a:pt x="14512917" y="259313"/>
                  <a:pt x="14517032" y="271658"/>
                </a:cubicBezTo>
                <a:cubicBezTo>
                  <a:pt x="14537614" y="353978"/>
                  <a:pt x="14566427" y="440417"/>
                  <a:pt x="14574655" y="522739"/>
                </a:cubicBezTo>
                <a:cubicBezTo>
                  <a:pt x="14591119" y="720308"/>
                  <a:pt x="14599352" y="921991"/>
                  <a:pt x="14603469" y="1123678"/>
                </a:cubicBezTo>
                <a:cubicBezTo>
                  <a:pt x="14607589" y="1288319"/>
                  <a:pt x="14603469" y="1452961"/>
                  <a:pt x="14603469" y="1617602"/>
                </a:cubicBezTo>
                <a:cubicBezTo>
                  <a:pt x="14603469" y="1638180"/>
                  <a:pt x="14595237" y="1662875"/>
                  <a:pt x="14595237" y="1683457"/>
                </a:cubicBezTo>
                <a:cubicBezTo>
                  <a:pt x="14595237" y="1708154"/>
                  <a:pt x="14603469" y="1732851"/>
                  <a:pt x="14607589" y="1753429"/>
                </a:cubicBezTo>
                <a:lnTo>
                  <a:pt x="14656976" y="1753429"/>
                </a:lnTo>
                <a:lnTo>
                  <a:pt x="14706369" y="1568210"/>
                </a:lnTo>
                <a:lnTo>
                  <a:pt x="14722833" y="1568210"/>
                </a:lnTo>
                <a:cubicBezTo>
                  <a:pt x="14739296" y="1625834"/>
                  <a:pt x="14751646" y="1687572"/>
                  <a:pt x="14768111" y="1753429"/>
                </a:cubicBezTo>
                <a:lnTo>
                  <a:pt x="14875128" y="1753429"/>
                </a:lnTo>
                <a:cubicBezTo>
                  <a:pt x="14879242" y="1782243"/>
                  <a:pt x="14879242" y="1806939"/>
                  <a:pt x="14883360" y="1827516"/>
                </a:cubicBezTo>
                <a:lnTo>
                  <a:pt x="14940984" y="1827516"/>
                </a:lnTo>
                <a:cubicBezTo>
                  <a:pt x="14936870" y="1749314"/>
                  <a:pt x="14957449" y="1675227"/>
                  <a:pt x="15019191" y="1625834"/>
                </a:cubicBezTo>
                <a:cubicBezTo>
                  <a:pt x="15027419" y="1448843"/>
                  <a:pt x="15035651" y="1267737"/>
                  <a:pt x="15043883" y="1090750"/>
                </a:cubicBezTo>
                <a:cubicBezTo>
                  <a:pt x="15048001" y="991966"/>
                  <a:pt x="15027419" y="1000197"/>
                  <a:pt x="15134436" y="1000197"/>
                </a:cubicBezTo>
                <a:cubicBezTo>
                  <a:pt x="15187946" y="1000197"/>
                  <a:pt x="15212643" y="1024893"/>
                  <a:pt x="15212643" y="1078400"/>
                </a:cubicBezTo>
                <a:lnTo>
                  <a:pt x="15212643" y="1152488"/>
                </a:lnTo>
                <a:cubicBezTo>
                  <a:pt x="15220873" y="1144256"/>
                  <a:pt x="15224993" y="1131910"/>
                  <a:pt x="15224993" y="1119560"/>
                </a:cubicBezTo>
                <a:cubicBezTo>
                  <a:pt x="15229106" y="934341"/>
                  <a:pt x="15229106" y="749118"/>
                  <a:pt x="15237338" y="563899"/>
                </a:cubicBezTo>
                <a:cubicBezTo>
                  <a:pt x="15241452" y="502156"/>
                  <a:pt x="15257917" y="432185"/>
                  <a:pt x="15290845" y="382793"/>
                </a:cubicBezTo>
                <a:cubicBezTo>
                  <a:pt x="15311427" y="353978"/>
                  <a:pt x="15315540" y="329283"/>
                  <a:pt x="15323772" y="300473"/>
                </a:cubicBezTo>
                <a:cubicBezTo>
                  <a:pt x="15327890" y="284008"/>
                  <a:pt x="15348472" y="271658"/>
                  <a:pt x="15364932" y="259313"/>
                </a:cubicBezTo>
                <a:cubicBezTo>
                  <a:pt x="15373165" y="271658"/>
                  <a:pt x="15385515" y="284008"/>
                  <a:pt x="15389634" y="296354"/>
                </a:cubicBezTo>
                <a:cubicBezTo>
                  <a:pt x="15397862" y="333401"/>
                  <a:pt x="15393747" y="374560"/>
                  <a:pt x="15401979" y="411603"/>
                </a:cubicBezTo>
                <a:cubicBezTo>
                  <a:pt x="15418444" y="510387"/>
                  <a:pt x="15447254" y="605059"/>
                  <a:pt x="15451371" y="703843"/>
                </a:cubicBezTo>
                <a:cubicBezTo>
                  <a:pt x="15463718" y="860252"/>
                  <a:pt x="15455486" y="1016661"/>
                  <a:pt x="15455486" y="1173070"/>
                </a:cubicBezTo>
                <a:lnTo>
                  <a:pt x="15455486" y="1238927"/>
                </a:lnTo>
                <a:lnTo>
                  <a:pt x="15727143" y="1238927"/>
                </a:lnTo>
                <a:lnTo>
                  <a:pt x="15727143" y="1465306"/>
                </a:lnTo>
                <a:cubicBezTo>
                  <a:pt x="15747725" y="1469425"/>
                  <a:pt x="15760075" y="1469425"/>
                  <a:pt x="15772422" y="1469425"/>
                </a:cubicBezTo>
                <a:cubicBezTo>
                  <a:pt x="15850624" y="1473538"/>
                  <a:pt x="15850624" y="1473538"/>
                  <a:pt x="15850624" y="1551745"/>
                </a:cubicBezTo>
                <a:lnTo>
                  <a:pt x="15850624" y="2224712"/>
                </a:lnTo>
                <a:lnTo>
                  <a:pt x="15923336" y="2224712"/>
                </a:lnTo>
                <a:cubicBezTo>
                  <a:pt x="15923796" y="2208935"/>
                  <a:pt x="15924258" y="2193157"/>
                  <a:pt x="15924718" y="2177381"/>
                </a:cubicBezTo>
                <a:cubicBezTo>
                  <a:pt x="15928831" y="2136221"/>
                  <a:pt x="15924718" y="2099174"/>
                  <a:pt x="15982338" y="2103294"/>
                </a:cubicBezTo>
                <a:cubicBezTo>
                  <a:pt x="15982338" y="2082711"/>
                  <a:pt x="15982338" y="2062132"/>
                  <a:pt x="15986455" y="2045669"/>
                </a:cubicBezTo>
                <a:cubicBezTo>
                  <a:pt x="15986455" y="2041550"/>
                  <a:pt x="15994688" y="2033319"/>
                  <a:pt x="16002920" y="2033319"/>
                </a:cubicBezTo>
                <a:cubicBezTo>
                  <a:pt x="16002920" y="2029205"/>
                  <a:pt x="16015265" y="2037437"/>
                  <a:pt x="16015265" y="2041550"/>
                </a:cubicBezTo>
                <a:cubicBezTo>
                  <a:pt x="16019383" y="2103294"/>
                  <a:pt x="16072890" y="2144454"/>
                  <a:pt x="16056425" y="2210310"/>
                </a:cubicBezTo>
                <a:cubicBezTo>
                  <a:pt x="16052312" y="2230888"/>
                  <a:pt x="16056425" y="2255583"/>
                  <a:pt x="16056425" y="2276166"/>
                </a:cubicBezTo>
                <a:lnTo>
                  <a:pt x="16077008" y="2276166"/>
                </a:lnTo>
                <a:cubicBezTo>
                  <a:pt x="16085240" y="2165031"/>
                  <a:pt x="16089358" y="2053901"/>
                  <a:pt x="16097587" y="1938652"/>
                </a:cubicBezTo>
                <a:cubicBezTo>
                  <a:pt x="16105818" y="1934533"/>
                  <a:pt x="16114050" y="1934533"/>
                  <a:pt x="16122282" y="1934533"/>
                </a:cubicBezTo>
                <a:cubicBezTo>
                  <a:pt x="16130519" y="1934533"/>
                  <a:pt x="16138745" y="1934533"/>
                  <a:pt x="16155210" y="1938652"/>
                </a:cubicBezTo>
                <a:lnTo>
                  <a:pt x="16155210" y="2272048"/>
                </a:lnTo>
                <a:cubicBezTo>
                  <a:pt x="16163442" y="2272048"/>
                  <a:pt x="16167560" y="2276166"/>
                  <a:pt x="16175792" y="2276166"/>
                </a:cubicBezTo>
                <a:cubicBezTo>
                  <a:pt x="16184024" y="2267933"/>
                  <a:pt x="16192257" y="2255583"/>
                  <a:pt x="16192257" y="2243238"/>
                </a:cubicBezTo>
                <a:lnTo>
                  <a:pt x="16192257" y="1992158"/>
                </a:lnTo>
                <a:lnTo>
                  <a:pt x="16192257" y="1774011"/>
                </a:lnTo>
                <a:cubicBezTo>
                  <a:pt x="16295159" y="1774011"/>
                  <a:pt x="16393940" y="1778124"/>
                  <a:pt x="16488610" y="1774011"/>
                </a:cubicBezTo>
                <a:cubicBezTo>
                  <a:pt x="16525652" y="1774011"/>
                  <a:pt x="16538004" y="1790476"/>
                  <a:pt x="16538004" y="1823403"/>
                </a:cubicBezTo>
                <a:lnTo>
                  <a:pt x="16538004" y="2029205"/>
                </a:lnTo>
                <a:cubicBezTo>
                  <a:pt x="16542122" y="2029205"/>
                  <a:pt x="16546235" y="2033319"/>
                  <a:pt x="16550349" y="2033319"/>
                </a:cubicBezTo>
                <a:cubicBezTo>
                  <a:pt x="16554467" y="2020972"/>
                  <a:pt x="16566812" y="2004508"/>
                  <a:pt x="16566812" y="1992158"/>
                </a:cubicBezTo>
                <a:cubicBezTo>
                  <a:pt x="16570932" y="1893373"/>
                  <a:pt x="16570932" y="1794589"/>
                  <a:pt x="16570932" y="1695804"/>
                </a:cubicBezTo>
                <a:cubicBezTo>
                  <a:pt x="16570932" y="1391218"/>
                  <a:pt x="16570932" y="1082518"/>
                  <a:pt x="16566812" y="773813"/>
                </a:cubicBezTo>
                <a:cubicBezTo>
                  <a:pt x="16566812" y="716188"/>
                  <a:pt x="16583282" y="675029"/>
                  <a:pt x="16636788" y="646219"/>
                </a:cubicBezTo>
                <a:cubicBezTo>
                  <a:pt x="16686179" y="621523"/>
                  <a:pt x="16739686" y="588594"/>
                  <a:pt x="16723226" y="514506"/>
                </a:cubicBezTo>
                <a:cubicBezTo>
                  <a:pt x="16723226" y="502156"/>
                  <a:pt x="16735573" y="489810"/>
                  <a:pt x="16743805" y="481577"/>
                </a:cubicBezTo>
                <a:cubicBezTo>
                  <a:pt x="16780851" y="436300"/>
                  <a:pt x="16834363" y="399257"/>
                  <a:pt x="16817899" y="329283"/>
                </a:cubicBezTo>
                <a:cubicBezTo>
                  <a:pt x="16813783" y="312818"/>
                  <a:pt x="16834363" y="292241"/>
                  <a:pt x="16842595" y="275776"/>
                </a:cubicBezTo>
                <a:cubicBezTo>
                  <a:pt x="16846715" y="275776"/>
                  <a:pt x="16854943" y="279891"/>
                  <a:pt x="16859059" y="279891"/>
                </a:cubicBezTo>
                <a:lnTo>
                  <a:pt x="16859059" y="337515"/>
                </a:lnTo>
                <a:cubicBezTo>
                  <a:pt x="16859059" y="353978"/>
                  <a:pt x="16863175" y="382793"/>
                  <a:pt x="16867291" y="382793"/>
                </a:cubicBezTo>
                <a:cubicBezTo>
                  <a:pt x="16908451" y="382793"/>
                  <a:pt x="16933147" y="415722"/>
                  <a:pt x="16966075" y="436300"/>
                </a:cubicBezTo>
                <a:cubicBezTo>
                  <a:pt x="17003119" y="460995"/>
                  <a:pt x="17036051" y="473345"/>
                  <a:pt x="17031935" y="526852"/>
                </a:cubicBezTo>
                <a:cubicBezTo>
                  <a:pt x="17027815" y="551549"/>
                  <a:pt x="17031935" y="572131"/>
                  <a:pt x="17031935" y="596826"/>
                </a:cubicBezTo>
                <a:cubicBezTo>
                  <a:pt x="17044279" y="600941"/>
                  <a:pt x="17052515" y="600941"/>
                  <a:pt x="17060743" y="600941"/>
                </a:cubicBezTo>
                <a:cubicBezTo>
                  <a:pt x="17147183" y="605059"/>
                  <a:pt x="17147183" y="605059"/>
                  <a:pt x="17147183" y="691493"/>
                </a:cubicBezTo>
                <a:lnTo>
                  <a:pt x="17147219" y="704240"/>
                </a:lnTo>
                <a:lnTo>
                  <a:pt x="17148515" y="704240"/>
                </a:lnTo>
                <a:lnTo>
                  <a:pt x="17148515" y="880086"/>
                </a:lnTo>
                <a:lnTo>
                  <a:pt x="17147731" y="880086"/>
                </a:lnTo>
                <a:lnTo>
                  <a:pt x="17151295" y="2103294"/>
                </a:lnTo>
                <a:lnTo>
                  <a:pt x="17151295" y="2152686"/>
                </a:lnTo>
                <a:lnTo>
                  <a:pt x="17225383" y="2152686"/>
                </a:lnTo>
                <a:lnTo>
                  <a:pt x="17225383" y="1811053"/>
                </a:lnTo>
                <a:cubicBezTo>
                  <a:pt x="17225383" y="1745196"/>
                  <a:pt x="17229503" y="1736964"/>
                  <a:pt x="17307703" y="1757546"/>
                </a:cubicBezTo>
                <a:cubicBezTo>
                  <a:pt x="17307703" y="1802821"/>
                  <a:pt x="17303591" y="1843981"/>
                  <a:pt x="17307703" y="1889260"/>
                </a:cubicBezTo>
                <a:cubicBezTo>
                  <a:pt x="17307703" y="1901605"/>
                  <a:pt x="17324175" y="1926302"/>
                  <a:pt x="17336519" y="1926302"/>
                </a:cubicBezTo>
                <a:cubicBezTo>
                  <a:pt x="17373563" y="1926302"/>
                  <a:pt x="17381799" y="1942765"/>
                  <a:pt x="17381799" y="1975695"/>
                </a:cubicBezTo>
                <a:lnTo>
                  <a:pt x="17381799" y="2165031"/>
                </a:lnTo>
                <a:lnTo>
                  <a:pt x="17562899" y="2165031"/>
                </a:lnTo>
                <a:lnTo>
                  <a:pt x="17562899" y="2329673"/>
                </a:lnTo>
                <a:lnTo>
                  <a:pt x="17575251" y="2329673"/>
                </a:lnTo>
                <a:cubicBezTo>
                  <a:pt x="17575251" y="2263816"/>
                  <a:pt x="17579363" y="2193846"/>
                  <a:pt x="17575251" y="2127989"/>
                </a:cubicBezTo>
                <a:cubicBezTo>
                  <a:pt x="17567019" y="1955115"/>
                  <a:pt x="17562899" y="1782243"/>
                  <a:pt x="17591711" y="1609370"/>
                </a:cubicBezTo>
                <a:cubicBezTo>
                  <a:pt x="17591711" y="1597020"/>
                  <a:pt x="17599947" y="1584673"/>
                  <a:pt x="17604059" y="1584673"/>
                </a:cubicBezTo>
                <a:cubicBezTo>
                  <a:pt x="17636987" y="1580555"/>
                  <a:pt x="17674035" y="1576442"/>
                  <a:pt x="17711083" y="1580555"/>
                </a:cubicBezTo>
                <a:cubicBezTo>
                  <a:pt x="17719307" y="1580555"/>
                  <a:pt x="17727539" y="1601137"/>
                  <a:pt x="17735775" y="1609370"/>
                </a:cubicBezTo>
                <a:cubicBezTo>
                  <a:pt x="17744003" y="1613483"/>
                  <a:pt x="17756355" y="1609370"/>
                  <a:pt x="17772819" y="1613483"/>
                </a:cubicBezTo>
                <a:cubicBezTo>
                  <a:pt x="17772819" y="1592905"/>
                  <a:pt x="17768699" y="1576442"/>
                  <a:pt x="17768699" y="1559977"/>
                </a:cubicBezTo>
                <a:cubicBezTo>
                  <a:pt x="17768699" y="1551745"/>
                  <a:pt x="17768699" y="1531163"/>
                  <a:pt x="17772819" y="1531163"/>
                </a:cubicBezTo>
                <a:cubicBezTo>
                  <a:pt x="17805747" y="1518818"/>
                  <a:pt x="17797515" y="1490003"/>
                  <a:pt x="17797515" y="1469425"/>
                </a:cubicBezTo>
                <a:lnTo>
                  <a:pt x="17797515" y="1374754"/>
                </a:lnTo>
                <a:lnTo>
                  <a:pt x="17813979" y="1374754"/>
                </a:lnTo>
                <a:cubicBezTo>
                  <a:pt x="17818095" y="1387104"/>
                  <a:pt x="17822211" y="1399449"/>
                  <a:pt x="17834559" y="1424146"/>
                </a:cubicBezTo>
                <a:cubicBezTo>
                  <a:pt x="17863371" y="1407681"/>
                  <a:pt x="17888067" y="1395336"/>
                  <a:pt x="17912763" y="1378872"/>
                </a:cubicBezTo>
                <a:cubicBezTo>
                  <a:pt x="17945691" y="1436496"/>
                  <a:pt x="18015663" y="1382986"/>
                  <a:pt x="18069171" y="1415914"/>
                </a:cubicBezTo>
                <a:lnTo>
                  <a:pt x="18069171" y="1576442"/>
                </a:lnTo>
                <a:lnTo>
                  <a:pt x="18237927" y="1576442"/>
                </a:lnTo>
                <a:cubicBezTo>
                  <a:pt x="18237927" y="1601137"/>
                  <a:pt x="18242047" y="1621715"/>
                  <a:pt x="18237927" y="1642297"/>
                </a:cubicBezTo>
                <a:cubicBezTo>
                  <a:pt x="18229699" y="1675227"/>
                  <a:pt x="18254391" y="1679340"/>
                  <a:pt x="18270859" y="1691690"/>
                </a:cubicBezTo>
                <a:cubicBezTo>
                  <a:pt x="18274975" y="1691690"/>
                  <a:pt x="18270859" y="1699922"/>
                  <a:pt x="18270859" y="1704036"/>
                </a:cubicBezTo>
                <a:cubicBezTo>
                  <a:pt x="18270859" y="1778124"/>
                  <a:pt x="18274975" y="1852213"/>
                  <a:pt x="18274975" y="1926302"/>
                </a:cubicBezTo>
                <a:cubicBezTo>
                  <a:pt x="18274975" y="1930420"/>
                  <a:pt x="18274975" y="1934533"/>
                  <a:pt x="18279087" y="1938652"/>
                </a:cubicBezTo>
                <a:cubicBezTo>
                  <a:pt x="18291439" y="1938652"/>
                  <a:pt x="18307903" y="1934533"/>
                  <a:pt x="18320247" y="1934533"/>
                </a:cubicBezTo>
                <a:lnTo>
                  <a:pt x="18320247" y="1144256"/>
                </a:lnTo>
                <a:cubicBezTo>
                  <a:pt x="18320247" y="1131910"/>
                  <a:pt x="18312019" y="1115446"/>
                  <a:pt x="18303783" y="1111328"/>
                </a:cubicBezTo>
                <a:cubicBezTo>
                  <a:pt x="18262623" y="1090750"/>
                  <a:pt x="18283207" y="1053703"/>
                  <a:pt x="18287323" y="1024893"/>
                </a:cubicBezTo>
                <a:cubicBezTo>
                  <a:pt x="18291439" y="1016661"/>
                  <a:pt x="18320247" y="1008429"/>
                  <a:pt x="18336711" y="1000197"/>
                </a:cubicBezTo>
                <a:cubicBezTo>
                  <a:pt x="18344943" y="996079"/>
                  <a:pt x="18353179" y="996079"/>
                  <a:pt x="18361407" y="996079"/>
                </a:cubicBezTo>
                <a:lnTo>
                  <a:pt x="18373759" y="946687"/>
                </a:lnTo>
                <a:lnTo>
                  <a:pt x="18534287" y="946687"/>
                </a:lnTo>
                <a:cubicBezTo>
                  <a:pt x="18542515" y="897294"/>
                  <a:pt x="18554863" y="847902"/>
                  <a:pt x="18563095" y="798510"/>
                </a:cubicBezTo>
                <a:cubicBezTo>
                  <a:pt x="18600143" y="843788"/>
                  <a:pt x="18694807" y="847902"/>
                  <a:pt x="18731851" y="806742"/>
                </a:cubicBezTo>
                <a:cubicBezTo>
                  <a:pt x="18740087" y="798510"/>
                  <a:pt x="18773011" y="798510"/>
                  <a:pt x="18773011" y="798510"/>
                </a:cubicBezTo>
                <a:cubicBezTo>
                  <a:pt x="18781247" y="831437"/>
                  <a:pt x="18834755" y="843788"/>
                  <a:pt x="18822407" y="893180"/>
                </a:cubicBezTo>
                <a:cubicBezTo>
                  <a:pt x="18818291" y="917877"/>
                  <a:pt x="18822407" y="942574"/>
                  <a:pt x="18822407" y="963151"/>
                </a:cubicBezTo>
                <a:cubicBezTo>
                  <a:pt x="18875915" y="967269"/>
                  <a:pt x="18929423" y="967269"/>
                  <a:pt x="18982931" y="983734"/>
                </a:cubicBezTo>
                <a:lnTo>
                  <a:pt x="18982931" y="4449429"/>
                </a:lnTo>
                <a:lnTo>
                  <a:pt x="11998023" y="4449429"/>
                </a:lnTo>
                <a:lnTo>
                  <a:pt x="11995198" y="4429646"/>
                </a:lnTo>
                <a:lnTo>
                  <a:pt x="11992726" y="4449425"/>
                </a:lnTo>
                <a:lnTo>
                  <a:pt x="8153658" y="4449425"/>
                </a:lnTo>
                <a:lnTo>
                  <a:pt x="8153658" y="4449429"/>
                </a:lnTo>
                <a:lnTo>
                  <a:pt x="6861227" y="4449429"/>
                </a:lnTo>
                <a:cubicBezTo>
                  <a:pt x="6860716" y="4443818"/>
                  <a:pt x="6860206" y="4438209"/>
                  <a:pt x="6859697" y="4432598"/>
                </a:cubicBezTo>
                <a:cubicBezTo>
                  <a:pt x="6859229" y="4438207"/>
                  <a:pt x="6858762" y="4443815"/>
                  <a:pt x="6858292" y="4449425"/>
                </a:cubicBezTo>
                <a:lnTo>
                  <a:pt x="7922" y="4440866"/>
                </a:lnTo>
                <a:cubicBezTo>
                  <a:pt x="3970" y="3512460"/>
                  <a:pt x="17249" y="1823939"/>
                  <a:pt x="0" y="1181446"/>
                </a:cubicBezTo>
                <a:cubicBezTo>
                  <a:pt x="4118" y="1160863"/>
                  <a:pt x="153290" y="983729"/>
                  <a:pt x="169756" y="979616"/>
                </a:cubicBezTo>
                <a:cubicBezTo>
                  <a:pt x="210913" y="971384"/>
                  <a:pt x="256195" y="975497"/>
                  <a:pt x="301466" y="971384"/>
                </a:cubicBezTo>
                <a:cubicBezTo>
                  <a:pt x="301466" y="950801"/>
                  <a:pt x="305586" y="930222"/>
                  <a:pt x="301466" y="909640"/>
                </a:cubicBezTo>
                <a:cubicBezTo>
                  <a:pt x="293234" y="864367"/>
                  <a:pt x="326166" y="839670"/>
                  <a:pt x="346746" y="810855"/>
                </a:cubicBezTo>
                <a:cubicBezTo>
                  <a:pt x="388593" y="793019"/>
                  <a:pt x="516160" y="801659"/>
                  <a:pt x="571541" y="799909"/>
                </a:cubicBezTo>
                <a:cubicBezTo>
                  <a:pt x="578460" y="867080"/>
                  <a:pt x="573124" y="909640"/>
                  <a:pt x="581356" y="963151"/>
                </a:cubicBezTo>
                <a:lnTo>
                  <a:pt x="737766" y="963151"/>
                </a:lnTo>
                <a:cubicBezTo>
                  <a:pt x="741884" y="983729"/>
                  <a:pt x="746000" y="996079"/>
                  <a:pt x="750116" y="1012543"/>
                </a:cubicBezTo>
                <a:cubicBezTo>
                  <a:pt x="762464" y="1012543"/>
                  <a:pt x="770694" y="1012543"/>
                  <a:pt x="778926" y="1016657"/>
                </a:cubicBezTo>
                <a:cubicBezTo>
                  <a:pt x="795389" y="1024889"/>
                  <a:pt x="820087" y="1033121"/>
                  <a:pt x="820087" y="1041353"/>
                </a:cubicBezTo>
                <a:cubicBezTo>
                  <a:pt x="828319" y="1066049"/>
                  <a:pt x="828319" y="1115443"/>
                  <a:pt x="820087" y="1119560"/>
                </a:cubicBezTo>
                <a:cubicBezTo>
                  <a:pt x="778926" y="1136025"/>
                  <a:pt x="791276" y="1168953"/>
                  <a:pt x="791276" y="1193648"/>
                </a:cubicBezTo>
                <a:lnTo>
                  <a:pt x="791276" y="1580555"/>
                </a:lnTo>
                <a:lnTo>
                  <a:pt x="791276" y="1955112"/>
                </a:lnTo>
                <a:cubicBezTo>
                  <a:pt x="807739" y="1950998"/>
                  <a:pt x="844507" y="1950998"/>
                  <a:pt x="865089" y="1950998"/>
                </a:cubicBezTo>
                <a:cubicBezTo>
                  <a:pt x="878809" y="1891316"/>
                  <a:pt x="862620" y="1658075"/>
                  <a:pt x="873596" y="1597020"/>
                </a:cubicBezTo>
                <a:cubicBezTo>
                  <a:pt x="873596" y="1588787"/>
                  <a:pt x="894176" y="1584670"/>
                  <a:pt x="906526" y="1584670"/>
                </a:cubicBezTo>
                <a:lnTo>
                  <a:pt x="1034120" y="1584670"/>
                </a:lnTo>
                <a:lnTo>
                  <a:pt x="1034120" y="1420028"/>
                </a:lnTo>
                <a:cubicBezTo>
                  <a:pt x="1074595" y="1387100"/>
                  <a:pt x="1277850" y="1412922"/>
                  <a:pt x="1320382" y="1408806"/>
                </a:cubicBezTo>
                <a:cubicBezTo>
                  <a:pt x="1321589" y="1478288"/>
                  <a:pt x="1308898" y="1546440"/>
                  <a:pt x="1318126" y="1576437"/>
                </a:cubicBezTo>
                <a:cubicBezTo>
                  <a:pt x="1359443" y="1590154"/>
                  <a:pt x="1436334" y="1589404"/>
                  <a:pt x="1511305" y="1594214"/>
                </a:cubicBezTo>
                <a:cubicBezTo>
                  <a:pt x="1502406" y="1873827"/>
                  <a:pt x="1499234" y="2090942"/>
                  <a:pt x="1507466" y="2337905"/>
                </a:cubicBezTo>
                <a:lnTo>
                  <a:pt x="1523929" y="2337905"/>
                </a:lnTo>
                <a:lnTo>
                  <a:pt x="1523929" y="2169146"/>
                </a:lnTo>
                <a:lnTo>
                  <a:pt x="1692685" y="2169146"/>
                </a:lnTo>
                <a:lnTo>
                  <a:pt x="1692685" y="2020968"/>
                </a:lnTo>
                <a:cubicBezTo>
                  <a:pt x="1692685" y="1946880"/>
                  <a:pt x="1692685" y="1946880"/>
                  <a:pt x="1766772" y="1922183"/>
                </a:cubicBezTo>
                <a:lnTo>
                  <a:pt x="1766772" y="1757542"/>
                </a:lnTo>
                <a:lnTo>
                  <a:pt x="1849095" y="1757542"/>
                </a:lnTo>
                <a:lnTo>
                  <a:pt x="1849095" y="2156799"/>
                </a:lnTo>
                <a:lnTo>
                  <a:pt x="1919070" y="2156799"/>
                </a:lnTo>
                <a:lnTo>
                  <a:pt x="1919070" y="1864559"/>
                </a:lnTo>
                <a:lnTo>
                  <a:pt x="1919070" y="695608"/>
                </a:lnTo>
                <a:lnTo>
                  <a:pt x="2005504" y="609173"/>
                </a:lnTo>
                <a:cubicBezTo>
                  <a:pt x="2009621" y="609173"/>
                  <a:pt x="2017853" y="609173"/>
                  <a:pt x="2026085" y="605054"/>
                </a:cubicBezTo>
                <a:cubicBezTo>
                  <a:pt x="2030198" y="539197"/>
                  <a:pt x="2005504" y="452764"/>
                  <a:pt x="2100174" y="448645"/>
                </a:cubicBezTo>
                <a:cubicBezTo>
                  <a:pt x="2116637" y="428067"/>
                  <a:pt x="2128985" y="407485"/>
                  <a:pt x="2137215" y="407485"/>
                </a:cubicBezTo>
                <a:cubicBezTo>
                  <a:pt x="2194840" y="411603"/>
                  <a:pt x="2198958" y="378675"/>
                  <a:pt x="2194840" y="337515"/>
                </a:cubicBezTo>
                <a:cubicBezTo>
                  <a:pt x="2194840" y="325165"/>
                  <a:pt x="2198958" y="308701"/>
                  <a:pt x="2198958" y="292236"/>
                </a:cubicBezTo>
                <a:cubicBezTo>
                  <a:pt x="2240121" y="300468"/>
                  <a:pt x="2236002" y="329283"/>
                  <a:pt x="2240121" y="358093"/>
                </a:cubicBezTo>
                <a:cubicBezTo>
                  <a:pt x="2244231" y="386907"/>
                  <a:pt x="2227770" y="419835"/>
                  <a:pt x="2273047" y="444532"/>
                </a:cubicBezTo>
                <a:cubicBezTo>
                  <a:pt x="2297743" y="460995"/>
                  <a:pt x="2343016" y="506269"/>
                  <a:pt x="2330670" y="563894"/>
                </a:cubicBezTo>
                <a:cubicBezTo>
                  <a:pt x="2326552" y="580359"/>
                  <a:pt x="2338902" y="600941"/>
                  <a:pt x="2351248" y="613286"/>
                </a:cubicBezTo>
                <a:cubicBezTo>
                  <a:pt x="2375946" y="637983"/>
                  <a:pt x="2400641" y="658565"/>
                  <a:pt x="2429455" y="675029"/>
                </a:cubicBezTo>
                <a:cubicBezTo>
                  <a:pt x="2458264" y="695608"/>
                  <a:pt x="2470614" y="720303"/>
                  <a:pt x="2470614" y="757350"/>
                </a:cubicBezTo>
                <a:lnTo>
                  <a:pt x="2470614" y="1086631"/>
                </a:lnTo>
                <a:lnTo>
                  <a:pt x="2470614" y="2008622"/>
                </a:lnTo>
                <a:cubicBezTo>
                  <a:pt x="2470614" y="2025087"/>
                  <a:pt x="2482964" y="2037432"/>
                  <a:pt x="2487080" y="2053897"/>
                </a:cubicBezTo>
                <a:cubicBezTo>
                  <a:pt x="2499426" y="2000390"/>
                  <a:pt x="2499426" y="1946880"/>
                  <a:pt x="2499426" y="1897488"/>
                </a:cubicBezTo>
                <a:cubicBezTo>
                  <a:pt x="2499426" y="1798703"/>
                  <a:pt x="2499426" y="1798703"/>
                  <a:pt x="2602322" y="1798703"/>
                </a:cubicBezTo>
                <a:lnTo>
                  <a:pt x="2836935" y="1798703"/>
                </a:lnTo>
                <a:lnTo>
                  <a:pt x="2836935" y="1860446"/>
                </a:lnTo>
                <a:lnTo>
                  <a:pt x="2836935" y="2263816"/>
                </a:lnTo>
                <a:cubicBezTo>
                  <a:pt x="2836935" y="2280280"/>
                  <a:pt x="2841053" y="2292626"/>
                  <a:pt x="2845169" y="2304976"/>
                </a:cubicBezTo>
                <a:cubicBezTo>
                  <a:pt x="2849285" y="2304976"/>
                  <a:pt x="2857519" y="2300858"/>
                  <a:pt x="2861629" y="2300858"/>
                </a:cubicBezTo>
                <a:lnTo>
                  <a:pt x="2861629" y="2247351"/>
                </a:lnTo>
                <a:cubicBezTo>
                  <a:pt x="2865748" y="2160914"/>
                  <a:pt x="2869861" y="2078592"/>
                  <a:pt x="2869861" y="1996272"/>
                </a:cubicBezTo>
                <a:cubicBezTo>
                  <a:pt x="2869861" y="1946880"/>
                  <a:pt x="2894558" y="1959230"/>
                  <a:pt x="2923374" y="1967462"/>
                </a:cubicBezTo>
                <a:cubicBezTo>
                  <a:pt x="2927490" y="2078592"/>
                  <a:pt x="2935718" y="2189728"/>
                  <a:pt x="2939836" y="2300858"/>
                </a:cubicBezTo>
                <a:lnTo>
                  <a:pt x="2956300" y="2300858"/>
                </a:lnTo>
                <a:cubicBezTo>
                  <a:pt x="2968646" y="2239120"/>
                  <a:pt x="2939836" y="2169146"/>
                  <a:pt x="2989230" y="2111521"/>
                </a:cubicBezTo>
                <a:cubicBezTo>
                  <a:pt x="3001579" y="2099174"/>
                  <a:pt x="3009807" y="2074479"/>
                  <a:pt x="3018038" y="2058015"/>
                </a:cubicBezTo>
                <a:cubicBezTo>
                  <a:pt x="3026270" y="2078592"/>
                  <a:pt x="3030389" y="2103289"/>
                  <a:pt x="3034502" y="2123871"/>
                </a:cubicBezTo>
                <a:cubicBezTo>
                  <a:pt x="3034502" y="2127984"/>
                  <a:pt x="3038620" y="2127984"/>
                  <a:pt x="3038620" y="2132104"/>
                </a:cubicBezTo>
                <a:cubicBezTo>
                  <a:pt x="3055087" y="2136217"/>
                  <a:pt x="3071552" y="2136217"/>
                  <a:pt x="3088018" y="2140336"/>
                </a:cubicBezTo>
                <a:lnTo>
                  <a:pt x="3095320" y="2275334"/>
                </a:lnTo>
                <a:lnTo>
                  <a:pt x="3162101" y="2275334"/>
                </a:lnTo>
                <a:lnTo>
                  <a:pt x="3162101" y="1580555"/>
                </a:lnTo>
                <a:cubicBezTo>
                  <a:pt x="3162101" y="1564091"/>
                  <a:pt x="3157984" y="1543508"/>
                  <a:pt x="3162101" y="1531163"/>
                </a:cubicBezTo>
                <a:cubicBezTo>
                  <a:pt x="3170334" y="1518813"/>
                  <a:pt x="3186798" y="1502348"/>
                  <a:pt x="3199146" y="1498235"/>
                </a:cubicBezTo>
                <a:cubicBezTo>
                  <a:pt x="3223841" y="1494116"/>
                  <a:pt x="3252654" y="1498235"/>
                  <a:pt x="3281469" y="1498235"/>
                </a:cubicBezTo>
                <a:cubicBezTo>
                  <a:pt x="3281469" y="1432378"/>
                  <a:pt x="3285585" y="1378868"/>
                  <a:pt x="3281469" y="1325362"/>
                </a:cubicBezTo>
                <a:cubicBezTo>
                  <a:pt x="3277352" y="1275969"/>
                  <a:pt x="3293819" y="1259505"/>
                  <a:pt x="3343207" y="1263619"/>
                </a:cubicBezTo>
                <a:cubicBezTo>
                  <a:pt x="3409064" y="1267737"/>
                  <a:pt x="3474919" y="1263619"/>
                  <a:pt x="3544891" y="1263619"/>
                </a:cubicBezTo>
                <a:lnTo>
                  <a:pt x="3544891" y="712071"/>
                </a:lnTo>
                <a:cubicBezTo>
                  <a:pt x="3544891" y="658565"/>
                  <a:pt x="3553124" y="605054"/>
                  <a:pt x="3561357" y="555662"/>
                </a:cubicBezTo>
                <a:cubicBezTo>
                  <a:pt x="3573707" y="473342"/>
                  <a:pt x="3590173" y="395140"/>
                  <a:pt x="3606633" y="316933"/>
                </a:cubicBezTo>
                <a:cubicBezTo>
                  <a:pt x="3610746" y="304586"/>
                  <a:pt x="3610746" y="292236"/>
                  <a:pt x="3614865" y="279891"/>
                </a:cubicBezTo>
                <a:cubicBezTo>
                  <a:pt x="3656030" y="284004"/>
                  <a:pt x="3680721" y="296354"/>
                  <a:pt x="3676603" y="341628"/>
                </a:cubicBezTo>
                <a:cubicBezTo>
                  <a:pt x="3676603" y="358093"/>
                  <a:pt x="3676603" y="382788"/>
                  <a:pt x="3684835" y="386907"/>
                </a:cubicBezTo>
                <a:cubicBezTo>
                  <a:pt x="3734228" y="403370"/>
                  <a:pt x="3697185" y="465109"/>
                  <a:pt x="3742460" y="481574"/>
                </a:cubicBezTo>
                <a:cubicBezTo>
                  <a:pt x="3750692" y="555662"/>
                  <a:pt x="3763042" y="629751"/>
                  <a:pt x="3763042" y="703838"/>
                </a:cubicBezTo>
                <a:lnTo>
                  <a:pt x="3763042" y="1144256"/>
                </a:lnTo>
                <a:cubicBezTo>
                  <a:pt x="3763042" y="1156603"/>
                  <a:pt x="3767157" y="1168953"/>
                  <a:pt x="3771275" y="1181298"/>
                </a:cubicBezTo>
                <a:cubicBezTo>
                  <a:pt x="3779507" y="1156603"/>
                  <a:pt x="3775390" y="1136025"/>
                  <a:pt x="3775390" y="1115443"/>
                </a:cubicBezTo>
                <a:cubicBezTo>
                  <a:pt x="3779507" y="1033121"/>
                  <a:pt x="3841246" y="991961"/>
                  <a:pt x="3923568" y="996079"/>
                </a:cubicBezTo>
                <a:cubicBezTo>
                  <a:pt x="3931800" y="996079"/>
                  <a:pt x="3940029" y="1012543"/>
                  <a:pt x="3940029" y="1020776"/>
                </a:cubicBezTo>
                <a:cubicBezTo>
                  <a:pt x="3948261" y="1123673"/>
                  <a:pt x="3956493" y="1222458"/>
                  <a:pt x="3960611" y="1321244"/>
                </a:cubicBezTo>
                <a:cubicBezTo>
                  <a:pt x="3964726" y="1411796"/>
                  <a:pt x="3960611" y="1498235"/>
                  <a:pt x="3960611" y="1584670"/>
                </a:cubicBezTo>
                <a:cubicBezTo>
                  <a:pt x="3960611" y="1597020"/>
                  <a:pt x="3968844" y="1613484"/>
                  <a:pt x="3977076" y="1625830"/>
                </a:cubicBezTo>
                <a:cubicBezTo>
                  <a:pt x="3985308" y="1642294"/>
                  <a:pt x="4005889" y="1650525"/>
                  <a:pt x="4010007" y="1666990"/>
                </a:cubicBezTo>
                <a:cubicBezTo>
                  <a:pt x="4026468" y="1716382"/>
                  <a:pt x="4038813" y="1765774"/>
                  <a:pt x="4055279" y="1819286"/>
                </a:cubicBezTo>
                <a:lnTo>
                  <a:pt x="4104670" y="1819286"/>
                </a:lnTo>
                <a:cubicBezTo>
                  <a:pt x="4104670" y="1794589"/>
                  <a:pt x="4104670" y="1769892"/>
                  <a:pt x="4108788" y="1741079"/>
                </a:cubicBezTo>
                <a:lnTo>
                  <a:pt x="4211689" y="1741079"/>
                </a:lnTo>
                <a:cubicBezTo>
                  <a:pt x="4224040" y="1679340"/>
                  <a:pt x="4240506" y="1617597"/>
                  <a:pt x="4252847" y="1559973"/>
                </a:cubicBezTo>
                <a:lnTo>
                  <a:pt x="4265197" y="1559973"/>
                </a:lnTo>
                <a:cubicBezTo>
                  <a:pt x="4269312" y="1572323"/>
                  <a:pt x="4273429" y="1580555"/>
                  <a:pt x="4277546" y="1592900"/>
                </a:cubicBezTo>
                <a:cubicBezTo>
                  <a:pt x="4285777" y="1629947"/>
                  <a:pt x="4298129" y="1671107"/>
                  <a:pt x="4302239" y="1708150"/>
                </a:cubicBezTo>
                <a:cubicBezTo>
                  <a:pt x="4306361" y="1749309"/>
                  <a:pt x="4326936" y="1753429"/>
                  <a:pt x="4368100" y="1741079"/>
                </a:cubicBezTo>
                <a:cubicBezTo>
                  <a:pt x="4368100" y="1708150"/>
                  <a:pt x="4363984" y="1671107"/>
                  <a:pt x="4363984" y="1634062"/>
                </a:cubicBezTo>
                <a:cubicBezTo>
                  <a:pt x="4368100" y="1370636"/>
                  <a:pt x="4372218" y="1103096"/>
                  <a:pt x="4372218" y="839670"/>
                </a:cubicBezTo>
                <a:cubicBezTo>
                  <a:pt x="4368100" y="650333"/>
                  <a:pt x="4405141" y="465109"/>
                  <a:pt x="4442184" y="279891"/>
                </a:cubicBezTo>
                <a:cubicBezTo>
                  <a:pt x="4446307" y="259308"/>
                  <a:pt x="4446307" y="234611"/>
                  <a:pt x="4479230" y="234611"/>
                </a:cubicBezTo>
                <a:cubicBezTo>
                  <a:pt x="4512162" y="234611"/>
                  <a:pt x="4516273" y="259308"/>
                  <a:pt x="4520394" y="284004"/>
                </a:cubicBezTo>
                <a:cubicBezTo>
                  <a:pt x="4528623" y="333396"/>
                  <a:pt x="4536855" y="382788"/>
                  <a:pt x="4549200" y="440413"/>
                </a:cubicBezTo>
                <a:cubicBezTo>
                  <a:pt x="4582133" y="370443"/>
                  <a:pt x="4635639" y="399253"/>
                  <a:pt x="4680914" y="395140"/>
                </a:cubicBezTo>
                <a:cubicBezTo>
                  <a:pt x="4726192" y="391020"/>
                  <a:pt x="4767352" y="395140"/>
                  <a:pt x="4759121" y="460995"/>
                </a:cubicBezTo>
                <a:cubicBezTo>
                  <a:pt x="4759121" y="473342"/>
                  <a:pt x="4767352" y="481574"/>
                  <a:pt x="4771466" y="493924"/>
                </a:cubicBezTo>
                <a:cubicBezTo>
                  <a:pt x="4804394" y="568012"/>
                  <a:pt x="4847497" y="677646"/>
                  <a:pt x="4888657" y="747622"/>
                </a:cubicBezTo>
                <a:cubicBezTo>
                  <a:pt x="4888736" y="767520"/>
                  <a:pt x="4888814" y="787417"/>
                  <a:pt x="4888893" y="807315"/>
                </a:cubicBezTo>
                <a:lnTo>
                  <a:pt x="4856617" y="807315"/>
                </a:lnTo>
                <a:lnTo>
                  <a:pt x="4856617" y="944475"/>
                </a:lnTo>
                <a:lnTo>
                  <a:pt x="4888332" y="944475"/>
                </a:lnTo>
                <a:cubicBezTo>
                  <a:pt x="4888330" y="944850"/>
                  <a:pt x="4888327" y="945225"/>
                  <a:pt x="4888325" y="945600"/>
                </a:cubicBezTo>
                <a:cubicBezTo>
                  <a:pt x="4886269" y="1180906"/>
                  <a:pt x="4881060" y="1496690"/>
                  <a:pt x="4890835" y="1609365"/>
                </a:cubicBezTo>
                <a:cubicBezTo>
                  <a:pt x="4915531" y="1613484"/>
                  <a:pt x="4931996" y="1613484"/>
                  <a:pt x="4952574" y="1617597"/>
                </a:cubicBezTo>
                <a:lnTo>
                  <a:pt x="4952574" y="1868678"/>
                </a:lnTo>
                <a:cubicBezTo>
                  <a:pt x="4952574" y="1881023"/>
                  <a:pt x="4952574" y="1905720"/>
                  <a:pt x="4956691" y="1905720"/>
                </a:cubicBezTo>
                <a:cubicBezTo>
                  <a:pt x="4993734" y="1918070"/>
                  <a:pt x="4981387" y="1946880"/>
                  <a:pt x="4981387" y="1967462"/>
                </a:cubicBezTo>
                <a:cubicBezTo>
                  <a:pt x="4981387" y="2000390"/>
                  <a:pt x="4977269" y="2029200"/>
                  <a:pt x="4981387" y="2058015"/>
                </a:cubicBezTo>
                <a:cubicBezTo>
                  <a:pt x="4981387" y="2070360"/>
                  <a:pt x="4993734" y="2078592"/>
                  <a:pt x="5001966" y="2086824"/>
                </a:cubicBezTo>
                <a:cubicBezTo>
                  <a:pt x="5006084" y="2086824"/>
                  <a:pt x="5014316" y="2082711"/>
                  <a:pt x="5018429" y="2078592"/>
                </a:cubicBezTo>
                <a:lnTo>
                  <a:pt x="5018429" y="1881023"/>
                </a:lnTo>
                <a:cubicBezTo>
                  <a:pt x="5018429" y="1708150"/>
                  <a:pt x="5010198" y="1539395"/>
                  <a:pt x="5018429" y="1366522"/>
                </a:cubicBezTo>
                <a:cubicBezTo>
                  <a:pt x="5022548" y="1201880"/>
                  <a:pt x="5010198" y="1033121"/>
                  <a:pt x="5034894" y="864367"/>
                </a:cubicBezTo>
                <a:cubicBezTo>
                  <a:pt x="5063708" y="646214"/>
                  <a:pt x="5034894" y="419835"/>
                  <a:pt x="5067821" y="197569"/>
                </a:cubicBezTo>
                <a:cubicBezTo>
                  <a:pt x="5076054" y="168756"/>
                  <a:pt x="5076054" y="135827"/>
                  <a:pt x="5080173" y="102899"/>
                </a:cubicBezTo>
                <a:cubicBezTo>
                  <a:pt x="5084286" y="65857"/>
                  <a:pt x="5248927" y="8232"/>
                  <a:pt x="5216000" y="37042"/>
                </a:cubicBezTo>
                <a:cubicBezTo>
                  <a:pt x="5207767" y="24697"/>
                  <a:pt x="5207767" y="69972"/>
                  <a:pt x="5248927" y="69972"/>
                </a:cubicBezTo>
                <a:cubicBezTo>
                  <a:pt x="5290087" y="69972"/>
                  <a:pt x="5331249" y="74089"/>
                  <a:pt x="5372409" y="69972"/>
                </a:cubicBezTo>
                <a:cubicBezTo>
                  <a:pt x="5417686" y="69972"/>
                  <a:pt x="5438265" y="82322"/>
                  <a:pt x="5434151" y="131714"/>
                </a:cubicBezTo>
                <a:cubicBezTo>
                  <a:pt x="5430032" y="214034"/>
                  <a:pt x="5434151" y="300468"/>
                  <a:pt x="5434151" y="382788"/>
                </a:cubicBezTo>
                <a:lnTo>
                  <a:pt x="5434151" y="683261"/>
                </a:lnTo>
                <a:cubicBezTo>
                  <a:pt x="5471193" y="683261"/>
                  <a:pt x="5508240" y="687375"/>
                  <a:pt x="5545282" y="687375"/>
                </a:cubicBezTo>
                <a:lnTo>
                  <a:pt x="5545282" y="1045471"/>
                </a:lnTo>
                <a:lnTo>
                  <a:pt x="5676994" y="1045471"/>
                </a:lnTo>
                <a:cubicBezTo>
                  <a:pt x="5681112" y="1070168"/>
                  <a:pt x="5685227" y="1086631"/>
                  <a:pt x="5685227" y="1103096"/>
                </a:cubicBezTo>
                <a:cubicBezTo>
                  <a:pt x="5759314" y="1115443"/>
                  <a:pt x="5759314" y="1115443"/>
                  <a:pt x="5759314" y="1193648"/>
                </a:cubicBezTo>
                <a:lnTo>
                  <a:pt x="5759314" y="1395331"/>
                </a:lnTo>
                <a:lnTo>
                  <a:pt x="5825171" y="1395331"/>
                </a:lnTo>
                <a:cubicBezTo>
                  <a:pt x="5903378" y="1395331"/>
                  <a:pt x="5903378" y="1395331"/>
                  <a:pt x="5903378" y="1477653"/>
                </a:cubicBezTo>
                <a:lnTo>
                  <a:pt x="5903378" y="1918070"/>
                </a:lnTo>
                <a:cubicBezTo>
                  <a:pt x="5903378" y="1950998"/>
                  <a:pt x="5911610" y="1971575"/>
                  <a:pt x="5936306" y="1975695"/>
                </a:cubicBezTo>
                <a:cubicBezTo>
                  <a:pt x="5944538" y="1741079"/>
                  <a:pt x="5956885" y="1510581"/>
                  <a:pt x="5965115" y="1275969"/>
                </a:cubicBezTo>
                <a:cubicBezTo>
                  <a:pt x="5965115" y="1263619"/>
                  <a:pt x="5965115" y="1255387"/>
                  <a:pt x="5969235" y="1238922"/>
                </a:cubicBezTo>
                <a:lnTo>
                  <a:pt x="6166804" y="1238922"/>
                </a:lnTo>
                <a:cubicBezTo>
                  <a:pt x="6203846" y="1238922"/>
                  <a:pt x="6216196" y="1251272"/>
                  <a:pt x="6216196" y="1288315"/>
                </a:cubicBezTo>
                <a:cubicBezTo>
                  <a:pt x="6216196" y="1333594"/>
                  <a:pt x="6220309" y="1387099"/>
                  <a:pt x="6236774" y="1428261"/>
                </a:cubicBezTo>
                <a:cubicBezTo>
                  <a:pt x="6245006" y="1448843"/>
                  <a:pt x="6273821" y="1461188"/>
                  <a:pt x="6273821" y="1498235"/>
                </a:cubicBezTo>
                <a:lnTo>
                  <a:pt x="6273821" y="2230888"/>
                </a:lnTo>
                <a:cubicBezTo>
                  <a:pt x="6273821" y="2243233"/>
                  <a:pt x="6277935" y="2255583"/>
                  <a:pt x="6277935" y="2280280"/>
                </a:cubicBezTo>
                <a:cubicBezTo>
                  <a:pt x="6294398" y="2247351"/>
                  <a:pt x="6302630" y="2222656"/>
                  <a:pt x="6319095" y="2193841"/>
                </a:cubicBezTo>
                <a:cubicBezTo>
                  <a:pt x="6339676" y="2230888"/>
                  <a:pt x="6352023" y="2259698"/>
                  <a:pt x="6364373" y="2288513"/>
                </a:cubicBezTo>
                <a:cubicBezTo>
                  <a:pt x="6368487" y="2300858"/>
                  <a:pt x="6380837" y="2313208"/>
                  <a:pt x="6389068" y="2313208"/>
                </a:cubicBezTo>
                <a:lnTo>
                  <a:pt x="6541355" y="2313208"/>
                </a:lnTo>
                <a:lnTo>
                  <a:pt x="6541355" y="2148567"/>
                </a:lnTo>
                <a:lnTo>
                  <a:pt x="6660723" y="2148567"/>
                </a:lnTo>
                <a:cubicBezTo>
                  <a:pt x="6660723" y="2189728"/>
                  <a:pt x="6656605" y="2222656"/>
                  <a:pt x="6660723" y="2259698"/>
                </a:cubicBezTo>
                <a:cubicBezTo>
                  <a:pt x="6673069" y="2358483"/>
                  <a:pt x="6689535" y="2453154"/>
                  <a:pt x="6705999" y="2551938"/>
                </a:cubicBezTo>
                <a:cubicBezTo>
                  <a:pt x="6705999" y="2560171"/>
                  <a:pt x="6710117" y="2572516"/>
                  <a:pt x="6714228" y="2580748"/>
                </a:cubicBezTo>
                <a:cubicBezTo>
                  <a:pt x="6718349" y="2576634"/>
                  <a:pt x="6718349" y="2576634"/>
                  <a:pt x="6722461" y="2576634"/>
                </a:cubicBezTo>
                <a:cubicBezTo>
                  <a:pt x="6730696" y="2473732"/>
                  <a:pt x="6743043" y="2366715"/>
                  <a:pt x="6751278" y="2263816"/>
                </a:cubicBezTo>
                <a:cubicBezTo>
                  <a:pt x="6767740" y="2259698"/>
                  <a:pt x="6784204" y="2259698"/>
                  <a:pt x="6800669" y="2255583"/>
                </a:cubicBezTo>
                <a:cubicBezTo>
                  <a:pt x="6808901" y="2226769"/>
                  <a:pt x="6788319" y="2185609"/>
                  <a:pt x="6837709" y="2181496"/>
                </a:cubicBezTo>
                <a:cubicBezTo>
                  <a:pt x="6841831" y="2181496"/>
                  <a:pt x="6841831" y="2160914"/>
                  <a:pt x="6841831" y="2152681"/>
                </a:cubicBezTo>
                <a:cubicBezTo>
                  <a:pt x="6841831" y="2140336"/>
                  <a:pt x="6845941" y="2127984"/>
                  <a:pt x="6845941" y="2115639"/>
                </a:cubicBezTo>
                <a:lnTo>
                  <a:pt x="6857139" y="2115639"/>
                </a:lnTo>
                <a:lnTo>
                  <a:pt x="6899298" y="2109470"/>
                </a:lnTo>
                <a:cubicBezTo>
                  <a:pt x="6911647" y="2109470"/>
                  <a:pt x="6920908" y="2115644"/>
                  <a:pt x="6922965" y="2140339"/>
                </a:cubicBezTo>
                <a:cubicBezTo>
                  <a:pt x="6951778" y="2115644"/>
                  <a:pt x="6976476" y="2082716"/>
                  <a:pt x="7009406" y="2070365"/>
                </a:cubicBezTo>
                <a:cubicBezTo>
                  <a:pt x="7050563" y="2058019"/>
                  <a:pt x="7095840" y="2066247"/>
                  <a:pt x="7145231" y="2066247"/>
                </a:cubicBezTo>
                <a:lnTo>
                  <a:pt x="7145231" y="1901605"/>
                </a:lnTo>
                <a:cubicBezTo>
                  <a:pt x="7145231" y="1860446"/>
                  <a:pt x="7149348" y="1815171"/>
                  <a:pt x="7145231" y="1769896"/>
                </a:cubicBezTo>
                <a:cubicBezTo>
                  <a:pt x="7136998" y="1699922"/>
                  <a:pt x="7174041" y="1650530"/>
                  <a:pt x="7215204" y="1597024"/>
                </a:cubicBezTo>
                <a:cubicBezTo>
                  <a:pt x="7252244" y="1646417"/>
                  <a:pt x="7285174" y="1687577"/>
                  <a:pt x="7285174" y="1753433"/>
                </a:cubicBezTo>
                <a:lnTo>
                  <a:pt x="7297524" y="2062134"/>
                </a:lnTo>
                <a:cubicBezTo>
                  <a:pt x="7318103" y="2062134"/>
                  <a:pt x="7342800" y="2066247"/>
                  <a:pt x="7367494" y="2066247"/>
                </a:cubicBezTo>
                <a:cubicBezTo>
                  <a:pt x="7367494" y="2095061"/>
                  <a:pt x="7367494" y="2119757"/>
                  <a:pt x="7371610" y="2148567"/>
                </a:cubicBezTo>
                <a:lnTo>
                  <a:pt x="7462167" y="2148567"/>
                </a:lnTo>
                <a:lnTo>
                  <a:pt x="7462167" y="2095061"/>
                </a:lnTo>
                <a:cubicBezTo>
                  <a:pt x="7462167" y="1930420"/>
                  <a:pt x="7458049" y="1761666"/>
                  <a:pt x="7462167" y="1597024"/>
                </a:cubicBezTo>
                <a:cubicBezTo>
                  <a:pt x="7466278" y="1399455"/>
                  <a:pt x="7474510" y="1205999"/>
                  <a:pt x="7482743" y="1008430"/>
                </a:cubicBezTo>
                <a:cubicBezTo>
                  <a:pt x="7482743" y="979621"/>
                  <a:pt x="7490975" y="950806"/>
                  <a:pt x="7495096" y="921991"/>
                </a:cubicBezTo>
                <a:cubicBezTo>
                  <a:pt x="7511557" y="926109"/>
                  <a:pt x="7519790" y="930227"/>
                  <a:pt x="7536254" y="934341"/>
                </a:cubicBezTo>
                <a:cubicBezTo>
                  <a:pt x="7552718" y="810860"/>
                  <a:pt x="7565066" y="687380"/>
                  <a:pt x="7577416" y="563899"/>
                </a:cubicBezTo>
                <a:lnTo>
                  <a:pt x="7589759" y="563899"/>
                </a:lnTo>
                <a:cubicBezTo>
                  <a:pt x="7606223" y="695612"/>
                  <a:pt x="7622689" y="831442"/>
                  <a:pt x="7639153" y="975501"/>
                </a:cubicBezTo>
                <a:cubicBezTo>
                  <a:pt x="7647386" y="954924"/>
                  <a:pt x="7651503" y="942574"/>
                  <a:pt x="7655614" y="926109"/>
                </a:cubicBezTo>
                <a:lnTo>
                  <a:pt x="7667968" y="926109"/>
                </a:lnTo>
                <a:cubicBezTo>
                  <a:pt x="7667968" y="963151"/>
                  <a:pt x="7676196" y="1000198"/>
                  <a:pt x="7676196" y="1037243"/>
                </a:cubicBezTo>
                <a:lnTo>
                  <a:pt x="7676196" y="2049787"/>
                </a:lnTo>
                <a:cubicBezTo>
                  <a:pt x="7676196" y="2123876"/>
                  <a:pt x="7680312" y="2197964"/>
                  <a:pt x="7705009" y="2267935"/>
                </a:cubicBezTo>
                <a:cubicBezTo>
                  <a:pt x="7729705" y="2329677"/>
                  <a:pt x="7733823" y="2399647"/>
                  <a:pt x="7750287" y="2469622"/>
                </a:cubicBezTo>
                <a:lnTo>
                  <a:pt x="7849072" y="2469622"/>
                </a:lnTo>
                <a:lnTo>
                  <a:pt x="7849072" y="2284398"/>
                </a:lnTo>
                <a:lnTo>
                  <a:pt x="7919042" y="2284398"/>
                </a:lnTo>
                <a:lnTo>
                  <a:pt x="7919042" y="2473736"/>
                </a:lnTo>
                <a:lnTo>
                  <a:pt x="8108380" y="2473736"/>
                </a:lnTo>
                <a:cubicBezTo>
                  <a:pt x="8122786" y="2473736"/>
                  <a:pt x="8134106" y="2475794"/>
                  <a:pt x="8142338" y="2481454"/>
                </a:cubicBezTo>
                <a:lnTo>
                  <a:pt x="8144242" y="2485067"/>
                </a:lnTo>
                <a:lnTo>
                  <a:pt x="8144242" y="1280084"/>
                </a:lnTo>
                <a:cubicBezTo>
                  <a:pt x="8144242" y="1222459"/>
                  <a:pt x="8168939" y="1168953"/>
                  <a:pt x="8189518" y="1115443"/>
                </a:cubicBezTo>
                <a:cubicBezTo>
                  <a:pt x="8193632" y="1103096"/>
                  <a:pt x="8214215" y="1090746"/>
                  <a:pt x="8230679" y="1090746"/>
                </a:cubicBezTo>
                <a:cubicBezTo>
                  <a:pt x="8312999" y="1086633"/>
                  <a:pt x="8395319" y="1090746"/>
                  <a:pt x="8477642" y="1090746"/>
                </a:cubicBezTo>
                <a:cubicBezTo>
                  <a:pt x="8494103" y="1090746"/>
                  <a:pt x="8514681" y="1103096"/>
                  <a:pt x="8518799" y="1111328"/>
                </a:cubicBezTo>
                <a:cubicBezTo>
                  <a:pt x="8539379" y="1168953"/>
                  <a:pt x="8568194" y="1230692"/>
                  <a:pt x="8568194" y="1288315"/>
                </a:cubicBezTo>
                <a:cubicBezTo>
                  <a:pt x="8576426" y="1576437"/>
                  <a:pt x="8572304" y="1864559"/>
                  <a:pt x="8572304" y="2152681"/>
                </a:cubicBezTo>
                <a:lnTo>
                  <a:pt x="8572304" y="2222656"/>
                </a:lnTo>
                <a:lnTo>
                  <a:pt x="8827499" y="2222656"/>
                </a:lnTo>
                <a:lnTo>
                  <a:pt x="8827499" y="2053897"/>
                </a:lnTo>
                <a:lnTo>
                  <a:pt x="8827499" y="1996272"/>
                </a:lnTo>
                <a:cubicBezTo>
                  <a:pt x="8827499" y="1893373"/>
                  <a:pt x="8827499" y="1893373"/>
                  <a:pt x="8926285" y="1876910"/>
                </a:cubicBezTo>
                <a:lnTo>
                  <a:pt x="8926285" y="1757542"/>
                </a:lnTo>
                <a:cubicBezTo>
                  <a:pt x="8926285" y="1683454"/>
                  <a:pt x="8922174" y="1605252"/>
                  <a:pt x="8926285" y="1527045"/>
                </a:cubicBezTo>
                <a:cubicBezTo>
                  <a:pt x="8926285" y="1494116"/>
                  <a:pt x="8905707" y="1452956"/>
                  <a:pt x="8950980" y="1432378"/>
                </a:cubicBezTo>
                <a:lnTo>
                  <a:pt x="8950980" y="1424146"/>
                </a:lnTo>
                <a:cubicBezTo>
                  <a:pt x="8967445" y="1321244"/>
                  <a:pt x="8996263" y="1214227"/>
                  <a:pt x="8983911" y="1107210"/>
                </a:cubicBezTo>
                <a:cubicBezTo>
                  <a:pt x="8983911" y="1086633"/>
                  <a:pt x="8988029" y="1070168"/>
                  <a:pt x="8992140" y="1049586"/>
                </a:cubicBezTo>
                <a:lnTo>
                  <a:pt x="9012723" y="1049586"/>
                </a:lnTo>
                <a:cubicBezTo>
                  <a:pt x="9025069" y="1140138"/>
                  <a:pt x="9037420" y="1230692"/>
                  <a:pt x="9049767" y="1325362"/>
                </a:cubicBezTo>
                <a:cubicBezTo>
                  <a:pt x="9070352" y="1325362"/>
                  <a:pt x="9095042" y="1329476"/>
                  <a:pt x="9115624" y="1329476"/>
                </a:cubicBezTo>
                <a:cubicBezTo>
                  <a:pt x="9132089" y="1366522"/>
                  <a:pt x="9148549" y="1399451"/>
                  <a:pt x="9165014" y="1436493"/>
                </a:cubicBezTo>
                <a:cubicBezTo>
                  <a:pt x="9173246" y="1452956"/>
                  <a:pt x="9181479" y="1473538"/>
                  <a:pt x="9181479" y="1494116"/>
                </a:cubicBezTo>
                <a:lnTo>
                  <a:pt x="9181479" y="1823399"/>
                </a:lnTo>
                <a:lnTo>
                  <a:pt x="9181479" y="1881023"/>
                </a:lnTo>
                <a:lnTo>
                  <a:pt x="9280267" y="1881023"/>
                </a:lnTo>
                <a:lnTo>
                  <a:pt x="9280267" y="1815166"/>
                </a:lnTo>
                <a:lnTo>
                  <a:pt x="9280267" y="304587"/>
                </a:lnTo>
                <a:lnTo>
                  <a:pt x="9346122" y="238731"/>
                </a:lnTo>
                <a:cubicBezTo>
                  <a:pt x="9469601" y="238731"/>
                  <a:pt x="9453137" y="218148"/>
                  <a:pt x="9453137" y="341628"/>
                </a:cubicBezTo>
                <a:lnTo>
                  <a:pt x="9453137" y="1815166"/>
                </a:lnTo>
                <a:lnTo>
                  <a:pt x="9453137" y="1876910"/>
                </a:lnTo>
                <a:lnTo>
                  <a:pt x="9551919" y="1876910"/>
                </a:lnTo>
                <a:lnTo>
                  <a:pt x="9551919" y="1724614"/>
                </a:lnTo>
                <a:cubicBezTo>
                  <a:pt x="9551919" y="1642294"/>
                  <a:pt x="9547806" y="1564092"/>
                  <a:pt x="9551919" y="1481771"/>
                </a:cubicBezTo>
                <a:cubicBezTo>
                  <a:pt x="9551919" y="1444724"/>
                  <a:pt x="9556038" y="1399451"/>
                  <a:pt x="9597198" y="1374754"/>
                </a:cubicBezTo>
                <a:cubicBezTo>
                  <a:pt x="9609543" y="1370636"/>
                  <a:pt x="9609543" y="1345939"/>
                  <a:pt x="9613662" y="1325362"/>
                </a:cubicBezTo>
                <a:lnTo>
                  <a:pt x="9683632" y="1325362"/>
                </a:lnTo>
                <a:lnTo>
                  <a:pt x="9683632" y="1522931"/>
                </a:lnTo>
                <a:lnTo>
                  <a:pt x="9819464" y="1522931"/>
                </a:lnTo>
                <a:lnTo>
                  <a:pt x="9819464" y="1720501"/>
                </a:lnTo>
                <a:cubicBezTo>
                  <a:pt x="9819464" y="1761661"/>
                  <a:pt x="9823577" y="1798703"/>
                  <a:pt x="9819464" y="1835749"/>
                </a:cubicBezTo>
                <a:cubicBezTo>
                  <a:pt x="9815344" y="1872791"/>
                  <a:pt x="9831809" y="1889255"/>
                  <a:pt x="9868856" y="1885142"/>
                </a:cubicBezTo>
                <a:cubicBezTo>
                  <a:pt x="9910016" y="1881023"/>
                  <a:pt x="9922361" y="1897488"/>
                  <a:pt x="9922361" y="1938648"/>
                </a:cubicBezTo>
                <a:lnTo>
                  <a:pt x="9922361" y="2226770"/>
                </a:lnTo>
                <a:lnTo>
                  <a:pt x="10189906" y="2226770"/>
                </a:lnTo>
                <a:lnTo>
                  <a:pt x="10189906" y="1864559"/>
                </a:lnTo>
                <a:lnTo>
                  <a:pt x="10251644" y="1852213"/>
                </a:lnTo>
                <a:lnTo>
                  <a:pt x="10251644" y="1465306"/>
                </a:lnTo>
                <a:cubicBezTo>
                  <a:pt x="10239299" y="1465306"/>
                  <a:pt x="10218716" y="1461188"/>
                  <a:pt x="10198137" y="1461188"/>
                </a:cubicBezTo>
                <a:lnTo>
                  <a:pt x="10198137" y="1317129"/>
                </a:lnTo>
                <a:lnTo>
                  <a:pt x="10572694" y="1317129"/>
                </a:lnTo>
                <a:lnTo>
                  <a:pt x="10572694" y="2140336"/>
                </a:lnTo>
                <a:cubicBezTo>
                  <a:pt x="10601509" y="2140336"/>
                  <a:pt x="10617972" y="2144449"/>
                  <a:pt x="10642669" y="2144449"/>
                </a:cubicBezTo>
                <a:lnTo>
                  <a:pt x="10642669" y="2477849"/>
                </a:lnTo>
                <a:lnTo>
                  <a:pt x="10885512" y="2477849"/>
                </a:lnTo>
                <a:lnTo>
                  <a:pt x="10885512" y="2292626"/>
                </a:lnTo>
                <a:lnTo>
                  <a:pt x="10959601" y="2292626"/>
                </a:lnTo>
                <a:lnTo>
                  <a:pt x="10959601" y="2477849"/>
                </a:lnTo>
                <a:lnTo>
                  <a:pt x="11066618" y="2477849"/>
                </a:lnTo>
                <a:cubicBezTo>
                  <a:pt x="11078968" y="2411992"/>
                  <a:pt x="11083081" y="2346137"/>
                  <a:pt x="11107778" y="2284395"/>
                </a:cubicBezTo>
                <a:cubicBezTo>
                  <a:pt x="11136593" y="2210306"/>
                  <a:pt x="11136593" y="2132104"/>
                  <a:pt x="11136593" y="2053897"/>
                </a:cubicBezTo>
                <a:lnTo>
                  <a:pt x="11136593" y="1061936"/>
                </a:lnTo>
                <a:cubicBezTo>
                  <a:pt x="11136593" y="1020776"/>
                  <a:pt x="11144824" y="979616"/>
                  <a:pt x="11148938" y="938454"/>
                </a:cubicBezTo>
                <a:lnTo>
                  <a:pt x="11161288" y="938454"/>
                </a:lnTo>
                <a:cubicBezTo>
                  <a:pt x="11165403" y="950801"/>
                  <a:pt x="11169520" y="963151"/>
                  <a:pt x="11177753" y="983729"/>
                </a:cubicBezTo>
                <a:cubicBezTo>
                  <a:pt x="11198335" y="839670"/>
                  <a:pt x="11214795" y="707958"/>
                  <a:pt x="11231258" y="572126"/>
                </a:cubicBezTo>
                <a:lnTo>
                  <a:pt x="11243610" y="572126"/>
                </a:lnTo>
                <a:cubicBezTo>
                  <a:pt x="11255955" y="695608"/>
                  <a:pt x="11272420" y="819087"/>
                  <a:pt x="11284770" y="946687"/>
                </a:cubicBezTo>
                <a:cubicBezTo>
                  <a:pt x="11297115" y="942569"/>
                  <a:pt x="11309465" y="938454"/>
                  <a:pt x="11325929" y="934337"/>
                </a:cubicBezTo>
                <a:cubicBezTo>
                  <a:pt x="11334162" y="979616"/>
                  <a:pt x="11342394" y="1020776"/>
                  <a:pt x="11342394" y="1061936"/>
                </a:cubicBezTo>
                <a:lnTo>
                  <a:pt x="11342394" y="1300666"/>
                </a:lnTo>
                <a:cubicBezTo>
                  <a:pt x="11346507" y="1576437"/>
                  <a:pt x="11350626" y="1856328"/>
                  <a:pt x="11358857" y="2132104"/>
                </a:cubicBezTo>
                <a:cubicBezTo>
                  <a:pt x="11358857" y="2144449"/>
                  <a:pt x="11362976" y="2152681"/>
                  <a:pt x="11362976" y="2165031"/>
                </a:cubicBezTo>
                <a:lnTo>
                  <a:pt x="11453524" y="2165031"/>
                </a:lnTo>
                <a:cubicBezTo>
                  <a:pt x="11453524" y="2140336"/>
                  <a:pt x="11457643" y="2111521"/>
                  <a:pt x="11457643" y="2082711"/>
                </a:cubicBezTo>
                <a:cubicBezTo>
                  <a:pt x="11482339" y="2082711"/>
                  <a:pt x="11507035" y="2078592"/>
                  <a:pt x="11535845" y="2078592"/>
                </a:cubicBezTo>
                <a:lnTo>
                  <a:pt x="11535845" y="2004505"/>
                </a:lnTo>
                <a:cubicBezTo>
                  <a:pt x="11539963" y="1918070"/>
                  <a:pt x="11535845" y="1827518"/>
                  <a:pt x="11548195" y="1736964"/>
                </a:cubicBezTo>
                <a:cubicBezTo>
                  <a:pt x="11552308" y="1695804"/>
                  <a:pt x="11585238" y="1658757"/>
                  <a:pt x="11609938" y="1609365"/>
                </a:cubicBezTo>
                <a:cubicBezTo>
                  <a:pt x="11651098" y="1662877"/>
                  <a:pt x="11692258" y="1699919"/>
                  <a:pt x="11688140" y="1765774"/>
                </a:cubicBezTo>
                <a:cubicBezTo>
                  <a:pt x="11684022" y="1868678"/>
                  <a:pt x="11688140" y="1971575"/>
                  <a:pt x="11688140" y="2082711"/>
                </a:cubicBezTo>
                <a:cubicBezTo>
                  <a:pt x="11774579" y="2082711"/>
                  <a:pt x="11865126" y="2062129"/>
                  <a:pt x="11910406" y="2148567"/>
                </a:cubicBezTo>
                <a:cubicBezTo>
                  <a:pt x="11935101" y="2140336"/>
                  <a:pt x="11959798" y="2132104"/>
                  <a:pt x="11988608" y="2119754"/>
                </a:cubicBezTo>
                <a:cubicBezTo>
                  <a:pt x="11988608" y="2134161"/>
                  <a:pt x="11989637" y="2145479"/>
                  <a:pt x="11991181" y="2153197"/>
                </a:cubicBezTo>
                <a:lnTo>
                  <a:pt x="11993908" y="2158900"/>
                </a:lnTo>
                <a:lnTo>
                  <a:pt x="11993908" y="2156799"/>
                </a:lnTo>
                <a:cubicBezTo>
                  <a:pt x="11993908" y="2144454"/>
                  <a:pt x="11998023" y="2127989"/>
                  <a:pt x="11998023" y="2115639"/>
                </a:cubicBezTo>
                <a:lnTo>
                  <a:pt x="12010373" y="2115639"/>
                </a:lnTo>
                <a:cubicBezTo>
                  <a:pt x="12010373" y="2140334"/>
                  <a:pt x="12014490" y="2160917"/>
                  <a:pt x="12014490" y="2185614"/>
                </a:cubicBezTo>
                <a:cubicBezTo>
                  <a:pt x="12067997" y="2185614"/>
                  <a:pt x="12047415" y="2230888"/>
                  <a:pt x="12055650" y="2259703"/>
                </a:cubicBezTo>
                <a:cubicBezTo>
                  <a:pt x="12072110" y="2263816"/>
                  <a:pt x="12088575" y="2263816"/>
                  <a:pt x="12109157" y="2267933"/>
                </a:cubicBezTo>
                <a:cubicBezTo>
                  <a:pt x="12117389" y="2370833"/>
                  <a:pt x="12129735" y="2477849"/>
                  <a:pt x="12137972" y="2580753"/>
                </a:cubicBezTo>
                <a:lnTo>
                  <a:pt x="12150317" y="2580753"/>
                </a:lnTo>
                <a:cubicBezTo>
                  <a:pt x="12162664" y="2527242"/>
                  <a:pt x="12158549" y="2469617"/>
                  <a:pt x="12179132" y="2411992"/>
                </a:cubicBezTo>
                <a:cubicBezTo>
                  <a:pt x="12207942" y="2337905"/>
                  <a:pt x="12199709" y="2247351"/>
                  <a:pt x="12207942" y="2160917"/>
                </a:cubicBezTo>
                <a:lnTo>
                  <a:pt x="12216174" y="2152686"/>
                </a:lnTo>
                <a:lnTo>
                  <a:pt x="12331423" y="2152686"/>
                </a:lnTo>
                <a:lnTo>
                  <a:pt x="12331423" y="2317327"/>
                </a:lnTo>
                <a:cubicBezTo>
                  <a:pt x="12389048" y="2317327"/>
                  <a:pt x="12446672" y="2329673"/>
                  <a:pt x="12496064" y="2313208"/>
                </a:cubicBezTo>
                <a:cubicBezTo>
                  <a:pt x="12524874" y="2300863"/>
                  <a:pt x="12537224" y="2247351"/>
                  <a:pt x="12557802" y="2210310"/>
                </a:cubicBezTo>
                <a:cubicBezTo>
                  <a:pt x="12557802" y="2210310"/>
                  <a:pt x="12561920" y="2210310"/>
                  <a:pt x="12566034" y="2206191"/>
                </a:cubicBezTo>
                <a:cubicBezTo>
                  <a:pt x="12574267" y="2226773"/>
                  <a:pt x="12586617" y="2247351"/>
                  <a:pt x="12598962" y="2267933"/>
                </a:cubicBezTo>
                <a:cubicBezTo>
                  <a:pt x="12603081" y="2263816"/>
                  <a:pt x="12603081" y="2263816"/>
                  <a:pt x="12607194" y="2263816"/>
                </a:cubicBezTo>
                <a:lnTo>
                  <a:pt x="12607194" y="1461193"/>
                </a:lnTo>
                <a:cubicBezTo>
                  <a:pt x="12705979" y="1399449"/>
                  <a:pt x="12656586" y="1304784"/>
                  <a:pt x="12677169" y="1230695"/>
                </a:cubicBezTo>
                <a:lnTo>
                  <a:pt x="12920017" y="1230695"/>
                </a:lnTo>
                <a:cubicBezTo>
                  <a:pt x="12932362" y="1317129"/>
                  <a:pt x="12944709" y="1403568"/>
                  <a:pt x="12948827" y="1490003"/>
                </a:cubicBezTo>
                <a:cubicBezTo>
                  <a:pt x="12952941" y="1629947"/>
                  <a:pt x="12948827" y="1769892"/>
                  <a:pt x="12948827" y="1909838"/>
                </a:cubicBezTo>
                <a:lnTo>
                  <a:pt x="12948827" y="1975695"/>
                </a:lnTo>
                <a:cubicBezTo>
                  <a:pt x="12957059" y="1975695"/>
                  <a:pt x="12961177" y="1979812"/>
                  <a:pt x="12969405" y="1979812"/>
                </a:cubicBezTo>
                <a:cubicBezTo>
                  <a:pt x="12977637" y="1955115"/>
                  <a:pt x="12989987" y="1934533"/>
                  <a:pt x="12989987" y="1913955"/>
                </a:cubicBezTo>
                <a:lnTo>
                  <a:pt x="12989987" y="1469425"/>
                </a:lnTo>
                <a:lnTo>
                  <a:pt x="13064076" y="1395336"/>
                </a:lnTo>
                <a:lnTo>
                  <a:pt x="13146396" y="1395336"/>
                </a:lnTo>
                <a:lnTo>
                  <a:pt x="13146396" y="1111328"/>
                </a:lnTo>
                <a:cubicBezTo>
                  <a:pt x="13171093" y="1107213"/>
                  <a:pt x="13195788" y="1103096"/>
                  <a:pt x="13216366" y="1103096"/>
                </a:cubicBezTo>
                <a:cubicBezTo>
                  <a:pt x="13220485" y="1082518"/>
                  <a:pt x="13224598" y="1066053"/>
                  <a:pt x="13228716" y="1041358"/>
                </a:cubicBezTo>
                <a:lnTo>
                  <a:pt x="13368662" y="1041358"/>
                </a:lnTo>
                <a:lnTo>
                  <a:pt x="13368662" y="687379"/>
                </a:lnTo>
                <a:lnTo>
                  <a:pt x="13483911" y="687379"/>
                </a:lnTo>
                <a:lnTo>
                  <a:pt x="13483911" y="617404"/>
                </a:lnTo>
                <a:cubicBezTo>
                  <a:pt x="13483911" y="452763"/>
                  <a:pt x="13488024" y="292241"/>
                  <a:pt x="13483911" y="131714"/>
                </a:cubicBezTo>
                <a:cubicBezTo>
                  <a:pt x="13483911" y="90552"/>
                  <a:pt x="13492142" y="69975"/>
                  <a:pt x="13541534" y="74089"/>
                </a:cubicBezTo>
                <a:cubicBezTo>
                  <a:pt x="13590928" y="78207"/>
                  <a:pt x="13636201" y="78207"/>
                  <a:pt x="13685593" y="74089"/>
                </a:cubicBezTo>
                <a:cubicBezTo>
                  <a:pt x="13702062" y="74089"/>
                  <a:pt x="13722640" y="61742"/>
                  <a:pt x="13730872" y="49392"/>
                </a:cubicBezTo>
                <a:cubicBezTo>
                  <a:pt x="13734985" y="37047"/>
                  <a:pt x="13739104" y="16465"/>
                  <a:pt x="13739104" y="0"/>
                </a:cubicBezTo>
                <a:close/>
              </a:path>
            </a:pathLst>
          </a:custGeom>
          <a:solidFill>
            <a:schemeClr val="bg1"/>
          </a:solidFill>
          <a:ln w="9525" cap="flat">
            <a:noFill/>
            <a:prstDash val="solid"/>
            <a:miter/>
          </a:ln>
          <a:effectLst>
            <a:outerShdw blurRad="50800" dist="38100" dir="16200000" rotWithShape="0">
              <a:schemeClr val="accent4">
                <a:lumMod val="50000"/>
                <a:alpha val="40000"/>
              </a:schemeClr>
            </a:outerShdw>
          </a:effectLst>
        </p:spPr>
        <p:txBody>
          <a:bodyPr wrap="square" rtlCol="0" anchor="ctr">
            <a:noAutofit/>
          </a:bodyPr>
          <a:lstStyle/>
          <a:p>
            <a:endParaRPr lang="en-US" dirty="0"/>
          </a:p>
        </p:txBody>
      </p:sp>
      <p:grpSp>
        <p:nvGrpSpPr>
          <p:cNvPr id="17" name="Group 16">
            <a:extLst>
              <a:ext uri="{FF2B5EF4-FFF2-40B4-BE49-F238E27FC236}">
                <a16:creationId xmlns:a16="http://schemas.microsoft.com/office/drawing/2014/main" id="{C79C821A-6F61-4297-96DA-BAAFA8453F0B}"/>
              </a:ext>
            </a:extLst>
          </p:cNvPr>
          <p:cNvGrpSpPr/>
          <p:nvPr/>
        </p:nvGrpSpPr>
        <p:grpSpPr>
          <a:xfrm>
            <a:off x="9604" y="5522823"/>
            <a:ext cx="12190258" cy="1468742"/>
            <a:chOff x="1742" y="5389258"/>
            <a:chExt cx="12190258" cy="1468742"/>
          </a:xfrm>
          <a:solidFill>
            <a:schemeClr val="accent5">
              <a:lumMod val="20000"/>
              <a:lumOff val="80000"/>
            </a:schemeClr>
          </a:solidFill>
          <a:effectLst>
            <a:outerShdw blurRad="76200" dist="12700" dir="16200000" rotWithShape="0">
              <a:schemeClr val="accent4">
                <a:lumMod val="50000"/>
                <a:alpha val="40000"/>
              </a:schemeClr>
            </a:outerShdw>
          </a:effectLst>
        </p:grpSpPr>
        <p:grpSp>
          <p:nvGrpSpPr>
            <p:cNvPr id="18" name="Group 17">
              <a:extLst>
                <a:ext uri="{FF2B5EF4-FFF2-40B4-BE49-F238E27FC236}">
                  <a16:creationId xmlns:a16="http://schemas.microsoft.com/office/drawing/2014/main" id="{0116210C-7F52-4217-A416-C910417CE8D6}"/>
                </a:ext>
              </a:extLst>
            </p:cNvPr>
            <p:cNvGrpSpPr/>
            <p:nvPr/>
          </p:nvGrpSpPr>
          <p:grpSpPr>
            <a:xfrm>
              <a:off x="5037541" y="5435629"/>
              <a:ext cx="3075791" cy="1422371"/>
              <a:chOff x="9116208" y="4547715"/>
              <a:chExt cx="3075791" cy="1422371"/>
            </a:xfrm>
            <a:grpFill/>
          </p:grpSpPr>
          <p:sp>
            <p:nvSpPr>
              <p:cNvPr id="61" name="Oval 60">
                <a:extLst>
                  <a:ext uri="{FF2B5EF4-FFF2-40B4-BE49-F238E27FC236}">
                    <a16:creationId xmlns:a16="http://schemas.microsoft.com/office/drawing/2014/main" id="{12BF27F6-7F0E-4852-A747-6F5D5A793208}"/>
                  </a:ext>
                </a:extLst>
              </p:cNvPr>
              <p:cNvSpPr/>
              <p:nvPr/>
            </p:nvSpPr>
            <p:spPr>
              <a:xfrm flipH="1">
                <a:off x="11405121" y="4811473"/>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D1107FE7-D0B8-4406-A93D-77382577C769}"/>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Oval 62">
                <a:extLst>
                  <a:ext uri="{FF2B5EF4-FFF2-40B4-BE49-F238E27FC236}">
                    <a16:creationId xmlns:a16="http://schemas.microsoft.com/office/drawing/2014/main" id="{3B4F2513-AFC2-4456-8F1E-CF0F08470768}"/>
                  </a:ext>
                </a:extLst>
              </p:cNvPr>
              <p:cNvSpPr/>
              <p:nvPr/>
            </p:nvSpPr>
            <p:spPr>
              <a:xfrm flipH="1">
                <a:off x="10772446"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63">
                <a:extLst>
                  <a:ext uri="{FF2B5EF4-FFF2-40B4-BE49-F238E27FC236}">
                    <a16:creationId xmlns:a16="http://schemas.microsoft.com/office/drawing/2014/main" id="{0E442923-6ABF-4FC0-932D-772B4A5107C2}"/>
                  </a:ext>
                </a:extLst>
              </p:cNvPr>
              <p:cNvSpPr/>
              <p:nvPr/>
            </p:nvSpPr>
            <p:spPr>
              <a:xfrm flipH="1">
                <a:off x="10318331" y="469211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64">
                <a:extLst>
                  <a:ext uri="{FF2B5EF4-FFF2-40B4-BE49-F238E27FC236}">
                    <a16:creationId xmlns:a16="http://schemas.microsoft.com/office/drawing/2014/main" id="{17B1D4D4-D0EA-47CF-A6C6-643E5AD89465}"/>
                  </a:ext>
                </a:extLst>
              </p:cNvPr>
              <p:cNvSpPr/>
              <p:nvPr/>
            </p:nvSpPr>
            <p:spPr>
              <a:xfrm flipH="1">
                <a:off x="9828889" y="4547715"/>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65">
                <a:extLst>
                  <a:ext uri="{FF2B5EF4-FFF2-40B4-BE49-F238E27FC236}">
                    <a16:creationId xmlns:a16="http://schemas.microsoft.com/office/drawing/2014/main" id="{929C3EB2-38DE-492D-9620-F6DCDE1A47DD}"/>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Rectangle 66">
                <a:extLst>
                  <a:ext uri="{FF2B5EF4-FFF2-40B4-BE49-F238E27FC236}">
                    <a16:creationId xmlns:a16="http://schemas.microsoft.com/office/drawing/2014/main" id="{1E182ABB-5EC9-4ABE-9ACF-A51AA1D48F2B}"/>
                  </a:ext>
                </a:extLst>
              </p:cNvPr>
              <p:cNvSpPr/>
              <p:nvPr/>
            </p:nvSpPr>
            <p:spPr>
              <a:xfrm flipH="1">
                <a:off x="9116208" y="5253027"/>
                <a:ext cx="3075791"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Oval 67">
                <a:extLst>
                  <a:ext uri="{FF2B5EF4-FFF2-40B4-BE49-F238E27FC236}">
                    <a16:creationId xmlns:a16="http://schemas.microsoft.com/office/drawing/2014/main" id="{F309AA88-9523-4599-8339-D12F06DEE34B}"/>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9" name="Oval 68">
                <a:extLst>
                  <a:ext uri="{FF2B5EF4-FFF2-40B4-BE49-F238E27FC236}">
                    <a16:creationId xmlns:a16="http://schemas.microsoft.com/office/drawing/2014/main" id="{C2DEDE09-F1EB-40FE-9582-B944C40135B2}"/>
                  </a:ext>
                </a:extLst>
              </p:cNvPr>
              <p:cNvSpPr/>
              <p:nvPr/>
            </p:nvSpPr>
            <p:spPr>
              <a:xfrm flipH="1">
                <a:off x="9440749" y="4805709"/>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9" name="Group 18">
              <a:extLst>
                <a:ext uri="{FF2B5EF4-FFF2-40B4-BE49-F238E27FC236}">
                  <a16:creationId xmlns:a16="http://schemas.microsoft.com/office/drawing/2014/main" id="{02D79881-18FB-48C1-AFFD-53CCC5763C43}"/>
                </a:ext>
              </a:extLst>
            </p:cNvPr>
            <p:cNvGrpSpPr/>
            <p:nvPr/>
          </p:nvGrpSpPr>
          <p:grpSpPr>
            <a:xfrm>
              <a:off x="1742" y="5389258"/>
              <a:ext cx="5485937" cy="1468742"/>
              <a:chOff x="-51736" y="4638675"/>
              <a:chExt cx="4754749" cy="1418840"/>
            </a:xfrm>
            <a:grpFill/>
          </p:grpSpPr>
          <p:sp>
            <p:nvSpPr>
              <p:cNvPr id="49" name="Oval 48">
                <a:extLst>
                  <a:ext uri="{FF2B5EF4-FFF2-40B4-BE49-F238E27FC236}">
                    <a16:creationId xmlns:a16="http://schemas.microsoft.com/office/drawing/2014/main" id="{1F5F4C5E-7F13-4528-972F-E4931596F9E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0" name="Oval 49">
                <a:extLst>
                  <a:ext uri="{FF2B5EF4-FFF2-40B4-BE49-F238E27FC236}">
                    <a16:creationId xmlns:a16="http://schemas.microsoft.com/office/drawing/2014/main" id="{A849694F-BBD9-425C-B4CF-8DB33B55336E}"/>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Oval 50">
                <a:extLst>
                  <a:ext uri="{FF2B5EF4-FFF2-40B4-BE49-F238E27FC236}">
                    <a16:creationId xmlns:a16="http://schemas.microsoft.com/office/drawing/2014/main" id="{1CA6ECE5-4DDA-4347-AEE5-08D855AC2517}"/>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51">
                <a:extLst>
                  <a:ext uri="{FF2B5EF4-FFF2-40B4-BE49-F238E27FC236}">
                    <a16:creationId xmlns:a16="http://schemas.microsoft.com/office/drawing/2014/main" id="{0EAFBD9F-C94C-4F87-A946-22289A670C9E}"/>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Oval 52">
                <a:extLst>
                  <a:ext uri="{FF2B5EF4-FFF2-40B4-BE49-F238E27FC236}">
                    <a16:creationId xmlns:a16="http://schemas.microsoft.com/office/drawing/2014/main" id="{9582CE25-8DD7-48A3-B19B-F96827DC8EF9}"/>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Oval 53">
                <a:extLst>
                  <a:ext uri="{FF2B5EF4-FFF2-40B4-BE49-F238E27FC236}">
                    <a16:creationId xmlns:a16="http://schemas.microsoft.com/office/drawing/2014/main" id="{4B008023-DF0B-4FB1-B23F-E34D3EB7868F}"/>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Oval 54">
                <a:extLst>
                  <a:ext uri="{FF2B5EF4-FFF2-40B4-BE49-F238E27FC236}">
                    <a16:creationId xmlns:a16="http://schemas.microsoft.com/office/drawing/2014/main" id="{65AB2ADC-E8D3-4F30-96CD-3A47A405EE93}"/>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55">
                <a:extLst>
                  <a:ext uri="{FF2B5EF4-FFF2-40B4-BE49-F238E27FC236}">
                    <a16:creationId xmlns:a16="http://schemas.microsoft.com/office/drawing/2014/main" id="{F564768D-A376-45F1-AF3B-0AA53B194A45}"/>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Rectangle 56">
                <a:extLst>
                  <a:ext uri="{FF2B5EF4-FFF2-40B4-BE49-F238E27FC236}">
                    <a16:creationId xmlns:a16="http://schemas.microsoft.com/office/drawing/2014/main" id="{6B1D8200-F0CD-474F-AA3E-7D516B8F676E}"/>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8" name="Oval 57">
                <a:extLst>
                  <a:ext uri="{FF2B5EF4-FFF2-40B4-BE49-F238E27FC236}">
                    <a16:creationId xmlns:a16="http://schemas.microsoft.com/office/drawing/2014/main" id="{45498F97-23B7-45CE-A53D-FCEB06592CC5}"/>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920FC591-CC69-4918-9A0A-E5CBDBD9717D}"/>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4CBAF923-1D6C-4E9E-981B-0D3100B7BEB2}"/>
                  </a:ext>
                </a:extLst>
              </p:cNvPr>
              <p:cNvSpPr/>
              <p:nvPr/>
            </p:nvSpPr>
            <p:spPr>
              <a:xfrm>
                <a:off x="-47358" y="517767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20" name="Oval 19">
              <a:extLst>
                <a:ext uri="{FF2B5EF4-FFF2-40B4-BE49-F238E27FC236}">
                  <a16:creationId xmlns:a16="http://schemas.microsoft.com/office/drawing/2014/main" id="{8A000123-6763-4FD0-8F1E-0EFCB3923FD9}"/>
                </a:ext>
              </a:extLst>
            </p:cNvPr>
            <p:cNvSpPr/>
            <p:nvPr/>
          </p:nvSpPr>
          <p:spPr>
            <a:xfrm flipH="1">
              <a:off x="2696897" y="6099319"/>
              <a:ext cx="509632" cy="524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현 96">
              <a:extLst>
                <a:ext uri="{FF2B5EF4-FFF2-40B4-BE49-F238E27FC236}">
                  <a16:creationId xmlns:a16="http://schemas.microsoft.com/office/drawing/2014/main" id="{5549D513-58D4-4076-AF69-F6825CB0EA98}"/>
                </a:ext>
              </a:extLst>
            </p:cNvPr>
            <p:cNvSpPr/>
            <p:nvPr/>
          </p:nvSpPr>
          <p:spPr>
            <a:xfrm>
              <a:off x="3328527" y="6058687"/>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현 97">
              <a:extLst>
                <a:ext uri="{FF2B5EF4-FFF2-40B4-BE49-F238E27FC236}">
                  <a16:creationId xmlns:a16="http://schemas.microsoft.com/office/drawing/2014/main" id="{75DD5B35-E17B-4ACD-A48C-F6449B5F9291}"/>
                </a:ext>
              </a:extLst>
            </p:cNvPr>
            <p:cNvSpPr/>
            <p:nvPr/>
          </p:nvSpPr>
          <p:spPr>
            <a:xfrm>
              <a:off x="4554915" y="6352929"/>
              <a:ext cx="492156" cy="492156"/>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현 96">
              <a:extLst>
                <a:ext uri="{FF2B5EF4-FFF2-40B4-BE49-F238E27FC236}">
                  <a16:creationId xmlns:a16="http://schemas.microsoft.com/office/drawing/2014/main" id="{4529F958-D579-422A-86B1-4BAF4DEDCCD3}"/>
                </a:ext>
              </a:extLst>
            </p:cNvPr>
            <p:cNvSpPr/>
            <p:nvPr/>
          </p:nvSpPr>
          <p:spPr>
            <a:xfrm>
              <a:off x="3972848" y="5984118"/>
              <a:ext cx="784657" cy="784657"/>
            </a:xfrm>
            <a:prstGeom prst="chord">
              <a:avLst>
                <a:gd name="adj1" fmla="val 10904884"/>
                <a:gd name="adj2" fmla="val 2158449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3">
              <a:extLst>
                <a:ext uri="{FF2B5EF4-FFF2-40B4-BE49-F238E27FC236}">
                  <a16:creationId xmlns:a16="http://schemas.microsoft.com/office/drawing/2014/main" id="{08CFE156-6A21-44AB-9214-53C193AB23A5}"/>
                </a:ext>
              </a:extLst>
            </p:cNvPr>
            <p:cNvGrpSpPr/>
            <p:nvPr/>
          </p:nvGrpSpPr>
          <p:grpSpPr>
            <a:xfrm flipH="1">
              <a:off x="7769092" y="5591016"/>
              <a:ext cx="4422908" cy="1266984"/>
              <a:chOff x="8005970" y="4483310"/>
              <a:chExt cx="4422908" cy="1266984"/>
            </a:xfrm>
            <a:grpFill/>
          </p:grpSpPr>
          <p:sp>
            <p:nvSpPr>
              <p:cNvPr id="35" name="Oval 34">
                <a:extLst>
                  <a:ext uri="{FF2B5EF4-FFF2-40B4-BE49-F238E27FC236}">
                    <a16:creationId xmlns:a16="http://schemas.microsoft.com/office/drawing/2014/main" id="{A2E7C45A-69D1-4528-B830-AF8011AB6A22}"/>
                  </a:ext>
                </a:extLst>
              </p:cNvPr>
              <p:cNvSpPr/>
              <p:nvPr/>
            </p:nvSpPr>
            <p:spPr>
              <a:xfrm flipH="1">
                <a:off x="11642407"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958825AE-B7F3-42E3-96FB-7346D99BB0DC}"/>
                  </a:ext>
                </a:extLst>
              </p:cNvPr>
              <p:cNvSpPr/>
              <p:nvPr/>
            </p:nvSpPr>
            <p:spPr>
              <a:xfrm flipH="1">
                <a:off x="11155214" y="4568691"/>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Oval 36">
                <a:extLst>
                  <a:ext uri="{FF2B5EF4-FFF2-40B4-BE49-F238E27FC236}">
                    <a16:creationId xmlns:a16="http://schemas.microsoft.com/office/drawing/2014/main" id="{FABA53BA-ECD4-43D5-95DA-4695C006660B}"/>
                  </a:ext>
                </a:extLst>
              </p:cNvPr>
              <p:cNvSpPr/>
              <p:nvPr/>
            </p:nvSpPr>
            <p:spPr>
              <a:xfrm flipH="1">
                <a:off x="10656333" y="4532227"/>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15410E43-C3D1-4FB6-B9F8-60108C5B1C14}"/>
                  </a:ext>
                </a:extLst>
              </p:cNvPr>
              <p:cNvSpPr/>
              <p:nvPr/>
            </p:nvSpPr>
            <p:spPr>
              <a:xfrm flipH="1">
                <a:off x="10227408" y="46304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38">
                <a:extLst>
                  <a:ext uri="{FF2B5EF4-FFF2-40B4-BE49-F238E27FC236}">
                    <a16:creationId xmlns:a16="http://schemas.microsoft.com/office/drawing/2014/main" id="{1D99F227-1A99-49C1-94E7-58C33A8C4734}"/>
                  </a:ext>
                </a:extLst>
              </p:cNvPr>
              <p:cNvSpPr/>
              <p:nvPr/>
            </p:nvSpPr>
            <p:spPr>
              <a:xfrm flipH="1">
                <a:off x="9634684" y="452333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43A09419-9611-437A-8EBF-FD77EE436FAF}"/>
                  </a:ext>
                </a:extLst>
              </p:cNvPr>
              <p:cNvSpPr/>
              <p:nvPr/>
            </p:nvSpPr>
            <p:spPr>
              <a:xfrm flipH="1">
                <a:off x="9757833" y="494709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Rectangle 40">
                <a:extLst>
                  <a:ext uri="{FF2B5EF4-FFF2-40B4-BE49-F238E27FC236}">
                    <a16:creationId xmlns:a16="http://schemas.microsoft.com/office/drawing/2014/main" id="{133ACD3E-8D5B-4FA2-B107-33DB3A463FF9}"/>
                  </a:ext>
                </a:extLst>
              </p:cNvPr>
              <p:cNvSpPr/>
              <p:nvPr/>
            </p:nvSpPr>
            <p:spPr>
              <a:xfrm flipH="1">
                <a:off x="8007712" y="5033235"/>
                <a:ext cx="4159392" cy="717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32D838AA-8401-414E-995D-DA4B21BDAB0C}"/>
                  </a:ext>
                </a:extLst>
              </p:cNvPr>
              <p:cNvSpPr/>
              <p:nvPr/>
            </p:nvSpPr>
            <p:spPr>
              <a:xfrm flipH="1">
                <a:off x="11143693" y="4817974"/>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42">
                <a:extLst>
                  <a:ext uri="{FF2B5EF4-FFF2-40B4-BE49-F238E27FC236}">
                    <a16:creationId xmlns:a16="http://schemas.microsoft.com/office/drawing/2014/main" id="{8A92BBBD-5B85-4758-8BA3-8B9F8D356659}"/>
                  </a:ext>
                </a:extLst>
              </p:cNvPr>
              <p:cNvSpPr/>
              <p:nvPr/>
            </p:nvSpPr>
            <p:spPr>
              <a:xfrm flipH="1">
                <a:off x="9332942" y="4727306"/>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4" name="Oval 43">
                <a:extLst>
                  <a:ext uri="{FF2B5EF4-FFF2-40B4-BE49-F238E27FC236}">
                    <a16:creationId xmlns:a16="http://schemas.microsoft.com/office/drawing/2014/main" id="{FCFE3EA2-7859-4055-BB71-B72613FA5334}"/>
                  </a:ext>
                </a:extLst>
              </p:cNvPr>
              <p:cNvSpPr/>
              <p:nvPr/>
            </p:nvSpPr>
            <p:spPr>
              <a:xfrm flipH="1">
                <a:off x="8736184" y="4717018"/>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706238FC-28C3-4E23-9EF5-3A686F17B818}"/>
                  </a:ext>
                </a:extLst>
              </p:cNvPr>
              <p:cNvSpPr/>
              <p:nvPr/>
            </p:nvSpPr>
            <p:spPr>
              <a:xfrm flipH="1">
                <a:off x="8490456" y="4820098"/>
                <a:ext cx="393236" cy="372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45">
                <a:extLst>
                  <a:ext uri="{FF2B5EF4-FFF2-40B4-BE49-F238E27FC236}">
                    <a16:creationId xmlns:a16="http://schemas.microsoft.com/office/drawing/2014/main" id="{D6812AC4-E8B0-4FFC-A044-13835454A114}"/>
                  </a:ext>
                </a:extLst>
              </p:cNvPr>
              <p:cNvSpPr/>
              <p:nvPr/>
            </p:nvSpPr>
            <p:spPr>
              <a:xfrm flipH="1">
                <a:off x="8009669" y="4845022"/>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46">
                <a:extLst>
                  <a:ext uri="{FF2B5EF4-FFF2-40B4-BE49-F238E27FC236}">
                    <a16:creationId xmlns:a16="http://schemas.microsoft.com/office/drawing/2014/main" id="{A21A6A27-3FFC-44CB-8D9F-C7139E28ED7F}"/>
                  </a:ext>
                </a:extLst>
              </p:cNvPr>
              <p:cNvSpPr/>
              <p:nvPr/>
            </p:nvSpPr>
            <p:spPr>
              <a:xfrm flipH="1">
                <a:off x="8104585" y="4483310"/>
                <a:ext cx="786471" cy="7454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Oval 47">
                <a:extLst>
                  <a:ext uri="{FF2B5EF4-FFF2-40B4-BE49-F238E27FC236}">
                    <a16:creationId xmlns:a16="http://schemas.microsoft.com/office/drawing/2014/main" id="{2E98CCFE-9497-4B2C-A0ED-5FF8912F2E16}"/>
                  </a:ext>
                </a:extLst>
              </p:cNvPr>
              <p:cNvSpPr/>
              <p:nvPr/>
            </p:nvSpPr>
            <p:spPr>
              <a:xfrm flipH="1">
                <a:off x="8005970" y="4772493"/>
                <a:ext cx="456127" cy="4323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sp>
        <p:nvSpPr>
          <p:cNvPr id="192" name="Freeform: Shape 191">
            <a:extLst>
              <a:ext uri="{FF2B5EF4-FFF2-40B4-BE49-F238E27FC236}">
                <a16:creationId xmlns:a16="http://schemas.microsoft.com/office/drawing/2014/main" id="{477C3682-ECAA-4B03-AA8B-0C607A2C699E}"/>
              </a:ext>
            </a:extLst>
          </p:cNvPr>
          <p:cNvSpPr/>
          <p:nvPr/>
        </p:nvSpPr>
        <p:spPr>
          <a:xfrm rot="2872895">
            <a:off x="2028666" y="1818047"/>
            <a:ext cx="796955" cy="6328709"/>
          </a:xfrm>
          <a:custGeom>
            <a:avLst/>
            <a:gdLst>
              <a:gd name="connsiteX0" fmla="*/ 212208 w 796955"/>
              <a:gd name="connsiteY0" fmla="*/ 0 h 6328709"/>
              <a:gd name="connsiteX1" fmla="*/ 595050 w 796955"/>
              <a:gd name="connsiteY1" fmla="*/ 0 h 6328709"/>
              <a:gd name="connsiteX2" fmla="*/ 780628 w 796955"/>
              <a:gd name="connsiteY2" fmla="*/ 5470551 h 6328709"/>
              <a:gd name="connsiteX3" fmla="*/ 796955 w 796955"/>
              <a:gd name="connsiteY3" fmla="*/ 5745161 h 6328709"/>
              <a:gd name="connsiteX4" fmla="*/ 269339 w 796955"/>
              <a:gd name="connsiteY4" fmla="*/ 6328709 h 6328709"/>
              <a:gd name="connsiteX5" fmla="*/ 0 w 796955"/>
              <a:gd name="connsiteY5" fmla="*/ 6085186 h 6328709"/>
              <a:gd name="connsiteX6" fmla="*/ 14158 w 796955"/>
              <a:gd name="connsiteY6" fmla="*/ 5901447 h 6328709"/>
              <a:gd name="connsiteX7" fmla="*/ 212208 w 796955"/>
              <a:gd name="connsiteY7" fmla="*/ 0 h 63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6955" h="6328709">
                <a:moveTo>
                  <a:pt x="212208" y="0"/>
                </a:moveTo>
                <a:lnTo>
                  <a:pt x="595050" y="0"/>
                </a:lnTo>
                <a:cubicBezTo>
                  <a:pt x="608981" y="1891083"/>
                  <a:pt x="695631" y="3992373"/>
                  <a:pt x="780628" y="5470551"/>
                </a:cubicBezTo>
                <a:lnTo>
                  <a:pt x="796955" y="5745161"/>
                </a:lnTo>
                <a:lnTo>
                  <a:pt x="269339" y="6328709"/>
                </a:lnTo>
                <a:lnTo>
                  <a:pt x="0" y="6085186"/>
                </a:lnTo>
                <a:lnTo>
                  <a:pt x="14158" y="5901447"/>
                </a:lnTo>
                <a:cubicBezTo>
                  <a:pt x="120952" y="4448086"/>
                  <a:pt x="225893" y="2068372"/>
                  <a:pt x="21220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1" name="Freeform: Shape 190">
            <a:extLst>
              <a:ext uri="{FF2B5EF4-FFF2-40B4-BE49-F238E27FC236}">
                <a16:creationId xmlns:a16="http://schemas.microsoft.com/office/drawing/2014/main" id="{AB95E8F8-0F3F-42D9-B4DE-73C53F79D356}"/>
              </a:ext>
            </a:extLst>
          </p:cNvPr>
          <p:cNvSpPr/>
          <p:nvPr/>
        </p:nvSpPr>
        <p:spPr>
          <a:xfrm rot="2872895">
            <a:off x="2164316" y="1818289"/>
            <a:ext cx="526093" cy="6328709"/>
          </a:xfrm>
          <a:custGeom>
            <a:avLst/>
            <a:gdLst>
              <a:gd name="connsiteX0" fmla="*/ 143023 w 526093"/>
              <a:gd name="connsiteY0" fmla="*/ 0 h 6328709"/>
              <a:gd name="connsiteX1" fmla="*/ 389950 w 526093"/>
              <a:gd name="connsiteY1" fmla="*/ 0 h 6328709"/>
              <a:gd name="connsiteX2" fmla="*/ 523301 w 526093"/>
              <a:gd name="connsiteY2" fmla="*/ 5826631 h 6328709"/>
              <a:gd name="connsiteX3" fmla="*/ 526093 w 526093"/>
              <a:gd name="connsiteY3" fmla="*/ 5894588 h 6328709"/>
              <a:gd name="connsiteX4" fmla="*/ 133581 w 526093"/>
              <a:gd name="connsiteY4" fmla="*/ 6328709 h 6328709"/>
              <a:gd name="connsiteX5" fmla="*/ 0 w 526093"/>
              <a:gd name="connsiteY5" fmla="*/ 6207931 h 6328709"/>
              <a:gd name="connsiteX6" fmla="*/ 532 w 526093"/>
              <a:gd name="connsiteY6" fmla="*/ 6198252 h 6328709"/>
              <a:gd name="connsiteX7" fmla="*/ 143023 w 526093"/>
              <a:gd name="connsiteY7" fmla="*/ 0 h 63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093" h="6328709">
                <a:moveTo>
                  <a:pt x="143023" y="0"/>
                </a:moveTo>
                <a:lnTo>
                  <a:pt x="389950" y="0"/>
                </a:lnTo>
                <a:cubicBezTo>
                  <a:pt x="399685" y="2048673"/>
                  <a:pt x="464464" y="4344048"/>
                  <a:pt x="523301" y="5826631"/>
                </a:cubicBezTo>
                <a:lnTo>
                  <a:pt x="526093" y="5894588"/>
                </a:lnTo>
                <a:lnTo>
                  <a:pt x="133581" y="6328709"/>
                </a:lnTo>
                <a:lnTo>
                  <a:pt x="0" y="6207931"/>
                </a:lnTo>
                <a:lnTo>
                  <a:pt x="532" y="6198252"/>
                </a:lnTo>
                <a:cubicBezTo>
                  <a:pt x="74104" y="4789634"/>
                  <a:pt x="152480" y="2216113"/>
                  <a:pt x="143023"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5" name="Group 14">
            <a:extLst>
              <a:ext uri="{FF2B5EF4-FFF2-40B4-BE49-F238E27FC236}">
                <a16:creationId xmlns:a16="http://schemas.microsoft.com/office/drawing/2014/main" id="{90C73F00-9B33-423C-BE6C-308BAB532C30}"/>
              </a:ext>
            </a:extLst>
          </p:cNvPr>
          <p:cNvGrpSpPr/>
          <p:nvPr/>
        </p:nvGrpSpPr>
        <p:grpSpPr>
          <a:xfrm rot="2872895">
            <a:off x="4847522" y="400794"/>
            <a:ext cx="1493431" cy="3457632"/>
            <a:chOff x="5331153" y="575008"/>
            <a:chExt cx="1507917" cy="3491170"/>
          </a:xfrm>
        </p:grpSpPr>
        <p:grpSp>
          <p:nvGrpSpPr>
            <p:cNvPr id="180" name="Group 179">
              <a:extLst>
                <a:ext uri="{FF2B5EF4-FFF2-40B4-BE49-F238E27FC236}">
                  <a16:creationId xmlns:a16="http://schemas.microsoft.com/office/drawing/2014/main" id="{D626A9E3-9D0B-4BDA-91DC-7B932D33EC78}"/>
                </a:ext>
              </a:extLst>
            </p:cNvPr>
            <p:cNvGrpSpPr/>
            <p:nvPr/>
          </p:nvGrpSpPr>
          <p:grpSpPr>
            <a:xfrm>
              <a:off x="6404987" y="3268551"/>
              <a:ext cx="207521" cy="447013"/>
              <a:chOff x="5282863" y="4265998"/>
              <a:chExt cx="524099" cy="1110552"/>
            </a:xfrm>
          </p:grpSpPr>
          <p:sp>
            <p:nvSpPr>
              <p:cNvPr id="181" name="Graphic 2">
                <a:extLst>
                  <a:ext uri="{FF2B5EF4-FFF2-40B4-BE49-F238E27FC236}">
                    <a16:creationId xmlns:a16="http://schemas.microsoft.com/office/drawing/2014/main" id="{B5B9D5EC-B81B-4F94-AFC3-C3B658CCB929}"/>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p:spPr>
            <p:txBody>
              <a:bodyPr rtlCol="0" anchor="ctr"/>
              <a:lstStyle/>
              <a:p>
                <a:endParaRPr lang="en-US" dirty="0"/>
              </a:p>
            </p:txBody>
          </p:sp>
          <p:sp>
            <p:nvSpPr>
              <p:cNvPr id="182" name="Graphic 2">
                <a:extLst>
                  <a:ext uri="{FF2B5EF4-FFF2-40B4-BE49-F238E27FC236}">
                    <a16:creationId xmlns:a16="http://schemas.microsoft.com/office/drawing/2014/main" id="{45A2A31D-D8AE-488E-8693-635A9BA0AD30}"/>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183" name="Graphic 2">
                <a:extLst>
                  <a:ext uri="{FF2B5EF4-FFF2-40B4-BE49-F238E27FC236}">
                    <a16:creationId xmlns:a16="http://schemas.microsoft.com/office/drawing/2014/main" id="{806A67A5-DF4E-4C06-B5D9-4F43F8927DF8}"/>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84" name="Group 183">
              <a:extLst>
                <a:ext uri="{FF2B5EF4-FFF2-40B4-BE49-F238E27FC236}">
                  <a16:creationId xmlns:a16="http://schemas.microsoft.com/office/drawing/2014/main" id="{76396322-7607-4B8A-931D-161E44076030}"/>
                </a:ext>
              </a:extLst>
            </p:cNvPr>
            <p:cNvGrpSpPr/>
            <p:nvPr/>
          </p:nvGrpSpPr>
          <p:grpSpPr>
            <a:xfrm>
              <a:off x="5561202" y="3274206"/>
              <a:ext cx="207521" cy="447013"/>
              <a:chOff x="5282863" y="4265998"/>
              <a:chExt cx="524099" cy="1110552"/>
            </a:xfrm>
          </p:grpSpPr>
          <p:sp>
            <p:nvSpPr>
              <p:cNvPr id="185" name="Graphic 2">
                <a:extLst>
                  <a:ext uri="{FF2B5EF4-FFF2-40B4-BE49-F238E27FC236}">
                    <a16:creationId xmlns:a16="http://schemas.microsoft.com/office/drawing/2014/main" id="{C632AED1-1AC1-4DC5-91A8-0B1A2B17EA88}"/>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p:spPr>
            <p:txBody>
              <a:bodyPr rtlCol="0" anchor="ctr"/>
              <a:lstStyle/>
              <a:p>
                <a:endParaRPr lang="en-US" dirty="0"/>
              </a:p>
            </p:txBody>
          </p:sp>
          <p:sp>
            <p:nvSpPr>
              <p:cNvPr id="186" name="Graphic 2">
                <a:extLst>
                  <a:ext uri="{FF2B5EF4-FFF2-40B4-BE49-F238E27FC236}">
                    <a16:creationId xmlns:a16="http://schemas.microsoft.com/office/drawing/2014/main" id="{86328128-A78F-407E-AB7D-6E042A8B829F}"/>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187" name="Graphic 2">
                <a:extLst>
                  <a:ext uri="{FF2B5EF4-FFF2-40B4-BE49-F238E27FC236}">
                    <a16:creationId xmlns:a16="http://schemas.microsoft.com/office/drawing/2014/main" id="{6D4D8BC1-6080-4C82-9BC7-3D6C05C367D7}"/>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CA81642F-3A21-46C5-AC0A-3B006B718489}"/>
                </a:ext>
              </a:extLst>
            </p:cNvPr>
            <p:cNvGrpSpPr/>
            <p:nvPr/>
          </p:nvGrpSpPr>
          <p:grpSpPr>
            <a:xfrm>
              <a:off x="5903929" y="3247764"/>
              <a:ext cx="351612" cy="818414"/>
              <a:chOff x="5282863" y="4265998"/>
              <a:chExt cx="524099" cy="1110552"/>
            </a:xfrm>
          </p:grpSpPr>
          <p:sp>
            <p:nvSpPr>
              <p:cNvPr id="177" name="Graphic 2">
                <a:extLst>
                  <a:ext uri="{FF2B5EF4-FFF2-40B4-BE49-F238E27FC236}">
                    <a16:creationId xmlns:a16="http://schemas.microsoft.com/office/drawing/2014/main" id="{6E63AE75-59D3-4F27-A066-7821FBA59B26}"/>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p:spPr>
            <p:txBody>
              <a:bodyPr rtlCol="0" anchor="ctr"/>
              <a:lstStyle/>
              <a:p>
                <a:endParaRPr lang="en-US" dirty="0"/>
              </a:p>
            </p:txBody>
          </p:sp>
          <p:sp>
            <p:nvSpPr>
              <p:cNvPr id="178" name="Graphic 2">
                <a:extLst>
                  <a:ext uri="{FF2B5EF4-FFF2-40B4-BE49-F238E27FC236}">
                    <a16:creationId xmlns:a16="http://schemas.microsoft.com/office/drawing/2014/main" id="{0794F472-E054-4902-8CCF-C68E885129A7}"/>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179" name="Graphic 2">
                <a:extLst>
                  <a:ext uri="{FF2B5EF4-FFF2-40B4-BE49-F238E27FC236}">
                    <a16:creationId xmlns:a16="http://schemas.microsoft.com/office/drawing/2014/main" id="{B311C563-1755-40FF-8735-75DB65511C05}"/>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1" name="Group 10">
              <a:extLst>
                <a:ext uri="{FF2B5EF4-FFF2-40B4-BE49-F238E27FC236}">
                  <a16:creationId xmlns:a16="http://schemas.microsoft.com/office/drawing/2014/main" id="{0C1D751D-C650-44B2-B948-85FBD6065602}"/>
                </a:ext>
              </a:extLst>
            </p:cNvPr>
            <p:cNvGrpSpPr/>
            <p:nvPr/>
          </p:nvGrpSpPr>
          <p:grpSpPr>
            <a:xfrm>
              <a:off x="5331153" y="575008"/>
              <a:ext cx="1507917" cy="2723755"/>
              <a:chOff x="5350725" y="913710"/>
              <a:chExt cx="1507917" cy="2723755"/>
            </a:xfrm>
          </p:grpSpPr>
          <p:sp>
            <p:nvSpPr>
              <p:cNvPr id="169" name="Freeform: Shape 168">
                <a:extLst>
                  <a:ext uri="{FF2B5EF4-FFF2-40B4-BE49-F238E27FC236}">
                    <a16:creationId xmlns:a16="http://schemas.microsoft.com/office/drawing/2014/main" id="{368DB471-0586-4953-97AE-8349FE803EE6}"/>
                  </a:ext>
                </a:extLst>
              </p:cNvPr>
              <p:cNvSpPr/>
              <p:nvPr/>
            </p:nvSpPr>
            <p:spPr>
              <a:xfrm>
                <a:off x="5763669" y="1171705"/>
                <a:ext cx="680698" cy="2272550"/>
              </a:xfrm>
              <a:custGeom>
                <a:avLst/>
                <a:gdLst>
                  <a:gd name="connsiteX0" fmla="*/ 542062 w 680698"/>
                  <a:gd name="connsiteY0" fmla="*/ 0 h 2272550"/>
                  <a:gd name="connsiteX1" fmla="*/ 605998 w 680698"/>
                  <a:gd name="connsiteY1" fmla="*/ 121363 h 2272550"/>
                  <a:gd name="connsiteX2" fmla="*/ 666313 w 680698"/>
                  <a:gd name="connsiteY2" fmla="*/ 264359 h 2272550"/>
                  <a:gd name="connsiteX3" fmla="*/ 679843 w 680698"/>
                  <a:gd name="connsiteY3" fmla="*/ 345113 h 2272550"/>
                  <a:gd name="connsiteX4" fmla="*/ 680026 w 680698"/>
                  <a:gd name="connsiteY4" fmla="*/ 508514 h 2272550"/>
                  <a:gd name="connsiteX5" fmla="*/ 680698 w 680698"/>
                  <a:gd name="connsiteY5" fmla="*/ 519510 h 2272550"/>
                  <a:gd name="connsiteX6" fmla="*/ 680698 w 680698"/>
                  <a:gd name="connsiteY6" fmla="*/ 2173318 h 2272550"/>
                  <a:gd name="connsiteX7" fmla="*/ 581466 w 680698"/>
                  <a:gd name="connsiteY7" fmla="*/ 2272550 h 2272550"/>
                  <a:gd name="connsiteX8" fmla="*/ 99232 w 680698"/>
                  <a:gd name="connsiteY8" fmla="*/ 2272550 h 2272550"/>
                  <a:gd name="connsiteX9" fmla="*/ 0 w 680698"/>
                  <a:gd name="connsiteY9" fmla="*/ 2173318 h 2272550"/>
                  <a:gd name="connsiteX10" fmla="*/ 0 w 680698"/>
                  <a:gd name="connsiteY10" fmla="*/ 519540 h 2272550"/>
                  <a:gd name="connsiteX11" fmla="*/ 1619 w 680698"/>
                  <a:gd name="connsiteY11" fmla="*/ 501887 h 2272550"/>
                  <a:gd name="connsiteX12" fmla="*/ 764 w 680698"/>
                  <a:gd name="connsiteY12" fmla="*/ 394011 h 2272550"/>
                  <a:gd name="connsiteX13" fmla="*/ 42851 w 680698"/>
                  <a:gd name="connsiteY13" fmla="*/ 187636 h 2272550"/>
                  <a:gd name="connsiteX14" fmla="*/ 97513 w 680698"/>
                  <a:gd name="connsiteY14" fmla="*/ 70669 h 2272550"/>
                  <a:gd name="connsiteX15" fmla="*/ 136692 w 680698"/>
                  <a:gd name="connsiteY15" fmla="*/ 1421 h 2272550"/>
                  <a:gd name="connsiteX16" fmla="*/ 332331 w 680698"/>
                  <a:gd name="connsiteY16" fmla="*/ 21143 h 227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698" h="2272550">
                    <a:moveTo>
                      <a:pt x="542062" y="0"/>
                    </a:moveTo>
                    <a:lnTo>
                      <a:pt x="605998" y="121363"/>
                    </a:lnTo>
                    <a:cubicBezTo>
                      <a:pt x="628022" y="167906"/>
                      <a:pt x="648132" y="215567"/>
                      <a:pt x="666313" y="264359"/>
                    </a:cubicBezTo>
                    <a:cubicBezTo>
                      <a:pt x="676117" y="290656"/>
                      <a:pt x="679782" y="317502"/>
                      <a:pt x="679843" y="345113"/>
                    </a:cubicBezTo>
                    <a:cubicBezTo>
                      <a:pt x="679996" y="399600"/>
                      <a:pt x="680026" y="454057"/>
                      <a:pt x="680026" y="508514"/>
                    </a:cubicBezTo>
                    <a:cubicBezTo>
                      <a:pt x="680454" y="512118"/>
                      <a:pt x="680668" y="515784"/>
                      <a:pt x="680698" y="519510"/>
                    </a:cubicBezTo>
                    <a:lnTo>
                      <a:pt x="680698" y="2173318"/>
                    </a:lnTo>
                    <a:cubicBezTo>
                      <a:pt x="680698" y="2227897"/>
                      <a:pt x="636046" y="2272550"/>
                      <a:pt x="581466" y="2272550"/>
                    </a:cubicBezTo>
                    <a:lnTo>
                      <a:pt x="99232" y="2272550"/>
                    </a:lnTo>
                    <a:cubicBezTo>
                      <a:pt x="44653" y="2272550"/>
                      <a:pt x="0" y="2227897"/>
                      <a:pt x="0" y="2173318"/>
                    </a:cubicBezTo>
                    <a:lnTo>
                      <a:pt x="0" y="519540"/>
                    </a:lnTo>
                    <a:cubicBezTo>
                      <a:pt x="0" y="513493"/>
                      <a:pt x="581" y="507629"/>
                      <a:pt x="1619" y="501887"/>
                    </a:cubicBezTo>
                    <a:cubicBezTo>
                      <a:pt x="2108" y="465877"/>
                      <a:pt x="3116" y="429837"/>
                      <a:pt x="764" y="394011"/>
                    </a:cubicBezTo>
                    <a:cubicBezTo>
                      <a:pt x="-4062" y="320923"/>
                      <a:pt x="14997" y="254066"/>
                      <a:pt x="42851" y="187636"/>
                    </a:cubicBezTo>
                    <a:cubicBezTo>
                      <a:pt x="59589" y="147717"/>
                      <a:pt x="77841" y="108751"/>
                      <a:pt x="97513" y="70669"/>
                    </a:cubicBezTo>
                    <a:lnTo>
                      <a:pt x="136692" y="1421"/>
                    </a:lnTo>
                    <a:lnTo>
                      <a:pt x="332331" y="21143"/>
                    </a:lnTo>
                    <a:close/>
                  </a:path>
                </a:pathLst>
              </a:custGeom>
              <a:gradFill flip="none" rotWithShape="1">
                <a:gsLst>
                  <a:gs pos="0">
                    <a:schemeClr val="bg1">
                      <a:lumMod val="65000"/>
                    </a:schemeClr>
                  </a:gs>
                  <a:gs pos="28000">
                    <a:schemeClr val="bg1">
                      <a:lumMod val="75000"/>
                    </a:schemeClr>
                  </a:gs>
                  <a:gs pos="97345">
                    <a:schemeClr val="bg1">
                      <a:lumMod val="85000"/>
                    </a:schemeClr>
                  </a:gs>
                  <a:gs pos="70000">
                    <a:schemeClr val="bg1">
                      <a:lumMod val="95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8" name="Freeform: Shape 147">
                <a:extLst>
                  <a:ext uri="{FF2B5EF4-FFF2-40B4-BE49-F238E27FC236}">
                    <a16:creationId xmlns:a16="http://schemas.microsoft.com/office/drawing/2014/main" id="{4AF960B7-CC82-464B-A7B1-F67CB03DF102}"/>
                  </a:ext>
                </a:extLst>
              </p:cNvPr>
              <p:cNvSpPr/>
              <p:nvPr/>
            </p:nvSpPr>
            <p:spPr>
              <a:xfrm>
                <a:off x="6414314"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9" name="Freeform: Shape 148">
                <a:extLst>
                  <a:ext uri="{FF2B5EF4-FFF2-40B4-BE49-F238E27FC236}">
                    <a16:creationId xmlns:a16="http://schemas.microsoft.com/office/drawing/2014/main" id="{56B07D1E-8A56-4DA3-A002-DA37849BD145}"/>
                  </a:ext>
                </a:extLst>
              </p:cNvPr>
              <p:cNvSpPr/>
              <p:nvPr/>
            </p:nvSpPr>
            <p:spPr>
              <a:xfrm>
                <a:off x="5575895"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0" name="Freeform: Shape 149">
                <a:extLst>
                  <a:ext uri="{FF2B5EF4-FFF2-40B4-BE49-F238E27FC236}">
                    <a16:creationId xmlns:a16="http://schemas.microsoft.com/office/drawing/2014/main" id="{29D4B51C-B23B-4787-A9AA-FFA2DD696EC9}"/>
                  </a:ext>
                </a:extLst>
              </p:cNvPr>
              <p:cNvSpPr/>
              <p:nvPr/>
            </p:nvSpPr>
            <p:spPr>
              <a:xfrm>
                <a:off x="5575493" y="1588828"/>
                <a:ext cx="219748" cy="1855441"/>
              </a:xfrm>
              <a:custGeom>
                <a:avLst/>
                <a:gdLst>
                  <a:gd name="connsiteX0" fmla="*/ 323630 w 324382"/>
                  <a:gd name="connsiteY0" fmla="*/ 524984 h 2738918"/>
                  <a:gd name="connsiteX1" fmla="*/ 321601 w 324382"/>
                  <a:gd name="connsiteY1" fmla="*/ 478682 h 2738918"/>
                  <a:gd name="connsiteX2" fmla="*/ 315334 w 324382"/>
                  <a:gd name="connsiteY2" fmla="*/ 415968 h 2738918"/>
                  <a:gd name="connsiteX3" fmla="*/ 179041 w 324382"/>
                  <a:gd name="connsiteY3" fmla="*/ 25530 h 2738918"/>
                  <a:gd name="connsiteX4" fmla="*/ 161773 w 324382"/>
                  <a:gd name="connsiteY4" fmla="*/ 11 h 2738918"/>
                  <a:gd name="connsiteX5" fmla="*/ 128275 w 324382"/>
                  <a:gd name="connsiteY5" fmla="*/ 51138 h 2738918"/>
                  <a:gd name="connsiteX6" fmla="*/ 93379 w 324382"/>
                  <a:gd name="connsiteY6" fmla="*/ 125213 h 2738918"/>
                  <a:gd name="connsiteX7" fmla="*/ 8438 w 324382"/>
                  <a:gd name="connsiteY7" fmla="*/ 435670 h 2738918"/>
                  <a:gd name="connsiteX8" fmla="*/ 549 w 324382"/>
                  <a:gd name="connsiteY8" fmla="*/ 984403 h 2738918"/>
                  <a:gd name="connsiteX9" fmla="*/ 549 w 324382"/>
                  <a:gd name="connsiteY9" fmla="*/ 1547383 h 2738918"/>
                  <a:gd name="connsiteX10" fmla="*/ 503 w 324382"/>
                  <a:gd name="connsiteY10" fmla="*/ 2110362 h 2738918"/>
                  <a:gd name="connsiteX11" fmla="*/ 368 w 324382"/>
                  <a:gd name="connsiteY11" fmla="*/ 2645164 h 2738918"/>
                  <a:gd name="connsiteX12" fmla="*/ 549 w 324382"/>
                  <a:gd name="connsiteY12" fmla="*/ 2722936 h 2738918"/>
                  <a:gd name="connsiteX13" fmla="*/ 21468 w 324382"/>
                  <a:gd name="connsiteY13" fmla="*/ 2738671 h 2738918"/>
                  <a:gd name="connsiteX14" fmla="*/ 302079 w 324382"/>
                  <a:gd name="connsiteY14" fmla="*/ 2738626 h 2738918"/>
                  <a:gd name="connsiteX15" fmla="*/ 322683 w 324382"/>
                  <a:gd name="connsiteY15" fmla="*/ 2720997 h 2738918"/>
                  <a:gd name="connsiteX16" fmla="*/ 322683 w 324382"/>
                  <a:gd name="connsiteY16" fmla="*/ 2158198 h 2738918"/>
                  <a:gd name="connsiteX17" fmla="*/ 322683 w 324382"/>
                  <a:gd name="connsiteY17" fmla="*/ 1595399 h 2738918"/>
                  <a:gd name="connsiteX18" fmla="*/ 322683 w 324382"/>
                  <a:gd name="connsiteY18" fmla="*/ 1032599 h 2738918"/>
                  <a:gd name="connsiteX19" fmla="*/ 322683 w 324382"/>
                  <a:gd name="connsiteY19" fmla="*/ 751222 h 2738918"/>
                  <a:gd name="connsiteX20" fmla="*/ 323630 w 324382"/>
                  <a:gd name="connsiteY20" fmla="*/ 524984 h 273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382" h="2738918">
                    <a:moveTo>
                      <a:pt x="323630" y="524984"/>
                    </a:moveTo>
                    <a:cubicBezTo>
                      <a:pt x="323179" y="509520"/>
                      <a:pt x="322548" y="494056"/>
                      <a:pt x="321601" y="478682"/>
                    </a:cubicBezTo>
                    <a:cubicBezTo>
                      <a:pt x="320338" y="457717"/>
                      <a:pt x="318355" y="436752"/>
                      <a:pt x="315334" y="415968"/>
                    </a:cubicBezTo>
                    <a:cubicBezTo>
                      <a:pt x="295722" y="281163"/>
                      <a:pt x="237562" y="147711"/>
                      <a:pt x="179041" y="25530"/>
                    </a:cubicBezTo>
                    <a:cubicBezTo>
                      <a:pt x="175254" y="17640"/>
                      <a:pt x="171286" y="643"/>
                      <a:pt x="161773" y="11"/>
                    </a:cubicBezTo>
                    <a:cubicBezTo>
                      <a:pt x="148879" y="-800"/>
                      <a:pt x="132829" y="42121"/>
                      <a:pt x="128275" y="51138"/>
                    </a:cubicBezTo>
                    <a:cubicBezTo>
                      <a:pt x="115967" y="75484"/>
                      <a:pt x="104335" y="100191"/>
                      <a:pt x="93379" y="125213"/>
                    </a:cubicBezTo>
                    <a:cubicBezTo>
                      <a:pt x="49556" y="225483"/>
                      <a:pt x="16328" y="326429"/>
                      <a:pt x="8438" y="435670"/>
                    </a:cubicBezTo>
                    <a:cubicBezTo>
                      <a:pt x="-3103" y="595137"/>
                      <a:pt x="549" y="802259"/>
                      <a:pt x="549" y="984403"/>
                    </a:cubicBezTo>
                    <a:cubicBezTo>
                      <a:pt x="549" y="1172048"/>
                      <a:pt x="549" y="1359693"/>
                      <a:pt x="549" y="1547383"/>
                    </a:cubicBezTo>
                    <a:cubicBezTo>
                      <a:pt x="549" y="1735073"/>
                      <a:pt x="503" y="1922672"/>
                      <a:pt x="503" y="2110362"/>
                    </a:cubicBezTo>
                    <a:cubicBezTo>
                      <a:pt x="458" y="2288630"/>
                      <a:pt x="413" y="2466897"/>
                      <a:pt x="368" y="2645164"/>
                    </a:cubicBezTo>
                    <a:cubicBezTo>
                      <a:pt x="368" y="2671088"/>
                      <a:pt x="3479" y="2697012"/>
                      <a:pt x="549" y="2722936"/>
                    </a:cubicBezTo>
                    <a:cubicBezTo>
                      <a:pt x="6635" y="2739843"/>
                      <a:pt x="14164" y="2738671"/>
                      <a:pt x="21468" y="2738671"/>
                    </a:cubicBezTo>
                    <a:cubicBezTo>
                      <a:pt x="115020" y="2738986"/>
                      <a:pt x="208527" y="2739031"/>
                      <a:pt x="302079" y="2738626"/>
                    </a:cubicBezTo>
                    <a:cubicBezTo>
                      <a:pt x="309383" y="2738580"/>
                      <a:pt x="317002" y="2740158"/>
                      <a:pt x="322683" y="2720997"/>
                    </a:cubicBezTo>
                    <a:cubicBezTo>
                      <a:pt x="322683" y="2533397"/>
                      <a:pt x="322683" y="2345798"/>
                      <a:pt x="322683" y="2158198"/>
                    </a:cubicBezTo>
                    <a:cubicBezTo>
                      <a:pt x="322683" y="1970598"/>
                      <a:pt x="322683" y="1782998"/>
                      <a:pt x="322683" y="1595399"/>
                    </a:cubicBezTo>
                    <a:cubicBezTo>
                      <a:pt x="322683" y="1407799"/>
                      <a:pt x="322683" y="1220199"/>
                      <a:pt x="322683" y="1032599"/>
                    </a:cubicBezTo>
                    <a:cubicBezTo>
                      <a:pt x="322683" y="938822"/>
                      <a:pt x="322683" y="844999"/>
                      <a:pt x="322683" y="751222"/>
                    </a:cubicBezTo>
                    <a:cubicBezTo>
                      <a:pt x="322728" y="676020"/>
                      <a:pt x="325749" y="600277"/>
                      <a:pt x="323630" y="524984"/>
                    </a:cubicBezTo>
                    <a:close/>
                  </a:path>
                </a:pathLst>
              </a:custGeom>
              <a:gradFill flip="none" rotWithShape="1">
                <a:gsLst>
                  <a:gs pos="0">
                    <a:schemeClr val="accent3">
                      <a:lumMod val="50000"/>
                    </a:schemeClr>
                  </a:gs>
                  <a:gs pos="35000">
                    <a:schemeClr val="accent3">
                      <a:lumMod val="75000"/>
                    </a:schemeClr>
                  </a:gs>
                  <a:gs pos="8141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1" name="Freeform: Shape 150">
                <a:extLst>
                  <a:ext uri="{FF2B5EF4-FFF2-40B4-BE49-F238E27FC236}">
                    <a16:creationId xmlns:a16="http://schemas.microsoft.com/office/drawing/2014/main" id="{26E40296-1D94-429D-B56C-D7F0F2093BEA}"/>
                  </a:ext>
                </a:extLst>
              </p:cNvPr>
              <p:cNvSpPr/>
              <p:nvPr/>
            </p:nvSpPr>
            <p:spPr>
              <a:xfrm>
                <a:off x="6412849" y="1592862"/>
                <a:ext cx="220165" cy="1851376"/>
              </a:xfrm>
              <a:custGeom>
                <a:avLst/>
                <a:gdLst>
                  <a:gd name="connsiteX0" fmla="*/ 323845 w 324997"/>
                  <a:gd name="connsiteY0" fmla="*/ 2658640 h 2732918"/>
                  <a:gd name="connsiteX1" fmla="*/ 323665 w 324997"/>
                  <a:gd name="connsiteY1" fmla="*/ 2098231 h 2732918"/>
                  <a:gd name="connsiteX2" fmla="*/ 323575 w 324997"/>
                  <a:gd name="connsiteY2" fmla="*/ 1535025 h 2732918"/>
                  <a:gd name="connsiteX3" fmla="*/ 323394 w 324997"/>
                  <a:gd name="connsiteY3" fmla="*/ 977636 h 2732918"/>
                  <a:gd name="connsiteX4" fmla="*/ 323980 w 324997"/>
                  <a:gd name="connsiteY4" fmla="*/ 697296 h 2732918"/>
                  <a:gd name="connsiteX5" fmla="*/ 317308 w 324997"/>
                  <a:gd name="connsiteY5" fmla="*/ 436974 h 2732918"/>
                  <a:gd name="connsiteX6" fmla="*/ 176416 w 324997"/>
                  <a:gd name="connsiteY6" fmla="*/ 11685 h 2732918"/>
                  <a:gd name="connsiteX7" fmla="*/ 133675 w 324997"/>
                  <a:gd name="connsiteY7" fmla="*/ 36031 h 2732918"/>
                  <a:gd name="connsiteX8" fmla="*/ 93054 w 324997"/>
                  <a:gd name="connsiteY8" fmla="*/ 116147 h 2732918"/>
                  <a:gd name="connsiteX9" fmla="*/ 4822 w 324997"/>
                  <a:gd name="connsiteY9" fmla="*/ 437515 h 2732918"/>
                  <a:gd name="connsiteX10" fmla="*/ 944 w 324997"/>
                  <a:gd name="connsiteY10" fmla="*/ 673626 h 2732918"/>
                  <a:gd name="connsiteX11" fmla="*/ 854 w 324997"/>
                  <a:gd name="connsiteY11" fmla="*/ 688234 h 2732918"/>
                  <a:gd name="connsiteX12" fmla="*/ 854 w 324997"/>
                  <a:gd name="connsiteY12" fmla="*/ 2378977 h 2732918"/>
                  <a:gd name="connsiteX13" fmla="*/ 1305 w 324997"/>
                  <a:gd name="connsiteY13" fmla="*/ 2715087 h 2732918"/>
                  <a:gd name="connsiteX14" fmla="*/ 21954 w 324997"/>
                  <a:gd name="connsiteY14" fmla="*/ 2732625 h 2732918"/>
                  <a:gd name="connsiteX15" fmla="*/ 302745 w 324997"/>
                  <a:gd name="connsiteY15" fmla="*/ 2732671 h 2732918"/>
                  <a:gd name="connsiteX16" fmla="*/ 323665 w 324997"/>
                  <a:gd name="connsiteY16" fmla="*/ 2716620 h 2732918"/>
                  <a:gd name="connsiteX17" fmla="*/ 323845 w 324997"/>
                  <a:gd name="connsiteY17" fmla="*/ 2658640 h 273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997" h="2732918">
                    <a:moveTo>
                      <a:pt x="323845" y="2658640"/>
                    </a:moveTo>
                    <a:cubicBezTo>
                      <a:pt x="323845" y="2471852"/>
                      <a:pt x="323710" y="2285064"/>
                      <a:pt x="323665" y="2098231"/>
                    </a:cubicBezTo>
                    <a:cubicBezTo>
                      <a:pt x="323620" y="1910495"/>
                      <a:pt x="323575" y="1722761"/>
                      <a:pt x="323575" y="1535025"/>
                    </a:cubicBezTo>
                    <a:cubicBezTo>
                      <a:pt x="323530" y="1349229"/>
                      <a:pt x="322989" y="1163388"/>
                      <a:pt x="323394" y="977636"/>
                    </a:cubicBezTo>
                    <a:cubicBezTo>
                      <a:pt x="323575" y="884175"/>
                      <a:pt x="323800" y="790713"/>
                      <a:pt x="323980" y="697296"/>
                    </a:cubicBezTo>
                    <a:cubicBezTo>
                      <a:pt x="324161" y="610552"/>
                      <a:pt x="328624" y="523132"/>
                      <a:pt x="317308" y="436974"/>
                    </a:cubicBezTo>
                    <a:cubicBezTo>
                      <a:pt x="297651" y="287516"/>
                      <a:pt x="238544" y="147842"/>
                      <a:pt x="176416" y="11685"/>
                    </a:cubicBezTo>
                    <a:cubicBezTo>
                      <a:pt x="161899" y="-20055"/>
                      <a:pt x="142467" y="21333"/>
                      <a:pt x="133675" y="36031"/>
                    </a:cubicBezTo>
                    <a:cubicBezTo>
                      <a:pt x="118301" y="61774"/>
                      <a:pt x="104956" y="88645"/>
                      <a:pt x="93054" y="116147"/>
                    </a:cubicBezTo>
                    <a:cubicBezTo>
                      <a:pt x="49727" y="216191"/>
                      <a:pt x="13974" y="328499"/>
                      <a:pt x="4822" y="437515"/>
                    </a:cubicBezTo>
                    <a:cubicBezTo>
                      <a:pt x="-1761" y="516099"/>
                      <a:pt x="-2" y="594863"/>
                      <a:pt x="944" y="673626"/>
                    </a:cubicBezTo>
                    <a:cubicBezTo>
                      <a:pt x="899" y="678496"/>
                      <a:pt x="854" y="683365"/>
                      <a:pt x="854" y="688234"/>
                    </a:cubicBezTo>
                    <a:cubicBezTo>
                      <a:pt x="854" y="1251800"/>
                      <a:pt x="809" y="1815411"/>
                      <a:pt x="854" y="2378977"/>
                    </a:cubicBezTo>
                    <a:cubicBezTo>
                      <a:pt x="854" y="2491013"/>
                      <a:pt x="1170" y="2603050"/>
                      <a:pt x="1305" y="2715087"/>
                    </a:cubicBezTo>
                    <a:cubicBezTo>
                      <a:pt x="7076" y="2733843"/>
                      <a:pt x="14650" y="2732625"/>
                      <a:pt x="21954" y="2732625"/>
                    </a:cubicBezTo>
                    <a:cubicBezTo>
                      <a:pt x="115551" y="2733031"/>
                      <a:pt x="209148" y="2732986"/>
                      <a:pt x="302745" y="2732671"/>
                    </a:cubicBezTo>
                    <a:cubicBezTo>
                      <a:pt x="310094" y="2732625"/>
                      <a:pt x="317623" y="2733617"/>
                      <a:pt x="323665" y="2716620"/>
                    </a:cubicBezTo>
                    <a:cubicBezTo>
                      <a:pt x="320509" y="2697324"/>
                      <a:pt x="323890" y="2677982"/>
                      <a:pt x="323845" y="2658640"/>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2" name="Freeform: Shape 151">
                <a:extLst>
                  <a:ext uri="{FF2B5EF4-FFF2-40B4-BE49-F238E27FC236}">
                    <a16:creationId xmlns:a16="http://schemas.microsoft.com/office/drawing/2014/main" id="{D2B37130-8188-45CA-B2F8-FC8387444F3B}"/>
                  </a:ext>
                </a:extLst>
              </p:cNvPr>
              <p:cNvSpPr/>
              <p:nvPr/>
            </p:nvSpPr>
            <p:spPr>
              <a:xfrm>
                <a:off x="5350725" y="2339690"/>
                <a:ext cx="576651" cy="1136810"/>
              </a:xfrm>
              <a:custGeom>
                <a:avLst/>
                <a:gdLst>
                  <a:gd name="connsiteX0" fmla="*/ 850370 w 851226"/>
                  <a:gd name="connsiteY0" fmla="*/ 0 h 1678107"/>
                  <a:gd name="connsiteX1" fmla="*/ 850866 w 851226"/>
                  <a:gd name="connsiteY1" fmla="*/ 1662474 h 1678107"/>
                  <a:gd name="connsiteX2" fmla="*/ 851227 w 851226"/>
                  <a:gd name="connsiteY2" fmla="*/ 1675098 h 1678107"/>
                  <a:gd name="connsiteX3" fmla="*/ 834771 w 851226"/>
                  <a:gd name="connsiteY3" fmla="*/ 1677533 h 1678107"/>
                  <a:gd name="connsiteX4" fmla="*/ 47988 w 851226"/>
                  <a:gd name="connsiteY4" fmla="*/ 1678028 h 1678107"/>
                  <a:gd name="connsiteX5" fmla="*/ 24724 w 851226"/>
                  <a:gd name="connsiteY5" fmla="*/ 1662700 h 1678107"/>
                  <a:gd name="connsiteX6" fmla="*/ 30359 w 851226"/>
                  <a:gd name="connsiteY6" fmla="*/ 1434388 h 1678107"/>
                  <a:gd name="connsiteX7" fmla="*/ 174362 w 851226"/>
                  <a:gd name="connsiteY7" fmla="*/ 1245480 h 1678107"/>
                  <a:gd name="connsiteX8" fmla="*/ 367823 w 851226"/>
                  <a:gd name="connsiteY8" fmla="*/ 1060090 h 1678107"/>
                  <a:gd name="connsiteX9" fmla="*/ 607406 w 851226"/>
                  <a:gd name="connsiteY9" fmla="*/ 766765 h 1678107"/>
                  <a:gd name="connsiteX10" fmla="*/ 711823 w 851226"/>
                  <a:gd name="connsiteY10" fmla="*/ 494676 h 1678107"/>
                  <a:gd name="connsiteX11" fmla="*/ 768270 w 851226"/>
                  <a:gd name="connsiteY11" fmla="*/ 231152 h 1678107"/>
                  <a:gd name="connsiteX12" fmla="*/ 845050 w 851226"/>
                  <a:gd name="connsiteY12" fmla="*/ 7665 h 1678107"/>
                  <a:gd name="connsiteX13" fmla="*/ 850370 w 851226"/>
                  <a:gd name="connsiteY13" fmla="*/ 0 h 16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226" h="1678107">
                    <a:moveTo>
                      <a:pt x="850370" y="0"/>
                    </a:moveTo>
                    <a:cubicBezTo>
                      <a:pt x="850505" y="6853"/>
                      <a:pt x="850821" y="1115139"/>
                      <a:pt x="850866" y="1662474"/>
                    </a:cubicBezTo>
                    <a:cubicBezTo>
                      <a:pt x="850866" y="1666667"/>
                      <a:pt x="851092" y="1670905"/>
                      <a:pt x="851227" y="1675098"/>
                    </a:cubicBezTo>
                    <a:cubicBezTo>
                      <a:pt x="846358" y="1679922"/>
                      <a:pt x="840271" y="1677487"/>
                      <a:pt x="834771" y="1677533"/>
                    </a:cubicBezTo>
                    <a:cubicBezTo>
                      <a:pt x="774852" y="1677848"/>
                      <a:pt x="141765" y="1677352"/>
                      <a:pt x="47988" y="1678028"/>
                    </a:cubicBezTo>
                    <a:cubicBezTo>
                      <a:pt x="35184" y="1678119"/>
                      <a:pt x="29863" y="1673610"/>
                      <a:pt x="24724" y="1662700"/>
                    </a:cubicBezTo>
                    <a:cubicBezTo>
                      <a:pt x="-11615" y="1585469"/>
                      <a:pt x="-6340" y="1509500"/>
                      <a:pt x="30359" y="1434388"/>
                    </a:cubicBezTo>
                    <a:cubicBezTo>
                      <a:pt x="65796" y="1361891"/>
                      <a:pt x="119177" y="1303009"/>
                      <a:pt x="174362" y="1245480"/>
                    </a:cubicBezTo>
                    <a:cubicBezTo>
                      <a:pt x="224046" y="1193723"/>
                      <a:pt x="358219" y="1068836"/>
                      <a:pt x="367823" y="1060090"/>
                    </a:cubicBezTo>
                    <a:cubicBezTo>
                      <a:pt x="462141" y="974112"/>
                      <a:pt x="543475" y="877494"/>
                      <a:pt x="607406" y="766765"/>
                    </a:cubicBezTo>
                    <a:cubicBezTo>
                      <a:pt x="641400" y="715323"/>
                      <a:pt x="697576" y="556172"/>
                      <a:pt x="711823" y="494676"/>
                    </a:cubicBezTo>
                    <a:cubicBezTo>
                      <a:pt x="732066" y="407165"/>
                      <a:pt x="746088" y="318302"/>
                      <a:pt x="768270" y="231152"/>
                    </a:cubicBezTo>
                    <a:cubicBezTo>
                      <a:pt x="787792" y="154507"/>
                      <a:pt x="813310" y="80026"/>
                      <a:pt x="845050" y="7665"/>
                    </a:cubicBezTo>
                    <a:cubicBezTo>
                      <a:pt x="846313" y="4869"/>
                      <a:pt x="848612" y="2525"/>
                      <a:pt x="850370" y="0"/>
                    </a:cubicBezTo>
                    <a:close/>
                  </a:path>
                </a:pathLst>
              </a:custGeom>
              <a:gradFill flip="none" rotWithShape="1">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0" scaled="1"/>
                <a:tileRect/>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153" name="Freeform: Shape 152">
                <a:extLst>
                  <a:ext uri="{FF2B5EF4-FFF2-40B4-BE49-F238E27FC236}">
                    <a16:creationId xmlns:a16="http://schemas.microsoft.com/office/drawing/2014/main" id="{3B79F450-700F-4BC6-8C14-235931B930D7}"/>
                  </a:ext>
                </a:extLst>
              </p:cNvPr>
              <p:cNvSpPr/>
              <p:nvPr/>
            </p:nvSpPr>
            <p:spPr>
              <a:xfrm>
                <a:off x="6277789" y="2339720"/>
                <a:ext cx="580853" cy="1136799"/>
              </a:xfrm>
              <a:custGeom>
                <a:avLst/>
                <a:gdLst>
                  <a:gd name="connsiteX0" fmla="*/ 4825 w 857429"/>
                  <a:gd name="connsiteY0" fmla="*/ 0 h 1678091"/>
                  <a:gd name="connsiteX1" fmla="*/ 45491 w 857429"/>
                  <a:gd name="connsiteY1" fmla="*/ 95310 h 1678091"/>
                  <a:gd name="connsiteX2" fmla="*/ 121280 w 857429"/>
                  <a:gd name="connsiteY2" fmla="*/ 387824 h 1678091"/>
                  <a:gd name="connsiteX3" fmla="*/ 197248 w 857429"/>
                  <a:gd name="connsiteY3" fmla="*/ 670328 h 1678091"/>
                  <a:gd name="connsiteX4" fmla="*/ 354866 w 857429"/>
                  <a:gd name="connsiteY4" fmla="*/ 920461 h 1678091"/>
                  <a:gd name="connsiteX5" fmla="*/ 464965 w 857429"/>
                  <a:gd name="connsiteY5" fmla="*/ 1040207 h 1678091"/>
                  <a:gd name="connsiteX6" fmla="*/ 612213 w 857429"/>
                  <a:gd name="connsiteY6" fmla="*/ 1177717 h 1678091"/>
                  <a:gd name="connsiteX7" fmla="*/ 775151 w 857429"/>
                  <a:gd name="connsiteY7" fmla="*/ 1353640 h 1678091"/>
                  <a:gd name="connsiteX8" fmla="*/ 853284 w 857429"/>
                  <a:gd name="connsiteY8" fmla="*/ 1523882 h 1678091"/>
                  <a:gd name="connsiteX9" fmla="*/ 855178 w 857429"/>
                  <a:gd name="connsiteY9" fmla="*/ 1586370 h 1678091"/>
                  <a:gd name="connsiteX10" fmla="*/ 829524 w 857429"/>
                  <a:gd name="connsiteY10" fmla="*/ 1665314 h 1678091"/>
                  <a:gd name="connsiteX11" fmla="*/ 809191 w 857429"/>
                  <a:gd name="connsiteY11" fmla="*/ 1677848 h 1678091"/>
                  <a:gd name="connsiteX12" fmla="*/ 4058 w 857429"/>
                  <a:gd name="connsiteY12" fmla="*/ 1675008 h 1678091"/>
                  <a:gd name="connsiteX13" fmla="*/ 4825 w 857429"/>
                  <a:gd name="connsiteY13" fmla="*/ 0 h 16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429" h="1678091">
                    <a:moveTo>
                      <a:pt x="4825" y="0"/>
                    </a:moveTo>
                    <a:cubicBezTo>
                      <a:pt x="22723" y="29892"/>
                      <a:pt x="33499" y="62939"/>
                      <a:pt x="45491" y="95310"/>
                    </a:cubicBezTo>
                    <a:cubicBezTo>
                      <a:pt x="80658" y="190215"/>
                      <a:pt x="102118" y="288771"/>
                      <a:pt x="121280" y="387824"/>
                    </a:cubicBezTo>
                    <a:cubicBezTo>
                      <a:pt x="139855" y="483810"/>
                      <a:pt x="159783" y="579436"/>
                      <a:pt x="197248" y="670328"/>
                    </a:cubicBezTo>
                    <a:cubicBezTo>
                      <a:pt x="220873" y="728758"/>
                      <a:pt x="295264" y="849361"/>
                      <a:pt x="354866" y="920461"/>
                    </a:cubicBezTo>
                    <a:cubicBezTo>
                      <a:pt x="389717" y="962029"/>
                      <a:pt x="426237" y="1002110"/>
                      <a:pt x="464965" y="1040207"/>
                    </a:cubicBezTo>
                    <a:cubicBezTo>
                      <a:pt x="477363" y="1052425"/>
                      <a:pt x="580293" y="1147240"/>
                      <a:pt x="612213" y="1177717"/>
                    </a:cubicBezTo>
                    <a:cubicBezTo>
                      <a:pt x="670148" y="1232947"/>
                      <a:pt x="727226" y="1289123"/>
                      <a:pt x="775151" y="1353640"/>
                    </a:cubicBezTo>
                    <a:cubicBezTo>
                      <a:pt x="813158" y="1404857"/>
                      <a:pt x="843771" y="1459545"/>
                      <a:pt x="853284" y="1523882"/>
                    </a:cubicBezTo>
                    <a:cubicBezTo>
                      <a:pt x="853419" y="1524739"/>
                      <a:pt x="861129" y="1561708"/>
                      <a:pt x="855178" y="1586370"/>
                    </a:cubicBezTo>
                    <a:cubicBezTo>
                      <a:pt x="847513" y="1612970"/>
                      <a:pt x="841878" y="1640157"/>
                      <a:pt x="829524" y="1665314"/>
                    </a:cubicBezTo>
                    <a:cubicBezTo>
                      <a:pt x="824925" y="1674692"/>
                      <a:pt x="819741" y="1677893"/>
                      <a:pt x="809191" y="1677848"/>
                    </a:cubicBezTo>
                    <a:cubicBezTo>
                      <a:pt x="713835" y="1677487"/>
                      <a:pt x="8972" y="1679787"/>
                      <a:pt x="4058" y="1675008"/>
                    </a:cubicBezTo>
                    <a:cubicBezTo>
                      <a:pt x="406" y="1670815"/>
                      <a:pt x="-3201" y="8341"/>
                      <a:pt x="4825" y="0"/>
                    </a:cubicBezTo>
                    <a:close/>
                  </a:path>
                </a:pathLst>
              </a:custGeom>
              <a:gradFill>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10800000" scaled="1"/>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154" name="Freeform: Shape 153">
                <a:extLst>
                  <a:ext uri="{FF2B5EF4-FFF2-40B4-BE49-F238E27FC236}">
                    <a16:creationId xmlns:a16="http://schemas.microsoft.com/office/drawing/2014/main" id="{1E355DD0-850D-492E-B3DB-596E4F99BD7C}"/>
                  </a:ext>
                </a:extLst>
              </p:cNvPr>
              <p:cNvSpPr/>
              <p:nvPr/>
            </p:nvSpPr>
            <p:spPr>
              <a:xfrm>
                <a:off x="6412954"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3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3" y="71595"/>
                      <a:pt x="6199" y="72091"/>
                      <a:pt x="113" y="66636"/>
                    </a:cubicBezTo>
                    <a:cubicBezTo>
                      <a:pt x="113" y="51127"/>
                      <a:pt x="158" y="35617"/>
                      <a:pt x="23"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3877EF36-FECA-4B29-B1D7-0165B58424A2}"/>
                  </a:ext>
                </a:extLst>
              </p:cNvPr>
              <p:cNvSpPr/>
              <p:nvPr/>
            </p:nvSpPr>
            <p:spPr>
              <a:xfrm>
                <a:off x="5928051" y="3474614"/>
                <a:ext cx="351611" cy="146390"/>
              </a:xfrm>
              <a:custGeom>
                <a:avLst/>
                <a:gdLst>
                  <a:gd name="connsiteX0" fmla="*/ 53333 w 519032"/>
                  <a:gd name="connsiteY0" fmla="*/ 0 h 216094"/>
                  <a:gd name="connsiteX1" fmla="*/ 465728 w 519032"/>
                  <a:gd name="connsiteY1" fmla="*/ 180 h 216094"/>
                  <a:gd name="connsiteX2" fmla="*/ 517756 w 519032"/>
                  <a:gd name="connsiteY2" fmla="*/ 201711 h 216094"/>
                  <a:gd name="connsiteX3" fmla="*/ 506079 w 519032"/>
                  <a:gd name="connsiteY3" fmla="*/ 216094 h 216094"/>
                  <a:gd name="connsiteX4" fmla="*/ 13478 w 519032"/>
                  <a:gd name="connsiteY4" fmla="*/ 216094 h 216094"/>
                  <a:gd name="connsiteX5" fmla="*/ 1485 w 519032"/>
                  <a:gd name="connsiteY5" fmla="*/ 200629 h 216094"/>
                  <a:gd name="connsiteX6" fmla="*/ 53333 w 519032"/>
                  <a:gd name="connsiteY6" fmla="*/ 0 h 2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32" h="216094">
                    <a:moveTo>
                      <a:pt x="53333" y="0"/>
                    </a:moveTo>
                    <a:cubicBezTo>
                      <a:pt x="190798" y="45"/>
                      <a:pt x="328263" y="135"/>
                      <a:pt x="465728" y="180"/>
                    </a:cubicBezTo>
                    <a:cubicBezTo>
                      <a:pt x="482950" y="67403"/>
                      <a:pt x="499812" y="134715"/>
                      <a:pt x="517756" y="201711"/>
                    </a:cubicBezTo>
                    <a:cubicBezTo>
                      <a:pt x="521183" y="214606"/>
                      <a:pt x="517846" y="216094"/>
                      <a:pt x="506079" y="216094"/>
                    </a:cubicBezTo>
                    <a:cubicBezTo>
                      <a:pt x="341879" y="215778"/>
                      <a:pt x="177678" y="215733"/>
                      <a:pt x="13478" y="216094"/>
                    </a:cubicBezTo>
                    <a:cubicBezTo>
                      <a:pt x="583" y="216139"/>
                      <a:pt x="-2167" y="213930"/>
                      <a:pt x="1485" y="200629"/>
                    </a:cubicBezTo>
                    <a:cubicBezTo>
                      <a:pt x="17580" y="141342"/>
                      <a:pt x="47517" y="6402"/>
                      <a:pt x="53333" y="0"/>
                    </a:cubicBezTo>
                    <a:close/>
                  </a:path>
                </a:pathLst>
              </a:custGeom>
              <a:gradFill>
                <a:gsLst>
                  <a:gs pos="0">
                    <a:schemeClr val="tx1">
                      <a:lumMod val="95000"/>
                      <a:lumOff val="5000"/>
                    </a:schemeClr>
                  </a:gs>
                  <a:gs pos="28000">
                    <a:schemeClr val="tx1">
                      <a:lumMod val="75000"/>
                      <a:lumOff val="25000"/>
                    </a:schemeClr>
                  </a:gs>
                  <a:gs pos="97345">
                    <a:schemeClr val="bg1">
                      <a:lumMod val="75000"/>
                    </a:schemeClr>
                  </a:gs>
                  <a:gs pos="70000">
                    <a:schemeClr val="bg1">
                      <a:lumMod val="95000"/>
                    </a:schemeClr>
                  </a:gs>
                </a:gsLst>
                <a:lin ang="10800000" scaled="1"/>
              </a:gradFill>
              <a:ln w="4493"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71B8246F-2238-4138-B9A7-5B5D85273194}"/>
                  </a:ext>
                </a:extLst>
              </p:cNvPr>
              <p:cNvSpPr/>
              <p:nvPr/>
            </p:nvSpPr>
            <p:spPr>
              <a:xfrm>
                <a:off x="5574536"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2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4" y="71595"/>
                      <a:pt x="6199" y="72091"/>
                      <a:pt x="113" y="66636"/>
                    </a:cubicBezTo>
                    <a:cubicBezTo>
                      <a:pt x="113" y="51127"/>
                      <a:pt x="158" y="35617"/>
                      <a:pt x="22"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FBF6CDD7-7480-4A68-92D5-66BED2B7B607}"/>
                  </a:ext>
                </a:extLst>
              </p:cNvPr>
              <p:cNvGrpSpPr/>
              <p:nvPr/>
            </p:nvGrpSpPr>
            <p:grpSpPr>
              <a:xfrm>
                <a:off x="5575416" y="2099749"/>
                <a:ext cx="1056756" cy="650063"/>
                <a:chOff x="5575416" y="2099749"/>
                <a:chExt cx="1056756" cy="650063"/>
              </a:xfrm>
            </p:grpSpPr>
            <p:sp>
              <p:nvSpPr>
                <p:cNvPr id="156" name="Freeform: Shape 155">
                  <a:extLst>
                    <a:ext uri="{FF2B5EF4-FFF2-40B4-BE49-F238E27FC236}">
                      <a16:creationId xmlns:a16="http://schemas.microsoft.com/office/drawing/2014/main" id="{B4FA3D01-91A9-45E3-988F-A3754E1B1ABE}"/>
                    </a:ext>
                  </a:extLst>
                </p:cNvPr>
                <p:cNvSpPr/>
                <p:nvPr/>
              </p:nvSpPr>
              <p:spPr>
                <a:xfrm>
                  <a:off x="5575865" y="2099779"/>
                  <a:ext cx="218256" cy="43003"/>
                </a:xfrm>
                <a:custGeom>
                  <a:avLst/>
                  <a:gdLst>
                    <a:gd name="connsiteX0" fmla="*/ 322179 w 322179"/>
                    <a:gd name="connsiteY0" fmla="*/ 63480 h 63479"/>
                    <a:gd name="connsiteX1" fmla="*/ 225 w 322179"/>
                    <a:gd name="connsiteY1" fmla="*/ 63119 h 63479"/>
                    <a:gd name="connsiteX2" fmla="*/ 0 w 322179"/>
                    <a:gd name="connsiteY2" fmla="*/ 271 h 63479"/>
                    <a:gd name="connsiteX3" fmla="*/ 322179 w 322179"/>
                    <a:gd name="connsiteY3" fmla="*/ 0 h 63479"/>
                    <a:gd name="connsiteX4" fmla="*/ 322179 w 322179"/>
                    <a:gd name="connsiteY4" fmla="*/ 6348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79" h="63479">
                      <a:moveTo>
                        <a:pt x="322179" y="63480"/>
                      </a:moveTo>
                      <a:cubicBezTo>
                        <a:pt x="214876" y="63345"/>
                        <a:pt x="107528" y="63255"/>
                        <a:pt x="225" y="63119"/>
                      </a:cubicBezTo>
                      <a:cubicBezTo>
                        <a:pt x="135" y="42155"/>
                        <a:pt x="45" y="21235"/>
                        <a:pt x="0" y="271"/>
                      </a:cubicBezTo>
                      <a:cubicBezTo>
                        <a:pt x="107393" y="180"/>
                        <a:pt x="214786" y="90"/>
                        <a:pt x="322179" y="0"/>
                      </a:cubicBezTo>
                      <a:cubicBezTo>
                        <a:pt x="322179" y="21145"/>
                        <a:pt x="322179" y="42335"/>
                        <a:pt x="322179" y="6348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C81A368-B0CC-4926-B32A-F0F11BC61B0D}"/>
                    </a:ext>
                  </a:extLst>
                </p:cNvPr>
                <p:cNvSpPr/>
                <p:nvPr/>
              </p:nvSpPr>
              <p:spPr>
                <a:xfrm>
                  <a:off x="5575416" y="2213488"/>
                  <a:ext cx="218703" cy="43308"/>
                </a:xfrm>
                <a:custGeom>
                  <a:avLst/>
                  <a:gdLst>
                    <a:gd name="connsiteX0" fmla="*/ 752 w 322840"/>
                    <a:gd name="connsiteY0" fmla="*/ 406 h 63930"/>
                    <a:gd name="connsiteX1" fmla="*/ 322841 w 322840"/>
                    <a:gd name="connsiteY1" fmla="*/ 0 h 63930"/>
                    <a:gd name="connsiteX2" fmla="*/ 322841 w 322840"/>
                    <a:gd name="connsiteY2" fmla="*/ 63435 h 63930"/>
                    <a:gd name="connsiteX3" fmla="*/ 3727 w 322840"/>
                    <a:gd name="connsiteY3" fmla="*/ 63931 h 63930"/>
                    <a:gd name="connsiteX4" fmla="*/ 752 w 322840"/>
                    <a:gd name="connsiteY4" fmla="*/ 406 h 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40" h="63930">
                      <a:moveTo>
                        <a:pt x="752" y="406"/>
                      </a:moveTo>
                      <a:cubicBezTo>
                        <a:pt x="108100" y="271"/>
                        <a:pt x="215493" y="135"/>
                        <a:pt x="322841" y="0"/>
                      </a:cubicBezTo>
                      <a:cubicBezTo>
                        <a:pt x="322841" y="21145"/>
                        <a:pt x="322841" y="42290"/>
                        <a:pt x="322841" y="63435"/>
                      </a:cubicBezTo>
                      <a:cubicBezTo>
                        <a:pt x="216485" y="63615"/>
                        <a:pt x="110084" y="63796"/>
                        <a:pt x="3727" y="63931"/>
                      </a:cubicBezTo>
                      <a:cubicBezTo>
                        <a:pt x="-3306" y="43056"/>
                        <a:pt x="2014" y="21596"/>
                        <a:pt x="752" y="406"/>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368E573-D41A-410A-A0BA-EDD8B639779A}"/>
                    </a:ext>
                  </a:extLst>
                </p:cNvPr>
                <p:cNvSpPr/>
                <p:nvPr/>
              </p:nvSpPr>
              <p:spPr>
                <a:xfrm>
                  <a:off x="5575834" y="2706299"/>
                  <a:ext cx="218286" cy="43513"/>
                </a:xfrm>
                <a:custGeom>
                  <a:avLst/>
                  <a:gdLst>
                    <a:gd name="connsiteX0" fmla="*/ 322224 w 322224"/>
                    <a:gd name="connsiteY0" fmla="*/ 63781 h 64232"/>
                    <a:gd name="connsiteX1" fmla="*/ 3111 w 322224"/>
                    <a:gd name="connsiteY1" fmla="*/ 64232 h 64232"/>
                    <a:gd name="connsiteX2" fmla="*/ 0 w 322224"/>
                    <a:gd name="connsiteY2" fmla="*/ 707 h 64232"/>
                    <a:gd name="connsiteX3" fmla="*/ 219475 w 322224"/>
                    <a:gd name="connsiteY3" fmla="*/ 31 h 64232"/>
                    <a:gd name="connsiteX4" fmla="*/ 322134 w 322224"/>
                    <a:gd name="connsiteY4" fmla="*/ 76 h 64232"/>
                    <a:gd name="connsiteX5" fmla="*/ 322224 w 322224"/>
                    <a:gd name="connsiteY5" fmla="*/ 63781 h 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4" h="64232">
                      <a:moveTo>
                        <a:pt x="322224" y="63781"/>
                      </a:moveTo>
                      <a:cubicBezTo>
                        <a:pt x="215868" y="63917"/>
                        <a:pt x="109512" y="64097"/>
                        <a:pt x="3111" y="64232"/>
                      </a:cubicBezTo>
                      <a:cubicBezTo>
                        <a:pt x="-631" y="40022"/>
                        <a:pt x="1488" y="21897"/>
                        <a:pt x="0" y="707"/>
                      </a:cubicBezTo>
                      <a:cubicBezTo>
                        <a:pt x="73173" y="482"/>
                        <a:pt x="146302" y="211"/>
                        <a:pt x="219475" y="31"/>
                      </a:cubicBezTo>
                      <a:cubicBezTo>
                        <a:pt x="253695" y="-59"/>
                        <a:pt x="287915" y="76"/>
                        <a:pt x="322134" y="76"/>
                      </a:cubicBezTo>
                      <a:cubicBezTo>
                        <a:pt x="322179" y="21356"/>
                        <a:pt x="322224" y="42591"/>
                        <a:pt x="322224" y="63781"/>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E4F70E3-14F0-4932-9B85-FC9C7936A5D4}"/>
                    </a:ext>
                  </a:extLst>
                </p:cNvPr>
                <p:cNvSpPr/>
                <p:nvPr/>
              </p:nvSpPr>
              <p:spPr>
                <a:xfrm>
                  <a:off x="6413672" y="2099749"/>
                  <a:ext cx="218438" cy="43004"/>
                </a:xfrm>
                <a:custGeom>
                  <a:avLst/>
                  <a:gdLst>
                    <a:gd name="connsiteX0" fmla="*/ 322270 w 322449"/>
                    <a:gd name="connsiteY0" fmla="*/ 63210 h 63480"/>
                    <a:gd name="connsiteX1" fmla="*/ 0 w 322449"/>
                    <a:gd name="connsiteY1" fmla="*/ 63480 h 63480"/>
                    <a:gd name="connsiteX2" fmla="*/ 135 w 322449"/>
                    <a:gd name="connsiteY2" fmla="*/ 0 h 63480"/>
                    <a:gd name="connsiteX3" fmla="*/ 322450 w 322449"/>
                    <a:gd name="connsiteY3" fmla="*/ 451 h 63480"/>
                    <a:gd name="connsiteX4" fmla="*/ 322270 w 322449"/>
                    <a:gd name="connsiteY4" fmla="*/ 63210 h 6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49" h="63480">
                      <a:moveTo>
                        <a:pt x="322270" y="63210"/>
                      </a:moveTo>
                      <a:cubicBezTo>
                        <a:pt x="214831" y="63300"/>
                        <a:pt x="107438" y="63390"/>
                        <a:pt x="0" y="63480"/>
                      </a:cubicBezTo>
                      <a:cubicBezTo>
                        <a:pt x="45" y="42335"/>
                        <a:pt x="90" y="21145"/>
                        <a:pt x="135" y="0"/>
                      </a:cubicBezTo>
                      <a:cubicBezTo>
                        <a:pt x="107574" y="135"/>
                        <a:pt x="215012" y="271"/>
                        <a:pt x="322450" y="451"/>
                      </a:cubicBezTo>
                      <a:cubicBezTo>
                        <a:pt x="322405" y="21371"/>
                        <a:pt x="322315" y="42290"/>
                        <a:pt x="322270" y="6321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B4E80F45-B3AE-47BE-816A-F9B2798201E9}"/>
                    </a:ext>
                  </a:extLst>
                </p:cNvPr>
                <p:cNvSpPr/>
                <p:nvPr/>
              </p:nvSpPr>
              <p:spPr>
                <a:xfrm>
                  <a:off x="6413703" y="2213488"/>
                  <a:ext cx="218377" cy="43003"/>
                </a:xfrm>
                <a:custGeom>
                  <a:avLst/>
                  <a:gdLst>
                    <a:gd name="connsiteX0" fmla="*/ 45 w 322359"/>
                    <a:gd name="connsiteY0" fmla="*/ 0 h 63479"/>
                    <a:gd name="connsiteX1" fmla="*/ 322360 w 322359"/>
                    <a:gd name="connsiteY1" fmla="*/ 406 h 63479"/>
                    <a:gd name="connsiteX2" fmla="*/ 322270 w 322359"/>
                    <a:gd name="connsiteY2" fmla="*/ 63164 h 63479"/>
                    <a:gd name="connsiteX3" fmla="*/ 0 w 322359"/>
                    <a:gd name="connsiteY3" fmla="*/ 63480 h 63479"/>
                    <a:gd name="connsiteX4" fmla="*/ 45 w 322359"/>
                    <a:gd name="connsiteY4" fmla="*/ 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9" h="63479">
                      <a:moveTo>
                        <a:pt x="45" y="0"/>
                      </a:moveTo>
                      <a:cubicBezTo>
                        <a:pt x="107483" y="135"/>
                        <a:pt x="214922" y="271"/>
                        <a:pt x="322360" y="406"/>
                      </a:cubicBezTo>
                      <a:cubicBezTo>
                        <a:pt x="322315" y="21325"/>
                        <a:pt x="322270" y="42245"/>
                        <a:pt x="322270" y="63164"/>
                      </a:cubicBezTo>
                      <a:cubicBezTo>
                        <a:pt x="214831" y="63255"/>
                        <a:pt x="107438" y="63390"/>
                        <a:pt x="0" y="63480"/>
                      </a:cubicBezTo>
                      <a:cubicBezTo>
                        <a:pt x="0" y="42290"/>
                        <a:pt x="45" y="21145"/>
                        <a:pt x="45" y="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423DCC0-D62B-42E5-8764-0813FE973E3A}"/>
                    </a:ext>
                  </a:extLst>
                </p:cNvPr>
                <p:cNvSpPr/>
                <p:nvPr/>
              </p:nvSpPr>
              <p:spPr>
                <a:xfrm>
                  <a:off x="6413672" y="2706412"/>
                  <a:ext cx="218500" cy="43065"/>
                </a:xfrm>
                <a:custGeom>
                  <a:avLst/>
                  <a:gdLst>
                    <a:gd name="connsiteX0" fmla="*/ 322224 w 322540"/>
                    <a:gd name="connsiteY0" fmla="*/ 63345 h 63570"/>
                    <a:gd name="connsiteX1" fmla="*/ 0 w 322540"/>
                    <a:gd name="connsiteY1" fmla="*/ 63570 h 63570"/>
                    <a:gd name="connsiteX2" fmla="*/ 135 w 322540"/>
                    <a:gd name="connsiteY2" fmla="*/ 0 h 63570"/>
                    <a:gd name="connsiteX3" fmla="*/ 322540 w 322540"/>
                    <a:gd name="connsiteY3" fmla="*/ 496 h 63570"/>
                    <a:gd name="connsiteX4" fmla="*/ 322224 w 322540"/>
                    <a:gd name="connsiteY4" fmla="*/ 63345 h 63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40" h="63570">
                      <a:moveTo>
                        <a:pt x="322224" y="63345"/>
                      </a:moveTo>
                      <a:cubicBezTo>
                        <a:pt x="214831" y="63435"/>
                        <a:pt x="107393" y="63525"/>
                        <a:pt x="0" y="63570"/>
                      </a:cubicBezTo>
                      <a:cubicBezTo>
                        <a:pt x="45" y="42380"/>
                        <a:pt x="90" y="21190"/>
                        <a:pt x="135" y="0"/>
                      </a:cubicBezTo>
                      <a:cubicBezTo>
                        <a:pt x="107619" y="180"/>
                        <a:pt x="215057" y="316"/>
                        <a:pt x="322540" y="496"/>
                      </a:cubicBezTo>
                      <a:cubicBezTo>
                        <a:pt x="322405" y="21461"/>
                        <a:pt x="322315" y="42380"/>
                        <a:pt x="322224" y="63345"/>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sp>
            <p:nvSpPr>
              <p:cNvPr id="163" name="Freeform: Shape 162">
                <a:extLst>
                  <a:ext uri="{FF2B5EF4-FFF2-40B4-BE49-F238E27FC236}">
                    <a16:creationId xmlns:a16="http://schemas.microsoft.com/office/drawing/2014/main" id="{3BFF55B1-91B8-4E88-84A3-160486F1D639}"/>
                  </a:ext>
                </a:extLst>
              </p:cNvPr>
              <p:cNvSpPr/>
              <p:nvPr/>
            </p:nvSpPr>
            <p:spPr>
              <a:xfrm>
                <a:off x="6508323" y="3196189"/>
                <a:ext cx="125071" cy="120489"/>
              </a:xfrm>
              <a:custGeom>
                <a:avLst/>
                <a:gdLst>
                  <a:gd name="connsiteX0" fmla="*/ 32552 w 184624"/>
                  <a:gd name="connsiteY0" fmla="*/ 175292 h 177861"/>
                  <a:gd name="connsiteX1" fmla="*/ 42876 w 184624"/>
                  <a:gd name="connsiteY1" fmla="*/ 123489 h 177861"/>
                  <a:gd name="connsiteX2" fmla="*/ 37150 w 184624"/>
                  <a:gd name="connsiteY2" fmla="*/ 103831 h 177861"/>
                  <a:gd name="connsiteX3" fmla="*/ 0 w 184624"/>
                  <a:gd name="connsiteY3" fmla="*/ 70063 h 177861"/>
                  <a:gd name="connsiteX4" fmla="*/ 2705 w 184624"/>
                  <a:gd name="connsiteY4" fmla="*/ 65058 h 177861"/>
                  <a:gd name="connsiteX5" fmla="*/ 51848 w 184624"/>
                  <a:gd name="connsiteY5" fmla="*/ 59377 h 177861"/>
                  <a:gd name="connsiteX6" fmla="*/ 68845 w 184624"/>
                  <a:gd name="connsiteY6" fmla="*/ 48241 h 177861"/>
                  <a:gd name="connsiteX7" fmla="*/ 93687 w 184624"/>
                  <a:gd name="connsiteY7" fmla="*/ 0 h 177861"/>
                  <a:gd name="connsiteX8" fmla="*/ 116410 w 184624"/>
                  <a:gd name="connsiteY8" fmla="*/ 48737 h 177861"/>
                  <a:gd name="connsiteX9" fmla="*/ 131063 w 184624"/>
                  <a:gd name="connsiteY9" fmla="*/ 60369 h 177861"/>
                  <a:gd name="connsiteX10" fmla="*/ 184624 w 184624"/>
                  <a:gd name="connsiteY10" fmla="*/ 69612 h 177861"/>
                  <a:gd name="connsiteX11" fmla="*/ 147789 w 184624"/>
                  <a:gd name="connsiteY11" fmla="*/ 104102 h 177861"/>
                  <a:gd name="connsiteX12" fmla="*/ 139719 w 184624"/>
                  <a:gd name="connsiteY12" fmla="*/ 128944 h 177861"/>
                  <a:gd name="connsiteX13" fmla="*/ 147203 w 184624"/>
                  <a:gd name="connsiteY13" fmla="*/ 177861 h 177861"/>
                  <a:gd name="connsiteX14" fmla="*/ 100585 w 184624"/>
                  <a:gd name="connsiteY14" fmla="*/ 151757 h 177861"/>
                  <a:gd name="connsiteX15" fmla="*/ 80207 w 184624"/>
                  <a:gd name="connsiteY15" fmla="*/ 151396 h 177861"/>
                  <a:gd name="connsiteX16" fmla="*/ 32552 w 184624"/>
                  <a:gd name="connsiteY16" fmla="*/ 175292 h 1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624" h="177861">
                    <a:moveTo>
                      <a:pt x="32552" y="175292"/>
                    </a:moveTo>
                    <a:cubicBezTo>
                      <a:pt x="36339" y="156175"/>
                      <a:pt x="39359" y="139764"/>
                      <a:pt x="42876" y="123489"/>
                    </a:cubicBezTo>
                    <a:cubicBezTo>
                      <a:pt x="44544" y="115689"/>
                      <a:pt x="43733" y="109467"/>
                      <a:pt x="37150" y="103831"/>
                    </a:cubicBezTo>
                    <a:cubicBezTo>
                      <a:pt x="24436" y="92966"/>
                      <a:pt x="12353" y="81379"/>
                      <a:pt x="0" y="70063"/>
                    </a:cubicBezTo>
                    <a:cubicBezTo>
                      <a:pt x="902" y="68395"/>
                      <a:pt x="1803" y="66726"/>
                      <a:pt x="2705" y="65058"/>
                    </a:cubicBezTo>
                    <a:cubicBezTo>
                      <a:pt x="19071" y="63074"/>
                      <a:pt x="35392" y="60595"/>
                      <a:pt x="51848" y="59377"/>
                    </a:cubicBezTo>
                    <a:cubicBezTo>
                      <a:pt x="60189" y="58746"/>
                      <a:pt x="65193" y="55861"/>
                      <a:pt x="68845" y="48241"/>
                    </a:cubicBezTo>
                    <a:cubicBezTo>
                      <a:pt x="76239" y="32777"/>
                      <a:pt x="84535" y="17674"/>
                      <a:pt x="93687" y="0"/>
                    </a:cubicBezTo>
                    <a:cubicBezTo>
                      <a:pt x="101983" y="17674"/>
                      <a:pt x="109512" y="33093"/>
                      <a:pt x="116410" y="48737"/>
                    </a:cubicBezTo>
                    <a:cubicBezTo>
                      <a:pt x="119386" y="55500"/>
                      <a:pt x="122812" y="59422"/>
                      <a:pt x="131063" y="60369"/>
                    </a:cubicBezTo>
                    <a:cubicBezTo>
                      <a:pt x="148150" y="62398"/>
                      <a:pt x="165012" y="66140"/>
                      <a:pt x="184624" y="69612"/>
                    </a:cubicBezTo>
                    <a:cubicBezTo>
                      <a:pt x="171369" y="82145"/>
                      <a:pt x="160143" y="93868"/>
                      <a:pt x="147789" y="104102"/>
                    </a:cubicBezTo>
                    <a:cubicBezTo>
                      <a:pt x="139223" y="111180"/>
                      <a:pt x="137645" y="118619"/>
                      <a:pt x="139719" y="128944"/>
                    </a:cubicBezTo>
                    <a:cubicBezTo>
                      <a:pt x="142830" y="144273"/>
                      <a:pt x="144543" y="159872"/>
                      <a:pt x="147203" y="177861"/>
                    </a:cubicBezTo>
                    <a:cubicBezTo>
                      <a:pt x="130296" y="168484"/>
                      <a:pt x="115193" y="160549"/>
                      <a:pt x="100585" y="151757"/>
                    </a:cubicBezTo>
                    <a:cubicBezTo>
                      <a:pt x="93417" y="147474"/>
                      <a:pt x="87465" y="147474"/>
                      <a:pt x="80207" y="151396"/>
                    </a:cubicBezTo>
                    <a:cubicBezTo>
                      <a:pt x="65419" y="159377"/>
                      <a:pt x="50270" y="166455"/>
                      <a:pt x="32552" y="175292"/>
                    </a:cubicBezTo>
                    <a:close/>
                  </a:path>
                </a:pathLst>
              </a:custGeom>
              <a:solidFill>
                <a:schemeClr val="accent1"/>
              </a:solidFill>
              <a:ln w="4493"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C20B7223-2CCE-44C4-8687-D4147B4E9B4D}"/>
                  </a:ext>
                </a:extLst>
              </p:cNvPr>
              <p:cNvSpPr/>
              <p:nvPr/>
            </p:nvSpPr>
            <p:spPr>
              <a:xfrm>
                <a:off x="6011967" y="2112695"/>
                <a:ext cx="184610" cy="75196"/>
              </a:xfrm>
              <a:custGeom>
                <a:avLst/>
                <a:gdLst>
                  <a:gd name="connsiteX0" fmla="*/ 272514 w 272513"/>
                  <a:gd name="connsiteY0" fmla="*/ 46264 h 111001"/>
                  <a:gd name="connsiteX1" fmla="*/ 270034 w 272513"/>
                  <a:gd name="connsiteY1" fmla="*/ 52982 h 111001"/>
                  <a:gd name="connsiteX2" fmla="*/ 249385 w 272513"/>
                  <a:gd name="connsiteY2" fmla="*/ 102395 h 111001"/>
                  <a:gd name="connsiteX3" fmla="*/ 233605 w 272513"/>
                  <a:gd name="connsiteY3" fmla="*/ 109068 h 111001"/>
                  <a:gd name="connsiteX4" fmla="*/ 144111 w 272513"/>
                  <a:gd name="connsiteY4" fmla="*/ 85623 h 111001"/>
                  <a:gd name="connsiteX5" fmla="*/ 41948 w 272513"/>
                  <a:gd name="connsiteY5" fmla="*/ 108617 h 111001"/>
                  <a:gd name="connsiteX6" fmla="*/ 22922 w 272513"/>
                  <a:gd name="connsiteY6" fmla="*/ 100501 h 111001"/>
                  <a:gd name="connsiteX7" fmla="*/ 2768 w 272513"/>
                  <a:gd name="connsiteY7" fmla="*/ 56002 h 111001"/>
                  <a:gd name="connsiteX8" fmla="*/ 7638 w 272513"/>
                  <a:gd name="connsiteY8" fmla="*/ 37698 h 111001"/>
                  <a:gd name="connsiteX9" fmla="*/ 263001 w 272513"/>
                  <a:gd name="connsiteY9" fmla="*/ 38013 h 111001"/>
                  <a:gd name="connsiteX10" fmla="*/ 272514 w 272513"/>
                  <a:gd name="connsiteY10" fmla="*/ 46264 h 11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13" h="111001">
                    <a:moveTo>
                      <a:pt x="272514" y="46264"/>
                    </a:moveTo>
                    <a:cubicBezTo>
                      <a:pt x="271477" y="49059"/>
                      <a:pt x="270846" y="51043"/>
                      <a:pt x="270034" y="52982"/>
                    </a:cubicBezTo>
                    <a:cubicBezTo>
                      <a:pt x="263091" y="69438"/>
                      <a:pt x="255517" y="85668"/>
                      <a:pt x="249385" y="102395"/>
                    </a:cubicBezTo>
                    <a:cubicBezTo>
                      <a:pt x="246049" y="111457"/>
                      <a:pt x="242622" y="112629"/>
                      <a:pt x="233605" y="109068"/>
                    </a:cubicBezTo>
                    <a:cubicBezTo>
                      <a:pt x="204796" y="97571"/>
                      <a:pt x="175580" y="87201"/>
                      <a:pt x="144111" y="85623"/>
                    </a:cubicBezTo>
                    <a:cubicBezTo>
                      <a:pt x="107907" y="83820"/>
                      <a:pt x="74499" y="94956"/>
                      <a:pt x="41948" y="108617"/>
                    </a:cubicBezTo>
                    <a:cubicBezTo>
                      <a:pt x="30812" y="113306"/>
                      <a:pt x="26934" y="111322"/>
                      <a:pt x="22922" y="100501"/>
                    </a:cubicBezTo>
                    <a:cubicBezTo>
                      <a:pt x="17331" y="85263"/>
                      <a:pt x="10117" y="70520"/>
                      <a:pt x="2768" y="56002"/>
                    </a:cubicBezTo>
                    <a:cubicBezTo>
                      <a:pt x="-1379" y="47752"/>
                      <a:pt x="-1695" y="43243"/>
                      <a:pt x="7638" y="37698"/>
                    </a:cubicBezTo>
                    <a:cubicBezTo>
                      <a:pt x="92984" y="-12888"/>
                      <a:pt x="177970" y="-12347"/>
                      <a:pt x="263001" y="38013"/>
                    </a:cubicBezTo>
                    <a:cubicBezTo>
                      <a:pt x="266698" y="40222"/>
                      <a:pt x="272243" y="41079"/>
                      <a:pt x="272514" y="46264"/>
                    </a:cubicBezTo>
                    <a:close/>
                  </a:path>
                </a:pathLst>
              </a:custGeom>
              <a:solidFill>
                <a:srgbClr val="273248"/>
              </a:solidFill>
              <a:ln w="4493"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4D9D1055-DDB3-44A8-99E3-3BCB0BFE4635}"/>
                  </a:ext>
                </a:extLst>
              </p:cNvPr>
              <p:cNvSpPr/>
              <p:nvPr/>
            </p:nvSpPr>
            <p:spPr>
              <a:xfrm>
                <a:off x="5574521" y="3196250"/>
                <a:ext cx="125498" cy="120337"/>
              </a:xfrm>
              <a:custGeom>
                <a:avLst/>
                <a:gdLst>
                  <a:gd name="connsiteX0" fmla="*/ 0 w 185255"/>
                  <a:gd name="connsiteY0" fmla="*/ 69521 h 177636"/>
                  <a:gd name="connsiteX1" fmla="*/ 54193 w 185255"/>
                  <a:gd name="connsiteY1" fmla="*/ 60189 h 177636"/>
                  <a:gd name="connsiteX2" fmla="*/ 67898 w 185255"/>
                  <a:gd name="connsiteY2" fmla="*/ 49639 h 177636"/>
                  <a:gd name="connsiteX3" fmla="*/ 90892 w 185255"/>
                  <a:gd name="connsiteY3" fmla="*/ 0 h 177636"/>
                  <a:gd name="connsiteX4" fmla="*/ 114787 w 185255"/>
                  <a:gd name="connsiteY4" fmla="*/ 45717 h 177636"/>
                  <a:gd name="connsiteX5" fmla="*/ 134985 w 185255"/>
                  <a:gd name="connsiteY5" fmla="*/ 59467 h 177636"/>
                  <a:gd name="connsiteX6" fmla="*/ 185255 w 185255"/>
                  <a:gd name="connsiteY6" fmla="*/ 65238 h 177636"/>
                  <a:gd name="connsiteX7" fmla="*/ 149458 w 185255"/>
                  <a:gd name="connsiteY7" fmla="*/ 101757 h 177636"/>
                  <a:gd name="connsiteX8" fmla="*/ 142379 w 185255"/>
                  <a:gd name="connsiteY8" fmla="*/ 125337 h 177636"/>
                  <a:gd name="connsiteX9" fmla="*/ 152208 w 185255"/>
                  <a:gd name="connsiteY9" fmla="*/ 175156 h 177636"/>
                  <a:gd name="connsiteX10" fmla="*/ 118394 w 185255"/>
                  <a:gd name="connsiteY10" fmla="*/ 157979 h 177636"/>
                  <a:gd name="connsiteX11" fmla="*/ 70017 w 185255"/>
                  <a:gd name="connsiteY11" fmla="*/ 159557 h 177636"/>
                  <a:gd name="connsiteX12" fmla="*/ 37781 w 185255"/>
                  <a:gd name="connsiteY12" fmla="*/ 177636 h 177636"/>
                  <a:gd name="connsiteX13" fmla="*/ 44860 w 185255"/>
                  <a:gd name="connsiteY13" fmla="*/ 129891 h 177636"/>
                  <a:gd name="connsiteX14" fmla="*/ 35482 w 185255"/>
                  <a:gd name="connsiteY14" fmla="*/ 102524 h 177636"/>
                  <a:gd name="connsiteX15" fmla="*/ 0 w 185255"/>
                  <a:gd name="connsiteY15" fmla="*/ 69521 h 17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55" h="177636">
                    <a:moveTo>
                      <a:pt x="0" y="69521"/>
                    </a:moveTo>
                    <a:cubicBezTo>
                      <a:pt x="20063" y="65960"/>
                      <a:pt x="37060" y="62308"/>
                      <a:pt x="54193" y="60189"/>
                    </a:cubicBezTo>
                    <a:cubicBezTo>
                      <a:pt x="61722" y="59242"/>
                      <a:pt x="65103" y="55906"/>
                      <a:pt x="67898" y="49639"/>
                    </a:cubicBezTo>
                    <a:cubicBezTo>
                      <a:pt x="74887" y="33904"/>
                      <a:pt x="82326" y="18350"/>
                      <a:pt x="90892" y="0"/>
                    </a:cubicBezTo>
                    <a:cubicBezTo>
                      <a:pt x="99729" y="16682"/>
                      <a:pt x="108069" y="30838"/>
                      <a:pt x="114787" y="45717"/>
                    </a:cubicBezTo>
                    <a:cubicBezTo>
                      <a:pt x="119025" y="55139"/>
                      <a:pt x="124616" y="58972"/>
                      <a:pt x="134985" y="59467"/>
                    </a:cubicBezTo>
                    <a:cubicBezTo>
                      <a:pt x="150630" y="60234"/>
                      <a:pt x="166184" y="62939"/>
                      <a:pt x="185255" y="65238"/>
                    </a:cubicBezTo>
                    <a:cubicBezTo>
                      <a:pt x="171955" y="78944"/>
                      <a:pt x="161270" y="90937"/>
                      <a:pt x="149458" y="101757"/>
                    </a:cubicBezTo>
                    <a:cubicBezTo>
                      <a:pt x="141928" y="108655"/>
                      <a:pt x="139900" y="115508"/>
                      <a:pt x="142379" y="125337"/>
                    </a:cubicBezTo>
                    <a:cubicBezTo>
                      <a:pt x="146166" y="140531"/>
                      <a:pt x="148556" y="156085"/>
                      <a:pt x="152208" y="175156"/>
                    </a:cubicBezTo>
                    <a:cubicBezTo>
                      <a:pt x="139043" y="168574"/>
                      <a:pt x="127862" y="164561"/>
                      <a:pt x="118394" y="157979"/>
                    </a:cubicBezTo>
                    <a:cubicBezTo>
                      <a:pt x="101352" y="146121"/>
                      <a:pt x="86248" y="147474"/>
                      <a:pt x="70017" y="159557"/>
                    </a:cubicBezTo>
                    <a:cubicBezTo>
                      <a:pt x="60910" y="166320"/>
                      <a:pt x="50135" y="170828"/>
                      <a:pt x="37781" y="177636"/>
                    </a:cubicBezTo>
                    <a:cubicBezTo>
                      <a:pt x="40261" y="160323"/>
                      <a:pt x="41569" y="144859"/>
                      <a:pt x="44860" y="129891"/>
                    </a:cubicBezTo>
                    <a:cubicBezTo>
                      <a:pt x="47475" y="118123"/>
                      <a:pt x="44860" y="110143"/>
                      <a:pt x="35482" y="102524"/>
                    </a:cubicBezTo>
                    <a:cubicBezTo>
                      <a:pt x="23805" y="93056"/>
                      <a:pt x="13255" y="82010"/>
                      <a:pt x="0" y="69521"/>
                    </a:cubicBezTo>
                    <a:close/>
                  </a:path>
                </a:pathLst>
              </a:custGeom>
              <a:solidFill>
                <a:schemeClr val="accent1"/>
              </a:solidFill>
              <a:ln w="4493"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F95854B-70EF-4FCA-B055-FF237625F5B1}"/>
                  </a:ext>
                </a:extLst>
              </p:cNvPr>
              <p:cNvSpPr/>
              <p:nvPr/>
            </p:nvSpPr>
            <p:spPr>
              <a:xfrm>
                <a:off x="5926763" y="1735188"/>
                <a:ext cx="354304" cy="1739330"/>
              </a:xfrm>
              <a:custGeom>
                <a:avLst/>
                <a:gdLst>
                  <a:gd name="connsiteX0" fmla="*/ 522272 w 523007"/>
                  <a:gd name="connsiteY0" fmla="*/ 2567437 h 2567521"/>
                  <a:gd name="connsiteX1" fmla="*/ 906 w 523007"/>
                  <a:gd name="connsiteY1" fmla="*/ 2567437 h 2567521"/>
                  <a:gd name="connsiteX2" fmla="*/ 4 w 523007"/>
                  <a:gd name="connsiteY2" fmla="*/ 637607 h 2567521"/>
                  <a:gd name="connsiteX3" fmla="*/ 29490 w 523007"/>
                  <a:gd name="connsiteY3" fmla="*/ 498113 h 2567521"/>
                  <a:gd name="connsiteX4" fmla="*/ 212040 w 523007"/>
                  <a:gd name="connsiteY4" fmla="*/ 79993 h 2567521"/>
                  <a:gd name="connsiteX5" fmla="*/ 248108 w 523007"/>
                  <a:gd name="connsiteY5" fmla="*/ 13357 h 2567521"/>
                  <a:gd name="connsiteX6" fmla="*/ 275159 w 523007"/>
                  <a:gd name="connsiteY6" fmla="*/ 13627 h 2567521"/>
                  <a:gd name="connsiteX7" fmla="*/ 330163 w 523007"/>
                  <a:gd name="connsiteY7" fmla="*/ 125484 h 2567521"/>
                  <a:gd name="connsiteX8" fmla="*/ 498061 w 523007"/>
                  <a:gd name="connsiteY8" fmla="*/ 508708 h 2567521"/>
                  <a:gd name="connsiteX9" fmla="*/ 522993 w 523007"/>
                  <a:gd name="connsiteY9" fmla="*/ 628229 h 2567521"/>
                  <a:gd name="connsiteX10" fmla="*/ 522272 w 523007"/>
                  <a:gd name="connsiteY10" fmla="*/ 2567437 h 25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7" h="2567521">
                    <a:moveTo>
                      <a:pt x="522272" y="2567437"/>
                    </a:moveTo>
                    <a:cubicBezTo>
                      <a:pt x="504057" y="2567572"/>
                      <a:pt x="18985" y="2567527"/>
                      <a:pt x="906" y="2567437"/>
                    </a:cubicBezTo>
                    <a:cubicBezTo>
                      <a:pt x="1852" y="2520638"/>
                      <a:pt x="410" y="722503"/>
                      <a:pt x="4" y="637607"/>
                    </a:cubicBezTo>
                    <a:cubicBezTo>
                      <a:pt x="-222" y="588870"/>
                      <a:pt x="9337" y="542387"/>
                      <a:pt x="29490" y="498113"/>
                    </a:cubicBezTo>
                    <a:cubicBezTo>
                      <a:pt x="92474" y="359656"/>
                      <a:pt x="151040" y="219306"/>
                      <a:pt x="212040" y="79993"/>
                    </a:cubicBezTo>
                    <a:cubicBezTo>
                      <a:pt x="222184" y="56819"/>
                      <a:pt x="234718" y="34817"/>
                      <a:pt x="248108" y="13357"/>
                    </a:cubicBezTo>
                    <a:cubicBezTo>
                      <a:pt x="259199" y="-4407"/>
                      <a:pt x="263933" y="-4587"/>
                      <a:pt x="275159" y="13627"/>
                    </a:cubicBezTo>
                    <a:cubicBezTo>
                      <a:pt x="297026" y="49154"/>
                      <a:pt x="314023" y="87161"/>
                      <a:pt x="330163" y="125484"/>
                    </a:cubicBezTo>
                    <a:cubicBezTo>
                      <a:pt x="384356" y="254022"/>
                      <a:pt x="441298" y="381297"/>
                      <a:pt x="498061" y="508708"/>
                    </a:cubicBezTo>
                    <a:cubicBezTo>
                      <a:pt x="515103" y="546941"/>
                      <a:pt x="523399" y="586255"/>
                      <a:pt x="522993" y="628229"/>
                    </a:cubicBezTo>
                    <a:cubicBezTo>
                      <a:pt x="522181" y="716236"/>
                      <a:pt x="522362" y="2563740"/>
                      <a:pt x="522272" y="2567437"/>
                    </a:cubicBezTo>
                    <a:close/>
                  </a:path>
                </a:pathLst>
              </a:custGeom>
              <a:gradFill flip="none" rotWithShape="1">
                <a:gsLst>
                  <a:gs pos="0">
                    <a:schemeClr val="accent3">
                      <a:lumMod val="50000"/>
                    </a:schemeClr>
                  </a:gs>
                  <a:gs pos="35000">
                    <a:schemeClr val="accent3">
                      <a:lumMod val="75000"/>
                    </a:schemeClr>
                  </a:gs>
                  <a:gs pos="7348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7" name="Freeform: Shape 166">
                <a:extLst>
                  <a:ext uri="{FF2B5EF4-FFF2-40B4-BE49-F238E27FC236}">
                    <a16:creationId xmlns:a16="http://schemas.microsoft.com/office/drawing/2014/main" id="{2C3B409A-1E51-4CE1-86C4-D24500767674}"/>
                  </a:ext>
                </a:extLst>
              </p:cNvPr>
              <p:cNvSpPr/>
              <p:nvPr/>
            </p:nvSpPr>
            <p:spPr>
              <a:xfrm>
                <a:off x="5915520" y="913710"/>
                <a:ext cx="376997" cy="279137"/>
              </a:xfrm>
              <a:custGeom>
                <a:avLst/>
                <a:gdLst>
                  <a:gd name="connsiteX0" fmla="*/ 197107 w 405271"/>
                  <a:gd name="connsiteY0" fmla="*/ 0 h 300072"/>
                  <a:gd name="connsiteX1" fmla="*/ 205689 w 405271"/>
                  <a:gd name="connsiteY1" fmla="*/ 0 h 300072"/>
                  <a:gd name="connsiteX2" fmla="*/ 218334 w 405271"/>
                  <a:gd name="connsiteY2" fmla="*/ 11301 h 300072"/>
                  <a:gd name="connsiteX3" fmla="*/ 395984 w 405271"/>
                  <a:gd name="connsiteY3" fmla="*/ 264008 h 300072"/>
                  <a:gd name="connsiteX4" fmla="*/ 405271 w 405271"/>
                  <a:gd name="connsiteY4" fmla="*/ 281638 h 300072"/>
                  <a:gd name="connsiteX5" fmla="*/ 222407 w 405271"/>
                  <a:gd name="connsiteY5" fmla="*/ 300072 h 300072"/>
                  <a:gd name="connsiteX6" fmla="*/ 0 w 405271"/>
                  <a:gd name="connsiteY6" fmla="*/ 277652 h 300072"/>
                  <a:gd name="connsiteX7" fmla="*/ 22470 w 405271"/>
                  <a:gd name="connsiteY7" fmla="*/ 237937 h 300072"/>
                  <a:gd name="connsiteX8" fmla="*/ 172032 w 405271"/>
                  <a:gd name="connsiteY8" fmla="*/ 28893 h 300072"/>
                  <a:gd name="connsiteX9" fmla="*/ 197107 w 405271"/>
                  <a:gd name="connsiteY9" fmla="*/ 0 h 3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271" h="300072">
                    <a:moveTo>
                      <a:pt x="197107" y="0"/>
                    </a:moveTo>
                    <a:cubicBezTo>
                      <a:pt x="199978" y="0"/>
                      <a:pt x="202818" y="0"/>
                      <a:pt x="205689" y="0"/>
                    </a:cubicBezTo>
                    <a:cubicBezTo>
                      <a:pt x="210332" y="3268"/>
                      <a:pt x="214608" y="6842"/>
                      <a:pt x="218334" y="11301"/>
                    </a:cubicBezTo>
                    <a:cubicBezTo>
                      <a:pt x="285054" y="91169"/>
                      <a:pt x="344314" y="175374"/>
                      <a:pt x="395984" y="264008"/>
                    </a:cubicBezTo>
                    <a:lnTo>
                      <a:pt x="405271" y="281638"/>
                    </a:lnTo>
                    <a:lnTo>
                      <a:pt x="222407" y="300072"/>
                    </a:lnTo>
                    <a:lnTo>
                      <a:pt x="0" y="277652"/>
                    </a:lnTo>
                    <a:lnTo>
                      <a:pt x="22470" y="237937"/>
                    </a:lnTo>
                    <a:cubicBezTo>
                      <a:pt x="67294" y="165173"/>
                      <a:pt x="117407" y="95674"/>
                      <a:pt x="172032" y="28893"/>
                    </a:cubicBezTo>
                    <a:cubicBezTo>
                      <a:pt x="180095" y="19028"/>
                      <a:pt x="188739" y="9621"/>
                      <a:pt x="197107" y="0"/>
                    </a:cubicBezTo>
                    <a:close/>
                  </a:path>
                </a:pathLst>
              </a:custGeom>
              <a:gradFill flip="none" rotWithShape="1">
                <a:gsLst>
                  <a:gs pos="62000">
                    <a:schemeClr val="accent3">
                      <a:lumMod val="40000"/>
                      <a:lumOff val="60000"/>
                    </a:schemeClr>
                  </a:gs>
                  <a:gs pos="0">
                    <a:schemeClr val="accent3">
                      <a:lumMod val="50000"/>
                    </a:schemeClr>
                  </a:gs>
                  <a:gs pos="35000">
                    <a:schemeClr val="accent3">
                      <a:lumMod val="75000"/>
                    </a:schemeClr>
                  </a:gs>
                  <a:gs pos="100000">
                    <a:schemeClr val="accent3">
                      <a:lumMod val="60000"/>
                      <a:lumOff val="40000"/>
                    </a:schemeClr>
                  </a:gs>
                </a:gsLst>
                <a:lin ang="12000000" scaled="0"/>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grpSp>
        <p:nvGrpSpPr>
          <p:cNvPr id="70" name="Group 69">
            <a:extLst>
              <a:ext uri="{FF2B5EF4-FFF2-40B4-BE49-F238E27FC236}">
                <a16:creationId xmlns:a16="http://schemas.microsoft.com/office/drawing/2014/main" id="{5FA4ECD3-7DB0-4782-A68B-83D524317C28}"/>
              </a:ext>
            </a:extLst>
          </p:cNvPr>
          <p:cNvGrpSpPr/>
          <p:nvPr/>
        </p:nvGrpSpPr>
        <p:grpSpPr>
          <a:xfrm>
            <a:off x="-25526" y="5911865"/>
            <a:ext cx="12246880" cy="1096967"/>
            <a:chOff x="-37608" y="5771636"/>
            <a:chExt cx="12229608" cy="1095420"/>
          </a:xfrm>
          <a:solidFill>
            <a:schemeClr val="accent1">
              <a:lumMod val="20000"/>
              <a:lumOff val="80000"/>
            </a:schemeClr>
          </a:solidFill>
          <a:effectLst>
            <a:outerShdw blurRad="76200" dist="12700" dir="16200000" rotWithShape="0">
              <a:schemeClr val="accent5">
                <a:lumMod val="75000"/>
                <a:alpha val="40000"/>
              </a:schemeClr>
            </a:outerShdw>
          </a:effectLst>
        </p:grpSpPr>
        <p:grpSp>
          <p:nvGrpSpPr>
            <p:cNvPr id="71" name="Group 70">
              <a:extLst>
                <a:ext uri="{FF2B5EF4-FFF2-40B4-BE49-F238E27FC236}">
                  <a16:creationId xmlns:a16="http://schemas.microsoft.com/office/drawing/2014/main" id="{8F564010-AC42-48E3-BC86-2FE8FCDE1A6F}"/>
                </a:ext>
              </a:extLst>
            </p:cNvPr>
            <p:cNvGrpSpPr/>
            <p:nvPr/>
          </p:nvGrpSpPr>
          <p:grpSpPr>
            <a:xfrm>
              <a:off x="-37608" y="6002404"/>
              <a:ext cx="2687458" cy="855594"/>
              <a:chOff x="5158198" y="5677120"/>
              <a:chExt cx="3931027" cy="1251508"/>
            </a:xfrm>
            <a:grpFill/>
          </p:grpSpPr>
          <p:sp>
            <p:nvSpPr>
              <p:cNvPr id="112" name="Oval 111">
                <a:extLst>
                  <a:ext uri="{FF2B5EF4-FFF2-40B4-BE49-F238E27FC236}">
                    <a16:creationId xmlns:a16="http://schemas.microsoft.com/office/drawing/2014/main" id="{BF4691C7-A00A-4701-ADC4-274EA77A41BB}"/>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3" name="Oval 112">
                <a:extLst>
                  <a:ext uri="{FF2B5EF4-FFF2-40B4-BE49-F238E27FC236}">
                    <a16:creationId xmlns:a16="http://schemas.microsoft.com/office/drawing/2014/main" id="{971DCC7A-0CC5-43B3-827B-19E9BA1E08DD}"/>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4" name="Oval 113">
                <a:extLst>
                  <a:ext uri="{FF2B5EF4-FFF2-40B4-BE49-F238E27FC236}">
                    <a16:creationId xmlns:a16="http://schemas.microsoft.com/office/drawing/2014/main" id="{055E63C2-D475-47D0-8BF5-D2B2E7A2905B}"/>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5" name="Oval 114">
                <a:extLst>
                  <a:ext uri="{FF2B5EF4-FFF2-40B4-BE49-F238E27FC236}">
                    <a16:creationId xmlns:a16="http://schemas.microsoft.com/office/drawing/2014/main" id="{E1C59D79-BE8B-4AEB-98B5-8890F41195E1}"/>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6" name="Oval 115">
                <a:extLst>
                  <a:ext uri="{FF2B5EF4-FFF2-40B4-BE49-F238E27FC236}">
                    <a16:creationId xmlns:a16="http://schemas.microsoft.com/office/drawing/2014/main" id="{CD6D0DF5-1F6A-47CF-9C1A-792C8E05C779}"/>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7" name="Oval 116">
                <a:extLst>
                  <a:ext uri="{FF2B5EF4-FFF2-40B4-BE49-F238E27FC236}">
                    <a16:creationId xmlns:a16="http://schemas.microsoft.com/office/drawing/2014/main" id="{861E9FCD-B4FB-49E2-BDB9-73DE75207439}"/>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8" name="Oval 117">
                <a:extLst>
                  <a:ext uri="{FF2B5EF4-FFF2-40B4-BE49-F238E27FC236}">
                    <a16:creationId xmlns:a16="http://schemas.microsoft.com/office/drawing/2014/main" id="{71F7D9FB-AFBB-4916-B0D1-8356C3DF1AE7}"/>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9" name="Oval 118">
                <a:extLst>
                  <a:ext uri="{FF2B5EF4-FFF2-40B4-BE49-F238E27FC236}">
                    <a16:creationId xmlns:a16="http://schemas.microsoft.com/office/drawing/2014/main" id="{6DCB6AD0-1522-43EA-84ED-93741BA69332}"/>
                  </a:ext>
                </a:extLst>
              </p:cNvPr>
              <p:cNvSpPr/>
              <p:nvPr/>
            </p:nvSpPr>
            <p:spPr>
              <a:xfrm>
                <a:off x="8369145" y="618281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0" name="Rectangle 119">
                <a:extLst>
                  <a:ext uri="{FF2B5EF4-FFF2-40B4-BE49-F238E27FC236}">
                    <a16:creationId xmlns:a16="http://schemas.microsoft.com/office/drawing/2014/main" id="{03BA5608-4047-42A1-923A-32F8976DD64A}"/>
                  </a:ext>
                </a:extLst>
              </p:cNvPr>
              <p:cNvSpPr/>
              <p:nvPr/>
            </p:nvSpPr>
            <p:spPr>
              <a:xfrm>
                <a:off x="5208276" y="6761949"/>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1" name="Oval 120">
                <a:extLst>
                  <a:ext uri="{FF2B5EF4-FFF2-40B4-BE49-F238E27FC236}">
                    <a16:creationId xmlns:a16="http://schemas.microsoft.com/office/drawing/2014/main" id="{BD406F59-899B-43F4-9BFC-E43E586ABFA6}"/>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2" name="Oval 121">
                <a:extLst>
                  <a:ext uri="{FF2B5EF4-FFF2-40B4-BE49-F238E27FC236}">
                    <a16:creationId xmlns:a16="http://schemas.microsoft.com/office/drawing/2014/main" id="{41FB4325-9429-4FB7-B7D8-8BFF676A9437}"/>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3" name="Oval 122">
                <a:extLst>
                  <a:ext uri="{FF2B5EF4-FFF2-40B4-BE49-F238E27FC236}">
                    <a16:creationId xmlns:a16="http://schemas.microsoft.com/office/drawing/2014/main" id="{FEB62319-6C2A-44A2-A86E-B9B39900A144}"/>
                  </a:ext>
                </a:extLst>
              </p:cNvPr>
              <p:cNvSpPr/>
              <p:nvPr/>
            </p:nvSpPr>
            <p:spPr>
              <a:xfrm>
                <a:off x="5158198" y="6236524"/>
                <a:ext cx="595719" cy="59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4" name="Oval 123">
                <a:extLst>
                  <a:ext uri="{FF2B5EF4-FFF2-40B4-BE49-F238E27FC236}">
                    <a16:creationId xmlns:a16="http://schemas.microsoft.com/office/drawing/2014/main" id="{1BD8214E-5BC1-4724-80BF-B4FCA0F47367}"/>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2" name="Group 71">
              <a:extLst>
                <a:ext uri="{FF2B5EF4-FFF2-40B4-BE49-F238E27FC236}">
                  <a16:creationId xmlns:a16="http://schemas.microsoft.com/office/drawing/2014/main" id="{09198998-ABAD-43C8-8BF2-8C0865D451C4}"/>
                </a:ext>
              </a:extLst>
            </p:cNvPr>
            <p:cNvGrpSpPr/>
            <p:nvPr/>
          </p:nvGrpSpPr>
          <p:grpSpPr>
            <a:xfrm>
              <a:off x="2503359" y="5771636"/>
              <a:ext cx="3430784" cy="1086364"/>
              <a:chOff x="5096347" y="5677120"/>
              <a:chExt cx="3992878" cy="1264356"/>
            </a:xfrm>
            <a:grpFill/>
          </p:grpSpPr>
          <p:sp>
            <p:nvSpPr>
              <p:cNvPr id="99" name="Oval 98">
                <a:extLst>
                  <a:ext uri="{FF2B5EF4-FFF2-40B4-BE49-F238E27FC236}">
                    <a16:creationId xmlns:a16="http://schemas.microsoft.com/office/drawing/2014/main" id="{074853E6-98D4-4A2F-8A2C-58FECA839795}"/>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0" name="Oval 99">
                <a:extLst>
                  <a:ext uri="{FF2B5EF4-FFF2-40B4-BE49-F238E27FC236}">
                    <a16:creationId xmlns:a16="http://schemas.microsoft.com/office/drawing/2014/main" id="{72E358DD-7ED5-477E-A099-9C0D0998E164}"/>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1" name="Oval 100">
                <a:extLst>
                  <a:ext uri="{FF2B5EF4-FFF2-40B4-BE49-F238E27FC236}">
                    <a16:creationId xmlns:a16="http://schemas.microsoft.com/office/drawing/2014/main" id="{147DE23E-2628-4ABA-B852-90A3990329DE}"/>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Oval 101">
                <a:extLst>
                  <a:ext uri="{FF2B5EF4-FFF2-40B4-BE49-F238E27FC236}">
                    <a16:creationId xmlns:a16="http://schemas.microsoft.com/office/drawing/2014/main" id="{79D29E41-1E28-44E6-9765-9CD7B80F3708}"/>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3" name="Oval 102">
                <a:extLst>
                  <a:ext uri="{FF2B5EF4-FFF2-40B4-BE49-F238E27FC236}">
                    <a16:creationId xmlns:a16="http://schemas.microsoft.com/office/drawing/2014/main" id="{CDC52C93-A70F-4A8E-9B40-645B8BFDA767}"/>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103">
                <a:extLst>
                  <a:ext uri="{FF2B5EF4-FFF2-40B4-BE49-F238E27FC236}">
                    <a16:creationId xmlns:a16="http://schemas.microsoft.com/office/drawing/2014/main" id="{DBFC4D6E-56CD-410E-AD55-63E6D44B848F}"/>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5" name="Oval 104">
                <a:extLst>
                  <a:ext uri="{FF2B5EF4-FFF2-40B4-BE49-F238E27FC236}">
                    <a16:creationId xmlns:a16="http://schemas.microsoft.com/office/drawing/2014/main" id="{B959733D-D507-4842-993A-EF2697DDEFD3}"/>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6" name="Oval 105">
                <a:extLst>
                  <a:ext uri="{FF2B5EF4-FFF2-40B4-BE49-F238E27FC236}">
                    <a16:creationId xmlns:a16="http://schemas.microsoft.com/office/drawing/2014/main" id="{2BC00069-D97A-415A-8B91-4522510D1BEE}"/>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7" name="Rectangle 106">
                <a:extLst>
                  <a:ext uri="{FF2B5EF4-FFF2-40B4-BE49-F238E27FC236}">
                    <a16:creationId xmlns:a16="http://schemas.microsoft.com/office/drawing/2014/main" id="{7251A0A7-AD5F-4762-9709-BD970F40FBF1}"/>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8" name="Oval 107">
                <a:extLst>
                  <a:ext uri="{FF2B5EF4-FFF2-40B4-BE49-F238E27FC236}">
                    <a16:creationId xmlns:a16="http://schemas.microsoft.com/office/drawing/2014/main" id="{9D488C71-2DEE-4E55-9656-1505202BAF46}"/>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9" name="Oval 108">
                <a:extLst>
                  <a:ext uri="{FF2B5EF4-FFF2-40B4-BE49-F238E27FC236}">
                    <a16:creationId xmlns:a16="http://schemas.microsoft.com/office/drawing/2014/main" id="{5F018752-2D84-4D55-8BE0-90C6E276F908}"/>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0" name="Oval 109">
                <a:extLst>
                  <a:ext uri="{FF2B5EF4-FFF2-40B4-BE49-F238E27FC236}">
                    <a16:creationId xmlns:a16="http://schemas.microsoft.com/office/drawing/2014/main" id="{349CD145-F480-4109-98EF-89F43AE679C7}"/>
                  </a:ext>
                </a:extLst>
              </p:cNvPr>
              <p:cNvSpPr/>
              <p:nvPr/>
            </p:nvSpPr>
            <p:spPr>
              <a:xfrm>
                <a:off x="5096347" y="6288693"/>
                <a:ext cx="595719" cy="59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1" name="Oval 110">
                <a:extLst>
                  <a:ext uri="{FF2B5EF4-FFF2-40B4-BE49-F238E27FC236}">
                    <a16:creationId xmlns:a16="http://schemas.microsoft.com/office/drawing/2014/main" id="{1062D079-D24F-4A30-A9CC-5E8A068315BE}"/>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3" name="Group 72">
              <a:extLst>
                <a:ext uri="{FF2B5EF4-FFF2-40B4-BE49-F238E27FC236}">
                  <a16:creationId xmlns:a16="http://schemas.microsoft.com/office/drawing/2014/main" id="{89CA9923-4066-41A8-9E70-DE9493135C0C}"/>
                </a:ext>
              </a:extLst>
            </p:cNvPr>
            <p:cNvGrpSpPr/>
            <p:nvPr/>
          </p:nvGrpSpPr>
          <p:grpSpPr>
            <a:xfrm flipH="1">
              <a:off x="5677557" y="5865298"/>
              <a:ext cx="3459076" cy="994002"/>
              <a:chOff x="5176824" y="5783050"/>
              <a:chExt cx="4025805" cy="1156862"/>
            </a:xfrm>
            <a:grpFill/>
          </p:grpSpPr>
          <p:sp>
            <p:nvSpPr>
              <p:cNvPr id="87" name="Oval 86">
                <a:extLst>
                  <a:ext uri="{FF2B5EF4-FFF2-40B4-BE49-F238E27FC236}">
                    <a16:creationId xmlns:a16="http://schemas.microsoft.com/office/drawing/2014/main" id="{DEABFAA2-2170-458F-9F18-C8C50015927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Oval 87">
                <a:extLst>
                  <a:ext uri="{FF2B5EF4-FFF2-40B4-BE49-F238E27FC236}">
                    <a16:creationId xmlns:a16="http://schemas.microsoft.com/office/drawing/2014/main" id="{2433B239-B6C7-40C1-8C79-2AA186B80371}"/>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Oval 88">
                <a:extLst>
                  <a:ext uri="{FF2B5EF4-FFF2-40B4-BE49-F238E27FC236}">
                    <a16:creationId xmlns:a16="http://schemas.microsoft.com/office/drawing/2014/main" id="{9885C5AE-2BF6-4A26-8751-65D77AC952A1}"/>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89">
                <a:extLst>
                  <a:ext uri="{FF2B5EF4-FFF2-40B4-BE49-F238E27FC236}">
                    <a16:creationId xmlns:a16="http://schemas.microsoft.com/office/drawing/2014/main" id="{EE617B18-BD75-4E00-8755-D766DAA9B7D2}"/>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90">
                <a:extLst>
                  <a:ext uri="{FF2B5EF4-FFF2-40B4-BE49-F238E27FC236}">
                    <a16:creationId xmlns:a16="http://schemas.microsoft.com/office/drawing/2014/main" id="{5ED2F545-5AE5-480D-87CF-6F87FF805727}"/>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91">
                <a:extLst>
                  <a:ext uri="{FF2B5EF4-FFF2-40B4-BE49-F238E27FC236}">
                    <a16:creationId xmlns:a16="http://schemas.microsoft.com/office/drawing/2014/main" id="{F9F9C5B3-8E59-4B03-974C-83C0E1DEC726}"/>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3" name="Oval 92">
                <a:extLst>
                  <a:ext uri="{FF2B5EF4-FFF2-40B4-BE49-F238E27FC236}">
                    <a16:creationId xmlns:a16="http://schemas.microsoft.com/office/drawing/2014/main" id="{098DCD62-33BE-42B2-9646-ECA3838EAB62}"/>
                  </a:ext>
                </a:extLst>
              </p:cNvPr>
              <p:cNvSpPr/>
              <p:nvPr/>
            </p:nvSpPr>
            <p:spPr>
              <a:xfrm>
                <a:off x="8482549" y="610077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Rectangle 93">
                <a:extLst>
                  <a:ext uri="{FF2B5EF4-FFF2-40B4-BE49-F238E27FC236}">
                    <a16:creationId xmlns:a16="http://schemas.microsoft.com/office/drawing/2014/main" id="{9C174D6D-41C7-4D62-B734-4A39611DBCBA}"/>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Oval 94">
                <a:extLst>
                  <a:ext uri="{FF2B5EF4-FFF2-40B4-BE49-F238E27FC236}">
                    <a16:creationId xmlns:a16="http://schemas.microsoft.com/office/drawing/2014/main" id="{69A178B2-7B2F-44BD-A15C-00394CD50C7E}"/>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Oval 95">
                <a:extLst>
                  <a:ext uri="{FF2B5EF4-FFF2-40B4-BE49-F238E27FC236}">
                    <a16:creationId xmlns:a16="http://schemas.microsoft.com/office/drawing/2014/main" id="{F5E4320A-B4D9-4600-9C8C-8BC79DC657C8}"/>
                  </a:ext>
                </a:extLst>
              </p:cNvPr>
              <p:cNvSpPr/>
              <p:nvPr/>
            </p:nvSpPr>
            <p:spPr>
              <a:xfrm>
                <a:off x="5176824" y="6066471"/>
                <a:ext cx="849276" cy="849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7" name="Oval 96">
                <a:extLst>
                  <a:ext uri="{FF2B5EF4-FFF2-40B4-BE49-F238E27FC236}">
                    <a16:creationId xmlns:a16="http://schemas.microsoft.com/office/drawing/2014/main" id="{88349D10-1A99-40EA-AC2B-9643420C8CCC}"/>
                  </a:ext>
                </a:extLst>
              </p:cNvPr>
              <p:cNvSpPr/>
              <p:nvPr/>
            </p:nvSpPr>
            <p:spPr>
              <a:xfrm>
                <a:off x="7541959" y="6181631"/>
                <a:ext cx="1213393"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8" name="Oval 97">
                <a:extLst>
                  <a:ext uri="{FF2B5EF4-FFF2-40B4-BE49-F238E27FC236}">
                    <a16:creationId xmlns:a16="http://schemas.microsoft.com/office/drawing/2014/main" id="{F4825A0C-A820-4141-89C2-2789D44C93CA}"/>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4" name="Group 73">
              <a:extLst>
                <a:ext uri="{FF2B5EF4-FFF2-40B4-BE49-F238E27FC236}">
                  <a16:creationId xmlns:a16="http://schemas.microsoft.com/office/drawing/2014/main" id="{55C8A8F8-0155-4C2A-B163-E046FDF36A94}"/>
                </a:ext>
              </a:extLst>
            </p:cNvPr>
            <p:cNvGrpSpPr/>
            <p:nvPr/>
          </p:nvGrpSpPr>
          <p:grpSpPr>
            <a:xfrm flipH="1">
              <a:off x="8843757" y="5862656"/>
              <a:ext cx="3348243" cy="1004400"/>
              <a:chOff x="5192411" y="5783050"/>
              <a:chExt cx="3896814" cy="1168963"/>
            </a:xfrm>
            <a:grpFill/>
          </p:grpSpPr>
          <p:sp>
            <p:nvSpPr>
              <p:cNvPr id="75" name="Oval 74">
                <a:extLst>
                  <a:ext uri="{FF2B5EF4-FFF2-40B4-BE49-F238E27FC236}">
                    <a16:creationId xmlns:a16="http://schemas.microsoft.com/office/drawing/2014/main" id="{C044621B-956D-4F32-A4E6-7105B953BBBC}"/>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Oval 75">
                <a:extLst>
                  <a:ext uri="{FF2B5EF4-FFF2-40B4-BE49-F238E27FC236}">
                    <a16:creationId xmlns:a16="http://schemas.microsoft.com/office/drawing/2014/main" id="{C7F769D2-261F-46B0-88C0-DEC3E36B098F}"/>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Oval 76">
                <a:extLst>
                  <a:ext uri="{FF2B5EF4-FFF2-40B4-BE49-F238E27FC236}">
                    <a16:creationId xmlns:a16="http://schemas.microsoft.com/office/drawing/2014/main" id="{0E62437D-E0BD-4359-80F7-42F85326358F}"/>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77">
                <a:extLst>
                  <a:ext uri="{FF2B5EF4-FFF2-40B4-BE49-F238E27FC236}">
                    <a16:creationId xmlns:a16="http://schemas.microsoft.com/office/drawing/2014/main" id="{927EC481-644A-4390-902B-32B643A21E45}"/>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78">
                <a:extLst>
                  <a:ext uri="{FF2B5EF4-FFF2-40B4-BE49-F238E27FC236}">
                    <a16:creationId xmlns:a16="http://schemas.microsoft.com/office/drawing/2014/main" id="{DD55F342-9CB5-430F-9E36-4CF86809D492}"/>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Oval 79">
                <a:extLst>
                  <a:ext uri="{FF2B5EF4-FFF2-40B4-BE49-F238E27FC236}">
                    <a16:creationId xmlns:a16="http://schemas.microsoft.com/office/drawing/2014/main" id="{2B5C4F5F-D8B2-4D87-8BF3-3192A174ACAB}"/>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1" name="Oval 80">
                <a:extLst>
                  <a:ext uri="{FF2B5EF4-FFF2-40B4-BE49-F238E27FC236}">
                    <a16:creationId xmlns:a16="http://schemas.microsoft.com/office/drawing/2014/main" id="{2AD315AF-F928-4D21-9888-4B1C995BEEED}"/>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81">
                <a:extLst>
                  <a:ext uri="{FF2B5EF4-FFF2-40B4-BE49-F238E27FC236}">
                    <a16:creationId xmlns:a16="http://schemas.microsoft.com/office/drawing/2014/main" id="{4C221C2B-EA4B-4934-A896-F5788789A211}"/>
                  </a:ext>
                </a:extLst>
              </p:cNvPr>
              <p:cNvSpPr/>
              <p:nvPr/>
            </p:nvSpPr>
            <p:spPr>
              <a:xfrm>
                <a:off x="5192411" y="6613640"/>
                <a:ext cx="3880949" cy="3237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82">
                <a:extLst>
                  <a:ext uri="{FF2B5EF4-FFF2-40B4-BE49-F238E27FC236}">
                    <a16:creationId xmlns:a16="http://schemas.microsoft.com/office/drawing/2014/main" id="{6456C0A8-04CD-43F2-81F4-9F0EBEF279D1}"/>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Oval 83">
                <a:extLst>
                  <a:ext uri="{FF2B5EF4-FFF2-40B4-BE49-F238E27FC236}">
                    <a16:creationId xmlns:a16="http://schemas.microsoft.com/office/drawing/2014/main" id="{7C7B40AC-8E66-46E5-AB9E-C6E4C6DA9C2A}"/>
                  </a:ext>
                </a:extLst>
              </p:cNvPr>
              <p:cNvSpPr/>
              <p:nvPr/>
            </p:nvSpPr>
            <p:spPr>
              <a:xfrm>
                <a:off x="5192411" y="6044347"/>
                <a:ext cx="907666" cy="9076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5" name="Oval 84">
                <a:extLst>
                  <a:ext uri="{FF2B5EF4-FFF2-40B4-BE49-F238E27FC236}">
                    <a16:creationId xmlns:a16="http://schemas.microsoft.com/office/drawing/2014/main" id="{D019252C-BC69-4877-9AC1-19BD380FAA8E}"/>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85">
                <a:extLst>
                  <a:ext uri="{FF2B5EF4-FFF2-40B4-BE49-F238E27FC236}">
                    <a16:creationId xmlns:a16="http://schemas.microsoft.com/office/drawing/2014/main" id="{973ACFA4-A255-460E-AD07-9944DB0759F4}"/>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5" name="Group 4">
            <a:extLst>
              <a:ext uri="{FF2B5EF4-FFF2-40B4-BE49-F238E27FC236}">
                <a16:creationId xmlns:a16="http://schemas.microsoft.com/office/drawing/2014/main" id="{FD286877-25FB-4C10-89CD-B634F6D88EC6}"/>
              </a:ext>
            </a:extLst>
          </p:cNvPr>
          <p:cNvGrpSpPr/>
          <p:nvPr/>
        </p:nvGrpSpPr>
        <p:grpSpPr>
          <a:xfrm>
            <a:off x="6459212" y="1528460"/>
            <a:ext cx="5512586" cy="1949691"/>
            <a:chOff x="1" y="4481346"/>
            <a:chExt cx="12254107" cy="1949691"/>
          </a:xfrm>
        </p:grpSpPr>
        <p:sp>
          <p:nvSpPr>
            <p:cNvPr id="8" name="TextBox 7">
              <a:extLst>
                <a:ext uri="{FF2B5EF4-FFF2-40B4-BE49-F238E27FC236}">
                  <a16:creationId xmlns:a16="http://schemas.microsoft.com/office/drawing/2014/main" id="{03B4C724-0776-4328-8F0A-B72DA1579537}"/>
                </a:ext>
              </a:extLst>
            </p:cNvPr>
            <p:cNvSpPr txBox="1"/>
            <p:nvPr/>
          </p:nvSpPr>
          <p:spPr>
            <a:xfrm>
              <a:off x="62108" y="4481346"/>
              <a:ext cx="12192000" cy="923330"/>
            </a:xfrm>
            <a:prstGeom prst="rect">
              <a:avLst/>
            </a:prstGeom>
            <a:noFill/>
          </p:spPr>
          <p:txBody>
            <a:bodyPr wrap="square" rtlCol="0" anchor="ctr">
              <a:spAutoFit/>
            </a:bodyPr>
            <a:lstStyle/>
            <a:p>
              <a:pPr algn="r"/>
              <a:r>
                <a:rPr lang="en-US" altLang="ko-KR" sz="5400" dirty="0">
                  <a:solidFill>
                    <a:schemeClr val="tx1">
                      <a:lumMod val="85000"/>
                      <a:lumOff val="15000"/>
                    </a:schemeClr>
                  </a:solidFill>
                  <a:latin typeface="Calibri" pitchFamily="34" charset="0"/>
                  <a:cs typeface="Calibri" pitchFamily="34" charset="0"/>
                </a:rPr>
                <a:t>DressMeUp</a:t>
              </a:r>
              <a:endParaRPr lang="ko-KR" altLang="en-US" sz="5400" dirty="0">
                <a:solidFill>
                  <a:schemeClr val="tx1">
                    <a:lumMod val="85000"/>
                    <a:lumOff val="15000"/>
                  </a:schemeClr>
                </a:solidFill>
                <a:latin typeface="Calibri" pitchFamily="34" charset="0"/>
                <a:cs typeface="Calibri"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1" y="5476737"/>
              <a:ext cx="12192000" cy="954300"/>
            </a:xfrm>
            <a:prstGeom prst="rect">
              <a:avLst/>
            </a:prstGeom>
            <a:noFill/>
          </p:spPr>
          <p:txBody>
            <a:bodyPr wrap="square" rtlCol="0" anchor="ctr">
              <a:spAutoFit/>
            </a:bodyPr>
            <a:lstStyle/>
            <a:p>
              <a:pPr algn="r"/>
              <a:r>
                <a:rPr lang="en-US" altLang="ko-KR" sz="1867" dirty="0">
                  <a:solidFill>
                    <a:schemeClr val="tx1">
                      <a:lumMod val="85000"/>
                      <a:lumOff val="15000"/>
                    </a:schemeClr>
                  </a:solidFill>
                  <a:latin typeface="Calibri" pitchFamily="34" charset="0"/>
                  <a:cs typeface="Calibri" pitchFamily="34" charset="0"/>
                </a:rPr>
                <a:t>Athens University of Economics and Business</a:t>
              </a:r>
            </a:p>
            <a:p>
              <a:pPr algn="r"/>
              <a:r>
                <a:rPr lang="en-US" altLang="ko-KR" sz="1867" dirty="0">
                  <a:solidFill>
                    <a:schemeClr val="tx1">
                      <a:lumMod val="85000"/>
                      <a:lumOff val="15000"/>
                    </a:schemeClr>
                  </a:solidFill>
                  <a:latin typeface="Calibri" pitchFamily="34" charset="0"/>
                  <a:cs typeface="Calibri" pitchFamily="34" charset="0"/>
                </a:rPr>
                <a:t>MSc in Business Analytics</a:t>
              </a:r>
            </a:p>
            <a:p>
              <a:pPr algn="r"/>
              <a:r>
                <a:rPr lang="en-US" altLang="ko-KR" sz="1867" dirty="0">
                  <a:solidFill>
                    <a:schemeClr val="tx1">
                      <a:lumMod val="85000"/>
                      <a:lumOff val="15000"/>
                    </a:schemeClr>
                  </a:solidFill>
                  <a:latin typeface="Calibri" pitchFamily="34" charset="0"/>
                  <a:cs typeface="Calibri" pitchFamily="34" charset="0"/>
                </a:rPr>
                <a:t>Machine Learning &amp; Content Analytics Course</a:t>
              </a:r>
              <a:endParaRPr lang="ko-KR" altLang="en-US" sz="1867" dirty="0">
                <a:solidFill>
                  <a:schemeClr val="tx1">
                    <a:lumMod val="85000"/>
                    <a:lumOff val="15000"/>
                  </a:schemeClr>
                </a:solidFill>
                <a:latin typeface="Calibri" pitchFamily="34" charset="0"/>
                <a:cs typeface="Calibri" pitchFamily="34" charset="0"/>
              </a:endParaRPr>
            </a:p>
          </p:txBody>
        </p:sp>
      </p:grpSp>
      <p:sp>
        <p:nvSpPr>
          <p:cNvPr id="168" name="Freeform: Shape 167">
            <a:extLst>
              <a:ext uri="{FF2B5EF4-FFF2-40B4-BE49-F238E27FC236}">
                <a16:creationId xmlns:a16="http://schemas.microsoft.com/office/drawing/2014/main" id="{8FAF8FA0-F28B-4021-BCD0-B172A1E3FCFE}"/>
              </a:ext>
            </a:extLst>
          </p:cNvPr>
          <p:cNvSpPr/>
          <p:nvPr/>
        </p:nvSpPr>
        <p:spPr>
          <a:xfrm>
            <a:off x="609210" y="1956178"/>
            <a:ext cx="1386288" cy="783018"/>
          </a:xfrm>
          <a:custGeom>
            <a:avLst/>
            <a:gdLst>
              <a:gd name="connsiteX0" fmla="*/ 1977150 w 1978122"/>
              <a:gd name="connsiteY0" fmla="*/ 572661 h 1117304"/>
              <a:gd name="connsiteX1" fmla="*/ 1965373 w 1978122"/>
              <a:gd name="connsiteY1" fmla="*/ 515540 h 1117304"/>
              <a:gd name="connsiteX2" fmla="*/ 1637558 w 1978122"/>
              <a:gd name="connsiteY2" fmla="*/ 329015 h 1117304"/>
              <a:gd name="connsiteX3" fmla="*/ 1615661 w 1978122"/>
              <a:gd name="connsiteY3" fmla="*/ 299266 h 1117304"/>
              <a:gd name="connsiteX4" fmla="*/ 1598265 w 1978122"/>
              <a:gd name="connsiteY4" fmla="*/ 238435 h 1117304"/>
              <a:gd name="connsiteX5" fmla="*/ 1345975 w 1978122"/>
              <a:gd name="connsiteY5" fmla="*/ 132657 h 1117304"/>
              <a:gd name="connsiteX6" fmla="*/ 1280427 w 1978122"/>
              <a:gd name="connsiteY6" fmla="*/ 80399 h 1117304"/>
              <a:gd name="connsiteX7" fmla="*/ 980524 w 1978122"/>
              <a:gd name="connsiteY7" fmla="*/ 84252 h 1117304"/>
              <a:gd name="connsiteX8" fmla="*/ 959743 w 1978122"/>
              <a:gd name="connsiteY8" fmla="*/ 80975 h 1117304"/>
              <a:gd name="connsiteX9" fmla="*/ 782258 w 1978122"/>
              <a:gd name="connsiteY9" fmla="*/ 228 h 1117304"/>
              <a:gd name="connsiteX10" fmla="*/ 594941 w 1978122"/>
              <a:gd name="connsiteY10" fmla="*/ 171158 h 1117304"/>
              <a:gd name="connsiteX11" fmla="*/ 574015 w 1978122"/>
              <a:gd name="connsiteY11" fmla="*/ 181279 h 1117304"/>
              <a:gd name="connsiteX12" fmla="*/ 276274 w 1978122"/>
              <a:gd name="connsiteY12" fmla="*/ 269805 h 1117304"/>
              <a:gd name="connsiteX13" fmla="*/ 247677 w 1978122"/>
              <a:gd name="connsiteY13" fmla="*/ 288857 h 1117304"/>
              <a:gd name="connsiteX14" fmla="*/ 3707 w 1978122"/>
              <a:gd name="connsiteY14" fmla="*/ 601401 h 1117304"/>
              <a:gd name="connsiteX15" fmla="*/ 143520 w 1978122"/>
              <a:gd name="connsiteY15" fmla="*/ 806114 h 1117304"/>
              <a:gd name="connsiteX16" fmla="*/ 303610 w 1978122"/>
              <a:gd name="connsiteY16" fmla="*/ 832550 h 1117304"/>
              <a:gd name="connsiteX17" fmla="*/ 355508 w 1978122"/>
              <a:gd name="connsiteY17" fmla="*/ 855276 h 1117304"/>
              <a:gd name="connsiteX18" fmla="*/ 425955 w 1978122"/>
              <a:gd name="connsiteY18" fmla="*/ 929612 h 1117304"/>
              <a:gd name="connsiteX19" fmla="*/ 467157 w 1978122"/>
              <a:gd name="connsiteY19" fmla="*/ 929216 h 1117304"/>
              <a:gd name="connsiteX20" fmla="*/ 537243 w 1978122"/>
              <a:gd name="connsiteY20" fmla="*/ 918699 h 1117304"/>
              <a:gd name="connsiteX21" fmla="*/ 559645 w 1978122"/>
              <a:gd name="connsiteY21" fmla="*/ 951077 h 1117304"/>
              <a:gd name="connsiteX22" fmla="*/ 722940 w 1978122"/>
              <a:gd name="connsiteY22" fmla="*/ 1083975 h 1117304"/>
              <a:gd name="connsiteX23" fmla="*/ 924340 w 1978122"/>
              <a:gd name="connsiteY23" fmla="*/ 1017238 h 1117304"/>
              <a:gd name="connsiteX24" fmla="*/ 946814 w 1978122"/>
              <a:gd name="connsiteY24" fmla="*/ 1017130 h 1117304"/>
              <a:gd name="connsiteX25" fmla="*/ 979156 w 1978122"/>
              <a:gd name="connsiteY25" fmla="*/ 1059664 h 1117304"/>
              <a:gd name="connsiteX26" fmla="*/ 1027092 w 1978122"/>
              <a:gd name="connsiteY26" fmla="*/ 1094348 h 1117304"/>
              <a:gd name="connsiteX27" fmla="*/ 1252443 w 1978122"/>
              <a:gd name="connsiteY27" fmla="*/ 1078897 h 1117304"/>
              <a:gd name="connsiteX28" fmla="*/ 1325951 w 1978122"/>
              <a:gd name="connsiteY28" fmla="*/ 988786 h 1117304"/>
              <a:gd name="connsiteX29" fmla="*/ 1348244 w 1978122"/>
              <a:gd name="connsiteY29" fmla="*/ 983996 h 1117304"/>
              <a:gd name="connsiteX30" fmla="*/ 1616849 w 1978122"/>
              <a:gd name="connsiteY30" fmla="*/ 1003588 h 1117304"/>
              <a:gd name="connsiteX31" fmla="*/ 1691077 w 1978122"/>
              <a:gd name="connsiteY31" fmla="*/ 911172 h 1117304"/>
              <a:gd name="connsiteX32" fmla="*/ 1735557 w 1978122"/>
              <a:gd name="connsiteY32" fmla="*/ 876381 h 1117304"/>
              <a:gd name="connsiteX33" fmla="*/ 1977150 w 1978122"/>
              <a:gd name="connsiteY33" fmla="*/ 572661 h 111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8122" h="1117304">
                <a:moveTo>
                  <a:pt x="1977150" y="572661"/>
                </a:moveTo>
                <a:cubicBezTo>
                  <a:pt x="1975493" y="553609"/>
                  <a:pt x="1971603" y="534484"/>
                  <a:pt x="1965373" y="515540"/>
                </a:cubicBezTo>
                <a:cubicBezTo>
                  <a:pt x="1917832" y="371729"/>
                  <a:pt x="1773913" y="332436"/>
                  <a:pt x="1637558" y="329015"/>
                </a:cubicBezTo>
                <a:cubicBezTo>
                  <a:pt x="1618866" y="328547"/>
                  <a:pt x="1617965" y="314068"/>
                  <a:pt x="1615661" y="299266"/>
                </a:cubicBezTo>
                <a:cubicBezTo>
                  <a:pt x="1612383" y="278377"/>
                  <a:pt x="1607917" y="257416"/>
                  <a:pt x="1598265" y="238435"/>
                </a:cubicBezTo>
                <a:cubicBezTo>
                  <a:pt x="1554434" y="152286"/>
                  <a:pt x="1433961" y="124014"/>
                  <a:pt x="1345975" y="132657"/>
                </a:cubicBezTo>
                <a:cubicBezTo>
                  <a:pt x="1318279" y="135395"/>
                  <a:pt x="1298975" y="96102"/>
                  <a:pt x="1280427" y="80399"/>
                </a:cubicBezTo>
                <a:cubicBezTo>
                  <a:pt x="1195934" y="8872"/>
                  <a:pt x="1059975" y="264"/>
                  <a:pt x="980524" y="84252"/>
                </a:cubicBezTo>
                <a:cubicBezTo>
                  <a:pt x="970944" y="94373"/>
                  <a:pt x="966226" y="89186"/>
                  <a:pt x="959743" y="80975"/>
                </a:cubicBezTo>
                <a:cubicBezTo>
                  <a:pt x="914543" y="23638"/>
                  <a:pt x="855190" y="-2762"/>
                  <a:pt x="782258" y="228"/>
                </a:cubicBezTo>
                <a:cubicBezTo>
                  <a:pt x="687789" y="4117"/>
                  <a:pt x="605205" y="79246"/>
                  <a:pt x="594941" y="171158"/>
                </a:cubicBezTo>
                <a:cubicBezTo>
                  <a:pt x="592563" y="192588"/>
                  <a:pt x="592563" y="192588"/>
                  <a:pt x="574015" y="181279"/>
                </a:cubicBezTo>
                <a:cubicBezTo>
                  <a:pt x="465212" y="114902"/>
                  <a:pt x="329109" y="155059"/>
                  <a:pt x="276274" y="269805"/>
                </a:cubicBezTo>
                <a:cubicBezTo>
                  <a:pt x="270007" y="283419"/>
                  <a:pt x="261688" y="287525"/>
                  <a:pt x="247677" y="288857"/>
                </a:cubicBezTo>
                <a:cubicBezTo>
                  <a:pt x="87912" y="303984"/>
                  <a:pt x="-21900" y="445273"/>
                  <a:pt x="3707" y="601401"/>
                </a:cubicBezTo>
                <a:cubicBezTo>
                  <a:pt x="17357" y="684561"/>
                  <a:pt x="70084" y="764084"/>
                  <a:pt x="143520" y="806114"/>
                </a:cubicBezTo>
                <a:cubicBezTo>
                  <a:pt x="191025" y="833306"/>
                  <a:pt x="249910" y="842166"/>
                  <a:pt x="303610" y="832550"/>
                </a:cubicBezTo>
                <a:cubicBezTo>
                  <a:pt x="329541" y="827904"/>
                  <a:pt x="340994" y="840293"/>
                  <a:pt x="355508" y="855276"/>
                </a:cubicBezTo>
                <a:cubicBezTo>
                  <a:pt x="380899" y="881459"/>
                  <a:pt x="383889" y="920356"/>
                  <a:pt x="425955" y="929612"/>
                </a:cubicBezTo>
                <a:cubicBezTo>
                  <a:pt x="439425" y="932601"/>
                  <a:pt x="453471" y="930908"/>
                  <a:pt x="467157" y="929216"/>
                </a:cubicBezTo>
                <a:cubicBezTo>
                  <a:pt x="486353" y="926839"/>
                  <a:pt x="518839" y="911712"/>
                  <a:pt x="537243" y="918699"/>
                </a:cubicBezTo>
                <a:cubicBezTo>
                  <a:pt x="550713" y="923777"/>
                  <a:pt x="555179" y="938724"/>
                  <a:pt x="559645" y="951077"/>
                </a:cubicBezTo>
                <a:cubicBezTo>
                  <a:pt x="585108" y="1021416"/>
                  <a:pt x="649072" y="1073062"/>
                  <a:pt x="722940" y="1083975"/>
                </a:cubicBezTo>
                <a:cubicBezTo>
                  <a:pt x="794395" y="1094528"/>
                  <a:pt x="877808" y="1075403"/>
                  <a:pt x="924340" y="1017238"/>
                </a:cubicBezTo>
                <a:cubicBezTo>
                  <a:pt x="932191" y="1007406"/>
                  <a:pt x="937594" y="1007226"/>
                  <a:pt x="946814" y="1017130"/>
                </a:cubicBezTo>
                <a:cubicBezTo>
                  <a:pt x="959095" y="1030348"/>
                  <a:pt x="966082" y="1046771"/>
                  <a:pt x="979156" y="1059664"/>
                </a:cubicBezTo>
                <a:cubicBezTo>
                  <a:pt x="993274" y="1073567"/>
                  <a:pt x="1009553" y="1085200"/>
                  <a:pt x="1027092" y="1094348"/>
                </a:cubicBezTo>
                <a:cubicBezTo>
                  <a:pt x="1096711" y="1130507"/>
                  <a:pt x="1187866" y="1122908"/>
                  <a:pt x="1252443" y="1078897"/>
                </a:cubicBezTo>
                <a:cubicBezTo>
                  <a:pt x="1285361" y="1056459"/>
                  <a:pt x="1309852" y="1025017"/>
                  <a:pt x="1325951" y="988786"/>
                </a:cubicBezTo>
                <a:cubicBezTo>
                  <a:pt x="1333046" y="972471"/>
                  <a:pt x="1335026" y="971930"/>
                  <a:pt x="1348244" y="983996"/>
                </a:cubicBezTo>
                <a:cubicBezTo>
                  <a:pt x="1417214" y="1046879"/>
                  <a:pt x="1539451" y="1057684"/>
                  <a:pt x="1616849" y="1003588"/>
                </a:cubicBezTo>
                <a:cubicBezTo>
                  <a:pt x="1649551" y="980718"/>
                  <a:pt x="1675771" y="948016"/>
                  <a:pt x="1691077" y="911172"/>
                </a:cubicBezTo>
                <a:cubicBezTo>
                  <a:pt x="1700081" y="889526"/>
                  <a:pt x="1712939" y="880018"/>
                  <a:pt x="1735557" y="876381"/>
                </a:cubicBezTo>
                <a:cubicBezTo>
                  <a:pt x="1879619" y="853295"/>
                  <a:pt x="1989683" y="715175"/>
                  <a:pt x="1977150" y="572661"/>
                </a:cubicBezTo>
                <a:close/>
              </a:path>
            </a:pathLst>
          </a:custGeom>
          <a:solidFill>
            <a:schemeClr val="bg1"/>
          </a:solidFill>
          <a:ln w="9525" cap="flat">
            <a:noFill/>
            <a:prstDash val="solid"/>
            <a:miter/>
          </a:ln>
          <a:effectLst>
            <a:outerShdw blurRad="50800" dist="38100" dir="16200000" rotWithShape="0">
              <a:schemeClr val="accent4">
                <a:lumMod val="50000"/>
                <a:alpha val="40000"/>
              </a:schemeClr>
            </a:outerShdw>
          </a:effectLst>
        </p:spPr>
        <p:txBody>
          <a:bodyPr wrap="square" rtlCol="0" anchor="ctr">
            <a:noAutofit/>
          </a:bodyPr>
          <a:lstStyle/>
          <a:p>
            <a:endParaRPr lang="en-US" dirty="0"/>
          </a:p>
        </p:txBody>
      </p:sp>
      <p:sp>
        <p:nvSpPr>
          <p:cNvPr id="170" name="Freeform: Shape 169">
            <a:extLst>
              <a:ext uri="{FF2B5EF4-FFF2-40B4-BE49-F238E27FC236}">
                <a16:creationId xmlns:a16="http://schemas.microsoft.com/office/drawing/2014/main" id="{38D65A89-4632-41F7-B31E-5134CB782677}"/>
              </a:ext>
            </a:extLst>
          </p:cNvPr>
          <p:cNvSpPr/>
          <p:nvPr/>
        </p:nvSpPr>
        <p:spPr>
          <a:xfrm>
            <a:off x="2325459" y="419988"/>
            <a:ext cx="1325095" cy="822396"/>
          </a:xfrm>
          <a:custGeom>
            <a:avLst/>
            <a:gdLst>
              <a:gd name="connsiteX0" fmla="*/ 1889998 w 1890804"/>
              <a:gd name="connsiteY0" fmla="*/ 616151 h 1173493"/>
              <a:gd name="connsiteX1" fmla="*/ 1848833 w 1890804"/>
              <a:gd name="connsiteY1" fmla="*/ 475078 h 1173493"/>
              <a:gd name="connsiteX2" fmla="*/ 1712693 w 1890804"/>
              <a:gd name="connsiteY2" fmla="*/ 345962 h 1173493"/>
              <a:gd name="connsiteX3" fmla="*/ 1611813 w 1890804"/>
              <a:gd name="connsiteY3" fmla="*/ 296404 h 1173493"/>
              <a:gd name="connsiteX4" fmla="*/ 1576842 w 1890804"/>
              <a:gd name="connsiteY4" fmla="*/ 268564 h 1173493"/>
              <a:gd name="connsiteX5" fmla="*/ 1565029 w 1890804"/>
              <a:gd name="connsiteY5" fmla="*/ 225237 h 1173493"/>
              <a:gd name="connsiteX6" fmla="*/ 1527032 w 1890804"/>
              <a:gd name="connsiteY6" fmla="*/ 151802 h 1173493"/>
              <a:gd name="connsiteX7" fmla="*/ 1328190 w 1890804"/>
              <a:gd name="connsiteY7" fmla="*/ 18472 h 1173493"/>
              <a:gd name="connsiteX8" fmla="*/ 1096969 w 1890804"/>
              <a:gd name="connsiteY8" fmla="*/ 15878 h 1173493"/>
              <a:gd name="connsiteX9" fmla="*/ 905726 w 1890804"/>
              <a:gd name="connsiteY9" fmla="*/ 144995 h 1173493"/>
              <a:gd name="connsiteX10" fmla="*/ 875869 w 1890804"/>
              <a:gd name="connsiteY10" fmla="*/ 145787 h 1173493"/>
              <a:gd name="connsiteX11" fmla="*/ 627325 w 1890804"/>
              <a:gd name="connsiteY11" fmla="*/ 63599 h 1173493"/>
              <a:gd name="connsiteX12" fmla="*/ 448939 w 1890804"/>
              <a:gd name="connsiteY12" fmla="*/ 248540 h 1173493"/>
              <a:gd name="connsiteX13" fmla="*/ 423728 w 1890804"/>
              <a:gd name="connsiteY13" fmla="*/ 264747 h 1173493"/>
              <a:gd name="connsiteX14" fmla="*/ 225462 w 1890804"/>
              <a:gd name="connsiteY14" fmla="*/ 275767 h 1173493"/>
              <a:gd name="connsiteX15" fmla="*/ 1733 w 1890804"/>
              <a:gd name="connsiteY15" fmla="*/ 629837 h 1173493"/>
              <a:gd name="connsiteX16" fmla="*/ 185809 w 1890804"/>
              <a:gd name="connsiteY16" fmla="*/ 910615 h 1173493"/>
              <a:gd name="connsiteX17" fmla="*/ 414761 w 1890804"/>
              <a:gd name="connsiteY17" fmla="*/ 939752 h 1173493"/>
              <a:gd name="connsiteX18" fmla="*/ 441736 w 1890804"/>
              <a:gd name="connsiteY18" fmla="*/ 966332 h 1173493"/>
              <a:gd name="connsiteX19" fmla="*/ 535125 w 1890804"/>
              <a:gd name="connsiteY19" fmla="*/ 1112771 h 1173493"/>
              <a:gd name="connsiteX20" fmla="*/ 893985 w 1890804"/>
              <a:gd name="connsiteY20" fmla="*/ 1075207 h 1173493"/>
              <a:gd name="connsiteX21" fmla="*/ 948945 w 1890804"/>
              <a:gd name="connsiteY21" fmla="*/ 1040920 h 1173493"/>
              <a:gd name="connsiteX22" fmla="*/ 1198858 w 1890804"/>
              <a:gd name="connsiteY22" fmla="*/ 1042721 h 1173493"/>
              <a:gd name="connsiteX23" fmla="*/ 1292931 w 1890804"/>
              <a:gd name="connsiteY23" fmla="*/ 917999 h 1173493"/>
              <a:gd name="connsiteX24" fmla="*/ 1311803 w 1890804"/>
              <a:gd name="connsiteY24" fmla="*/ 911372 h 1173493"/>
              <a:gd name="connsiteX25" fmla="*/ 1735707 w 1890804"/>
              <a:gd name="connsiteY25" fmla="*/ 927075 h 1173493"/>
              <a:gd name="connsiteX26" fmla="*/ 1875268 w 1890804"/>
              <a:gd name="connsiteY26" fmla="*/ 740441 h 1173493"/>
              <a:gd name="connsiteX27" fmla="*/ 1889530 w 1890804"/>
              <a:gd name="connsiteY27" fmla="*/ 669779 h 1173493"/>
              <a:gd name="connsiteX28" fmla="*/ 1889998 w 1890804"/>
              <a:gd name="connsiteY28" fmla="*/ 616151 h 117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0804" h="1173493">
                <a:moveTo>
                  <a:pt x="1889998" y="616151"/>
                </a:moveTo>
                <a:cubicBezTo>
                  <a:pt x="1886613" y="566918"/>
                  <a:pt x="1872603" y="518369"/>
                  <a:pt x="1848833" y="475078"/>
                </a:cubicBezTo>
                <a:cubicBezTo>
                  <a:pt x="1817211" y="417453"/>
                  <a:pt x="1768301" y="379168"/>
                  <a:pt x="1712693" y="345962"/>
                </a:cubicBezTo>
                <a:cubicBezTo>
                  <a:pt x="1680495" y="326730"/>
                  <a:pt x="1646712" y="310126"/>
                  <a:pt x="1611813" y="296404"/>
                </a:cubicBezTo>
                <a:cubicBezTo>
                  <a:pt x="1594310" y="289525"/>
                  <a:pt x="1584369" y="286752"/>
                  <a:pt x="1576842" y="268564"/>
                </a:cubicBezTo>
                <a:cubicBezTo>
                  <a:pt x="1571080" y="254698"/>
                  <a:pt x="1570035" y="239356"/>
                  <a:pt x="1565029" y="225237"/>
                </a:cubicBezTo>
                <a:cubicBezTo>
                  <a:pt x="1555773" y="199162"/>
                  <a:pt x="1542879" y="174419"/>
                  <a:pt x="1527032" y="151802"/>
                </a:cubicBezTo>
                <a:cubicBezTo>
                  <a:pt x="1478988" y="83264"/>
                  <a:pt x="1406560" y="43466"/>
                  <a:pt x="1328190" y="18472"/>
                </a:cubicBezTo>
                <a:cubicBezTo>
                  <a:pt x="1253565" y="-5335"/>
                  <a:pt x="1172134" y="-6055"/>
                  <a:pt x="1096969" y="15878"/>
                </a:cubicBezTo>
                <a:cubicBezTo>
                  <a:pt x="1021697" y="37848"/>
                  <a:pt x="953627" y="82687"/>
                  <a:pt x="905726" y="144995"/>
                </a:cubicBezTo>
                <a:cubicBezTo>
                  <a:pt x="891032" y="164119"/>
                  <a:pt x="891392" y="163795"/>
                  <a:pt x="875869" y="145787"/>
                </a:cubicBezTo>
                <a:cubicBezTo>
                  <a:pt x="809528" y="68713"/>
                  <a:pt x="725720" y="39000"/>
                  <a:pt x="627325" y="63599"/>
                </a:cubicBezTo>
                <a:cubicBezTo>
                  <a:pt x="531163" y="87658"/>
                  <a:pt x="471521" y="151765"/>
                  <a:pt x="448939" y="248540"/>
                </a:cubicBezTo>
                <a:cubicBezTo>
                  <a:pt x="445230" y="264458"/>
                  <a:pt x="440188" y="268600"/>
                  <a:pt x="423728" y="264747"/>
                </a:cubicBezTo>
                <a:cubicBezTo>
                  <a:pt x="356775" y="249116"/>
                  <a:pt x="290507" y="252537"/>
                  <a:pt x="225462" y="275767"/>
                </a:cubicBezTo>
                <a:cubicBezTo>
                  <a:pt x="78806" y="328134"/>
                  <a:pt x="-14006" y="475294"/>
                  <a:pt x="1733" y="629837"/>
                </a:cubicBezTo>
                <a:cubicBezTo>
                  <a:pt x="13402" y="744403"/>
                  <a:pt x="81652" y="858357"/>
                  <a:pt x="185809" y="910615"/>
                </a:cubicBezTo>
                <a:cubicBezTo>
                  <a:pt x="257048" y="946379"/>
                  <a:pt x="336895" y="955059"/>
                  <a:pt x="414761" y="939752"/>
                </a:cubicBezTo>
                <a:cubicBezTo>
                  <a:pt x="435001" y="935790"/>
                  <a:pt x="438855" y="949873"/>
                  <a:pt x="441736" y="966332"/>
                </a:cubicBezTo>
                <a:cubicBezTo>
                  <a:pt x="451100" y="1019851"/>
                  <a:pt x="496948" y="1076035"/>
                  <a:pt x="535125" y="1112771"/>
                </a:cubicBezTo>
                <a:cubicBezTo>
                  <a:pt x="641911" y="1215488"/>
                  <a:pt x="802577" y="1177744"/>
                  <a:pt x="893985" y="1075207"/>
                </a:cubicBezTo>
                <a:cubicBezTo>
                  <a:pt x="913758" y="1053021"/>
                  <a:pt x="915883" y="1018951"/>
                  <a:pt x="948945" y="1040920"/>
                </a:cubicBezTo>
                <a:cubicBezTo>
                  <a:pt x="1027423" y="1093035"/>
                  <a:pt x="1119407" y="1095880"/>
                  <a:pt x="1198858" y="1042721"/>
                </a:cubicBezTo>
                <a:cubicBezTo>
                  <a:pt x="1242653" y="1013440"/>
                  <a:pt x="1277516" y="968601"/>
                  <a:pt x="1292931" y="917999"/>
                </a:cubicBezTo>
                <a:cubicBezTo>
                  <a:pt x="1296064" y="907734"/>
                  <a:pt x="1302943" y="903989"/>
                  <a:pt x="1311803" y="911372"/>
                </a:cubicBezTo>
                <a:cubicBezTo>
                  <a:pt x="1434832" y="1013872"/>
                  <a:pt x="1605006" y="1017726"/>
                  <a:pt x="1735707" y="927075"/>
                </a:cubicBezTo>
                <a:cubicBezTo>
                  <a:pt x="1800679" y="881983"/>
                  <a:pt x="1851245" y="816002"/>
                  <a:pt x="1875268" y="740441"/>
                </a:cubicBezTo>
                <a:cubicBezTo>
                  <a:pt x="1882579" y="717500"/>
                  <a:pt x="1887369" y="693765"/>
                  <a:pt x="1889530" y="669779"/>
                </a:cubicBezTo>
                <a:cubicBezTo>
                  <a:pt x="1891043" y="652023"/>
                  <a:pt x="1891223" y="634051"/>
                  <a:pt x="1889998" y="616151"/>
                </a:cubicBezTo>
                <a:close/>
              </a:path>
            </a:pathLst>
          </a:custGeom>
          <a:solidFill>
            <a:schemeClr val="bg1"/>
          </a:solidFill>
          <a:ln w="9525" cap="flat">
            <a:noFill/>
            <a:prstDash val="solid"/>
            <a:miter/>
          </a:ln>
          <a:effectLst>
            <a:outerShdw blurRad="50800" dist="38100" dir="16200000" rotWithShape="0">
              <a:schemeClr val="accent4">
                <a:lumMod val="50000"/>
                <a:alpha val="40000"/>
              </a:schemeClr>
            </a:outerShdw>
          </a:effectLst>
        </p:spPr>
        <p:txBody>
          <a:bodyPr wrap="square" rtlCol="0" anchor="ctr">
            <a:noAutofit/>
          </a:bodyPr>
          <a:lstStyle/>
          <a:p>
            <a:endParaRPr lang="en-US" dirty="0"/>
          </a:p>
        </p:txBody>
      </p:sp>
      <p:sp>
        <p:nvSpPr>
          <p:cNvPr id="171" name="Freeform: Shape 170">
            <a:extLst>
              <a:ext uri="{FF2B5EF4-FFF2-40B4-BE49-F238E27FC236}">
                <a16:creationId xmlns:a16="http://schemas.microsoft.com/office/drawing/2014/main" id="{43B5269E-A46B-4C6A-85B7-E921B6742B91}"/>
              </a:ext>
            </a:extLst>
          </p:cNvPr>
          <p:cNvSpPr/>
          <p:nvPr/>
        </p:nvSpPr>
        <p:spPr>
          <a:xfrm>
            <a:off x="4451985" y="1168795"/>
            <a:ext cx="806398" cy="489102"/>
          </a:xfrm>
          <a:custGeom>
            <a:avLst/>
            <a:gdLst>
              <a:gd name="connsiteX0" fmla="*/ 1148958 w 1150665"/>
              <a:gd name="connsiteY0" fmla="*/ 379387 h 697909"/>
              <a:gd name="connsiteX1" fmla="*/ 1137469 w 1150665"/>
              <a:gd name="connsiteY1" fmla="*/ 328389 h 697909"/>
              <a:gd name="connsiteX2" fmla="*/ 1028234 w 1150665"/>
              <a:gd name="connsiteY2" fmla="*/ 207268 h 697909"/>
              <a:gd name="connsiteX3" fmla="*/ 844770 w 1150665"/>
              <a:gd name="connsiteY3" fmla="*/ 169812 h 697909"/>
              <a:gd name="connsiteX4" fmla="*/ 806845 w 1150665"/>
              <a:gd name="connsiteY4" fmla="*/ 174674 h 697909"/>
              <a:gd name="connsiteX5" fmla="*/ 773062 w 1150665"/>
              <a:gd name="connsiteY5" fmla="*/ 114239 h 697909"/>
              <a:gd name="connsiteX6" fmla="*/ 710792 w 1150665"/>
              <a:gd name="connsiteY6" fmla="*/ 47574 h 697909"/>
              <a:gd name="connsiteX7" fmla="*/ 517855 w 1150665"/>
              <a:gd name="connsiteY7" fmla="*/ 6733 h 697909"/>
              <a:gd name="connsiteX8" fmla="*/ 386362 w 1150665"/>
              <a:gd name="connsiteY8" fmla="*/ 114419 h 697909"/>
              <a:gd name="connsiteX9" fmla="*/ 359459 w 1150665"/>
              <a:gd name="connsiteY9" fmla="*/ 124036 h 697909"/>
              <a:gd name="connsiteX10" fmla="*/ 216513 w 1150665"/>
              <a:gd name="connsiteY10" fmla="*/ 108225 h 697909"/>
              <a:gd name="connsiteX11" fmla="*/ 22 w 1150665"/>
              <a:gd name="connsiteY11" fmla="*/ 354860 h 697909"/>
              <a:gd name="connsiteX12" fmla="*/ 33157 w 1150665"/>
              <a:gd name="connsiteY12" fmla="*/ 484084 h 697909"/>
              <a:gd name="connsiteX13" fmla="*/ 154601 w 1150665"/>
              <a:gd name="connsiteY13" fmla="*/ 603044 h 697909"/>
              <a:gd name="connsiteX14" fmla="*/ 340658 w 1150665"/>
              <a:gd name="connsiteY14" fmla="*/ 611976 h 697909"/>
              <a:gd name="connsiteX15" fmla="*/ 428248 w 1150665"/>
              <a:gd name="connsiteY15" fmla="*/ 650657 h 697909"/>
              <a:gd name="connsiteX16" fmla="*/ 549297 w 1150665"/>
              <a:gd name="connsiteY16" fmla="*/ 697909 h 697909"/>
              <a:gd name="connsiteX17" fmla="*/ 704345 w 1150665"/>
              <a:gd name="connsiteY17" fmla="*/ 636935 h 697909"/>
              <a:gd name="connsiteX18" fmla="*/ 772883 w 1150665"/>
              <a:gd name="connsiteY18" fmla="*/ 634594 h 697909"/>
              <a:gd name="connsiteX19" fmla="*/ 777204 w 1150665"/>
              <a:gd name="connsiteY19" fmla="*/ 637691 h 697909"/>
              <a:gd name="connsiteX20" fmla="*/ 893391 w 1150665"/>
              <a:gd name="connsiteY20" fmla="*/ 664559 h 697909"/>
              <a:gd name="connsiteX21" fmla="*/ 1073973 w 1150665"/>
              <a:gd name="connsiteY21" fmla="*/ 591375 h 697909"/>
              <a:gd name="connsiteX22" fmla="*/ 1148958 w 1150665"/>
              <a:gd name="connsiteY22" fmla="*/ 379387 h 6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0665" h="697909">
                <a:moveTo>
                  <a:pt x="1148958" y="379387"/>
                </a:moveTo>
                <a:cubicBezTo>
                  <a:pt x="1146941" y="362243"/>
                  <a:pt x="1143159" y="345136"/>
                  <a:pt x="1137469" y="328389"/>
                </a:cubicBezTo>
                <a:cubicBezTo>
                  <a:pt x="1119353" y="274869"/>
                  <a:pt x="1077395" y="233451"/>
                  <a:pt x="1028234" y="207268"/>
                </a:cubicBezTo>
                <a:cubicBezTo>
                  <a:pt x="969672" y="176114"/>
                  <a:pt x="913920" y="161744"/>
                  <a:pt x="844770" y="169812"/>
                </a:cubicBezTo>
                <a:cubicBezTo>
                  <a:pt x="832344" y="171252"/>
                  <a:pt x="819199" y="176727"/>
                  <a:pt x="806845" y="174674"/>
                </a:cubicBezTo>
                <a:cubicBezTo>
                  <a:pt x="781742" y="170460"/>
                  <a:pt x="782391" y="132427"/>
                  <a:pt x="773062" y="114239"/>
                </a:cubicBezTo>
                <a:cubicBezTo>
                  <a:pt x="759017" y="86831"/>
                  <a:pt x="736327" y="64358"/>
                  <a:pt x="710792" y="47574"/>
                </a:cubicBezTo>
                <a:cubicBezTo>
                  <a:pt x="654823" y="10730"/>
                  <a:pt x="584016" y="-12068"/>
                  <a:pt x="517855" y="6733"/>
                </a:cubicBezTo>
                <a:cubicBezTo>
                  <a:pt x="461491" y="22760"/>
                  <a:pt x="414779" y="63781"/>
                  <a:pt x="386362" y="114419"/>
                </a:cubicBezTo>
                <a:cubicBezTo>
                  <a:pt x="379231" y="127097"/>
                  <a:pt x="372712" y="129474"/>
                  <a:pt x="359459" y="124036"/>
                </a:cubicBezTo>
                <a:cubicBezTo>
                  <a:pt x="313466" y="105271"/>
                  <a:pt x="265782" y="100625"/>
                  <a:pt x="216513" y="108225"/>
                </a:cubicBezTo>
                <a:cubicBezTo>
                  <a:pt x="95139" y="126953"/>
                  <a:pt x="1607" y="233919"/>
                  <a:pt x="22" y="354860"/>
                </a:cubicBezTo>
                <a:cubicBezTo>
                  <a:pt x="-590" y="400204"/>
                  <a:pt x="11475" y="444395"/>
                  <a:pt x="33157" y="484084"/>
                </a:cubicBezTo>
                <a:cubicBezTo>
                  <a:pt x="63014" y="538684"/>
                  <a:pt x="96184" y="578085"/>
                  <a:pt x="154601" y="603044"/>
                </a:cubicBezTo>
                <a:cubicBezTo>
                  <a:pt x="212190" y="627643"/>
                  <a:pt x="281052" y="632901"/>
                  <a:pt x="340658" y="611976"/>
                </a:cubicBezTo>
                <a:cubicBezTo>
                  <a:pt x="377611" y="599010"/>
                  <a:pt x="403470" y="628183"/>
                  <a:pt x="428248" y="650657"/>
                </a:cubicBezTo>
                <a:cubicBezTo>
                  <a:pt x="459330" y="678857"/>
                  <a:pt x="507519" y="697801"/>
                  <a:pt x="549297" y="697909"/>
                </a:cubicBezTo>
                <a:cubicBezTo>
                  <a:pt x="596586" y="698017"/>
                  <a:pt x="658425" y="680514"/>
                  <a:pt x="704345" y="636935"/>
                </a:cubicBezTo>
                <a:cubicBezTo>
                  <a:pt x="735750" y="607114"/>
                  <a:pt x="736254" y="614245"/>
                  <a:pt x="772883" y="634594"/>
                </a:cubicBezTo>
                <a:cubicBezTo>
                  <a:pt x="774395" y="635422"/>
                  <a:pt x="775656" y="636827"/>
                  <a:pt x="777204" y="637691"/>
                </a:cubicBezTo>
                <a:cubicBezTo>
                  <a:pt x="807745" y="655447"/>
                  <a:pt x="858672" y="664127"/>
                  <a:pt x="893391" y="664559"/>
                </a:cubicBezTo>
                <a:cubicBezTo>
                  <a:pt x="957319" y="665315"/>
                  <a:pt x="1028522" y="635962"/>
                  <a:pt x="1073973" y="591375"/>
                </a:cubicBezTo>
                <a:cubicBezTo>
                  <a:pt x="1130374" y="536055"/>
                  <a:pt x="1158070" y="457145"/>
                  <a:pt x="1148958" y="379387"/>
                </a:cubicBezTo>
                <a:close/>
              </a:path>
            </a:pathLst>
          </a:custGeom>
          <a:solidFill>
            <a:schemeClr val="bg1"/>
          </a:solidFill>
          <a:ln w="9525" cap="flat">
            <a:noFill/>
            <a:prstDash val="solid"/>
            <a:miter/>
          </a:ln>
          <a:effectLst>
            <a:outerShdw blurRad="50800" dist="38100" dir="16200000" rotWithShape="0">
              <a:schemeClr val="accent4">
                <a:lumMod val="50000"/>
                <a:alpha val="40000"/>
              </a:schemeClr>
            </a:outerShdw>
          </a:effectLst>
        </p:spPr>
        <p:txBody>
          <a:bodyPr wrap="square" rtlCol="0" anchor="ctr">
            <a:noAutofit/>
          </a:bodyPr>
          <a:lstStyle/>
          <a:p>
            <a:endParaRPr lang="en-US" dirty="0"/>
          </a:p>
        </p:txBody>
      </p:sp>
      <p:sp>
        <p:nvSpPr>
          <p:cNvPr id="172" name="Freeform: Shape 171">
            <a:extLst>
              <a:ext uri="{FF2B5EF4-FFF2-40B4-BE49-F238E27FC236}">
                <a16:creationId xmlns:a16="http://schemas.microsoft.com/office/drawing/2014/main" id="{EE4BF67C-669C-4948-86B8-1ADA81E904A7}"/>
              </a:ext>
            </a:extLst>
          </p:cNvPr>
          <p:cNvSpPr/>
          <p:nvPr/>
        </p:nvSpPr>
        <p:spPr>
          <a:xfrm>
            <a:off x="6519263" y="3104745"/>
            <a:ext cx="985697" cy="593435"/>
          </a:xfrm>
          <a:custGeom>
            <a:avLst/>
            <a:gdLst>
              <a:gd name="connsiteX0" fmla="*/ 1148958 w 1150665"/>
              <a:gd name="connsiteY0" fmla="*/ 379387 h 697909"/>
              <a:gd name="connsiteX1" fmla="*/ 1137469 w 1150665"/>
              <a:gd name="connsiteY1" fmla="*/ 328389 h 697909"/>
              <a:gd name="connsiteX2" fmla="*/ 1028234 w 1150665"/>
              <a:gd name="connsiteY2" fmla="*/ 207268 h 697909"/>
              <a:gd name="connsiteX3" fmla="*/ 844770 w 1150665"/>
              <a:gd name="connsiteY3" fmla="*/ 169812 h 697909"/>
              <a:gd name="connsiteX4" fmla="*/ 806845 w 1150665"/>
              <a:gd name="connsiteY4" fmla="*/ 174674 h 697909"/>
              <a:gd name="connsiteX5" fmla="*/ 773062 w 1150665"/>
              <a:gd name="connsiteY5" fmla="*/ 114239 h 697909"/>
              <a:gd name="connsiteX6" fmla="*/ 710792 w 1150665"/>
              <a:gd name="connsiteY6" fmla="*/ 47574 h 697909"/>
              <a:gd name="connsiteX7" fmla="*/ 517855 w 1150665"/>
              <a:gd name="connsiteY7" fmla="*/ 6733 h 697909"/>
              <a:gd name="connsiteX8" fmla="*/ 386362 w 1150665"/>
              <a:gd name="connsiteY8" fmla="*/ 114419 h 697909"/>
              <a:gd name="connsiteX9" fmla="*/ 359459 w 1150665"/>
              <a:gd name="connsiteY9" fmla="*/ 124036 h 697909"/>
              <a:gd name="connsiteX10" fmla="*/ 216513 w 1150665"/>
              <a:gd name="connsiteY10" fmla="*/ 108225 h 697909"/>
              <a:gd name="connsiteX11" fmla="*/ 22 w 1150665"/>
              <a:gd name="connsiteY11" fmla="*/ 354860 h 697909"/>
              <a:gd name="connsiteX12" fmla="*/ 33157 w 1150665"/>
              <a:gd name="connsiteY12" fmla="*/ 484084 h 697909"/>
              <a:gd name="connsiteX13" fmla="*/ 154601 w 1150665"/>
              <a:gd name="connsiteY13" fmla="*/ 603044 h 697909"/>
              <a:gd name="connsiteX14" fmla="*/ 340658 w 1150665"/>
              <a:gd name="connsiteY14" fmla="*/ 611976 h 697909"/>
              <a:gd name="connsiteX15" fmla="*/ 428248 w 1150665"/>
              <a:gd name="connsiteY15" fmla="*/ 650657 h 697909"/>
              <a:gd name="connsiteX16" fmla="*/ 549297 w 1150665"/>
              <a:gd name="connsiteY16" fmla="*/ 697909 h 697909"/>
              <a:gd name="connsiteX17" fmla="*/ 704345 w 1150665"/>
              <a:gd name="connsiteY17" fmla="*/ 636935 h 697909"/>
              <a:gd name="connsiteX18" fmla="*/ 772883 w 1150665"/>
              <a:gd name="connsiteY18" fmla="*/ 634594 h 697909"/>
              <a:gd name="connsiteX19" fmla="*/ 777204 w 1150665"/>
              <a:gd name="connsiteY19" fmla="*/ 637691 h 697909"/>
              <a:gd name="connsiteX20" fmla="*/ 893391 w 1150665"/>
              <a:gd name="connsiteY20" fmla="*/ 664559 h 697909"/>
              <a:gd name="connsiteX21" fmla="*/ 1073973 w 1150665"/>
              <a:gd name="connsiteY21" fmla="*/ 591375 h 697909"/>
              <a:gd name="connsiteX22" fmla="*/ 1148958 w 1150665"/>
              <a:gd name="connsiteY22" fmla="*/ 379387 h 6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0665" h="697909">
                <a:moveTo>
                  <a:pt x="1148958" y="379387"/>
                </a:moveTo>
                <a:cubicBezTo>
                  <a:pt x="1146941" y="362243"/>
                  <a:pt x="1143159" y="345136"/>
                  <a:pt x="1137469" y="328389"/>
                </a:cubicBezTo>
                <a:cubicBezTo>
                  <a:pt x="1119353" y="274869"/>
                  <a:pt x="1077395" y="233451"/>
                  <a:pt x="1028234" y="207268"/>
                </a:cubicBezTo>
                <a:cubicBezTo>
                  <a:pt x="969672" y="176114"/>
                  <a:pt x="913920" y="161744"/>
                  <a:pt x="844770" y="169812"/>
                </a:cubicBezTo>
                <a:cubicBezTo>
                  <a:pt x="832344" y="171252"/>
                  <a:pt x="819199" y="176727"/>
                  <a:pt x="806845" y="174674"/>
                </a:cubicBezTo>
                <a:cubicBezTo>
                  <a:pt x="781742" y="170460"/>
                  <a:pt x="782391" y="132427"/>
                  <a:pt x="773062" y="114239"/>
                </a:cubicBezTo>
                <a:cubicBezTo>
                  <a:pt x="759017" y="86831"/>
                  <a:pt x="736327" y="64358"/>
                  <a:pt x="710792" y="47574"/>
                </a:cubicBezTo>
                <a:cubicBezTo>
                  <a:pt x="654823" y="10730"/>
                  <a:pt x="584016" y="-12068"/>
                  <a:pt x="517855" y="6733"/>
                </a:cubicBezTo>
                <a:cubicBezTo>
                  <a:pt x="461491" y="22760"/>
                  <a:pt x="414779" y="63781"/>
                  <a:pt x="386362" y="114419"/>
                </a:cubicBezTo>
                <a:cubicBezTo>
                  <a:pt x="379231" y="127097"/>
                  <a:pt x="372712" y="129474"/>
                  <a:pt x="359459" y="124036"/>
                </a:cubicBezTo>
                <a:cubicBezTo>
                  <a:pt x="313466" y="105271"/>
                  <a:pt x="265782" y="100625"/>
                  <a:pt x="216513" y="108225"/>
                </a:cubicBezTo>
                <a:cubicBezTo>
                  <a:pt x="95139" y="126953"/>
                  <a:pt x="1607" y="233919"/>
                  <a:pt x="22" y="354860"/>
                </a:cubicBezTo>
                <a:cubicBezTo>
                  <a:pt x="-590" y="400204"/>
                  <a:pt x="11475" y="444395"/>
                  <a:pt x="33157" y="484084"/>
                </a:cubicBezTo>
                <a:cubicBezTo>
                  <a:pt x="63014" y="538684"/>
                  <a:pt x="96184" y="578085"/>
                  <a:pt x="154601" y="603044"/>
                </a:cubicBezTo>
                <a:cubicBezTo>
                  <a:pt x="212190" y="627643"/>
                  <a:pt x="281052" y="632901"/>
                  <a:pt x="340658" y="611976"/>
                </a:cubicBezTo>
                <a:cubicBezTo>
                  <a:pt x="377611" y="599010"/>
                  <a:pt x="403470" y="628183"/>
                  <a:pt x="428248" y="650657"/>
                </a:cubicBezTo>
                <a:cubicBezTo>
                  <a:pt x="459330" y="678857"/>
                  <a:pt x="507519" y="697801"/>
                  <a:pt x="549297" y="697909"/>
                </a:cubicBezTo>
                <a:cubicBezTo>
                  <a:pt x="596586" y="698017"/>
                  <a:pt x="658425" y="680514"/>
                  <a:pt x="704345" y="636935"/>
                </a:cubicBezTo>
                <a:cubicBezTo>
                  <a:pt x="735750" y="607114"/>
                  <a:pt x="736254" y="614245"/>
                  <a:pt x="772883" y="634594"/>
                </a:cubicBezTo>
                <a:cubicBezTo>
                  <a:pt x="774395" y="635422"/>
                  <a:pt x="775656" y="636827"/>
                  <a:pt x="777204" y="637691"/>
                </a:cubicBezTo>
                <a:cubicBezTo>
                  <a:pt x="807745" y="655447"/>
                  <a:pt x="858672" y="664127"/>
                  <a:pt x="893391" y="664559"/>
                </a:cubicBezTo>
                <a:cubicBezTo>
                  <a:pt x="957319" y="665315"/>
                  <a:pt x="1028522" y="635962"/>
                  <a:pt x="1073973" y="591375"/>
                </a:cubicBezTo>
                <a:cubicBezTo>
                  <a:pt x="1130374" y="536055"/>
                  <a:pt x="1158070" y="457145"/>
                  <a:pt x="1148958" y="379387"/>
                </a:cubicBezTo>
                <a:close/>
              </a:path>
            </a:pathLst>
          </a:custGeom>
          <a:solidFill>
            <a:schemeClr val="bg1">
              <a:alpha val="80000"/>
            </a:schemeClr>
          </a:solidFill>
          <a:ln w="9525" cap="flat">
            <a:noFill/>
            <a:prstDash val="solid"/>
            <a:miter/>
          </a:ln>
          <a:effectLst>
            <a:outerShdw blurRad="50800" dist="38100" dir="16200000" rotWithShape="0">
              <a:schemeClr val="accent4">
                <a:lumMod val="50000"/>
                <a:alpha val="40000"/>
              </a:schemeClr>
            </a:outerShdw>
          </a:effectLst>
        </p:spPr>
        <p:txBody>
          <a:bodyPr wrap="square" rtlCol="0" anchor="ctr">
            <a:noAutofit/>
          </a:bodyPr>
          <a:lstStyle/>
          <a:p>
            <a:endParaRPr lang="en-US" dirty="0"/>
          </a:p>
        </p:txBody>
      </p:sp>
      <p:sp>
        <p:nvSpPr>
          <p:cNvPr id="173" name="Freeform: Shape 172">
            <a:extLst>
              <a:ext uri="{FF2B5EF4-FFF2-40B4-BE49-F238E27FC236}">
                <a16:creationId xmlns:a16="http://schemas.microsoft.com/office/drawing/2014/main" id="{CC4C43B1-94BB-4F97-A11F-C1E6186E9A39}"/>
              </a:ext>
            </a:extLst>
          </p:cNvPr>
          <p:cNvSpPr/>
          <p:nvPr/>
        </p:nvSpPr>
        <p:spPr>
          <a:xfrm>
            <a:off x="7548240" y="1040335"/>
            <a:ext cx="1193109" cy="673905"/>
          </a:xfrm>
          <a:custGeom>
            <a:avLst/>
            <a:gdLst>
              <a:gd name="connsiteX0" fmla="*/ 1977150 w 1978122"/>
              <a:gd name="connsiteY0" fmla="*/ 572661 h 1117304"/>
              <a:gd name="connsiteX1" fmla="*/ 1965373 w 1978122"/>
              <a:gd name="connsiteY1" fmla="*/ 515540 h 1117304"/>
              <a:gd name="connsiteX2" fmla="*/ 1637558 w 1978122"/>
              <a:gd name="connsiteY2" fmla="*/ 329015 h 1117304"/>
              <a:gd name="connsiteX3" fmla="*/ 1615661 w 1978122"/>
              <a:gd name="connsiteY3" fmla="*/ 299266 h 1117304"/>
              <a:gd name="connsiteX4" fmla="*/ 1598265 w 1978122"/>
              <a:gd name="connsiteY4" fmla="*/ 238435 h 1117304"/>
              <a:gd name="connsiteX5" fmla="*/ 1345975 w 1978122"/>
              <a:gd name="connsiteY5" fmla="*/ 132657 h 1117304"/>
              <a:gd name="connsiteX6" fmla="*/ 1280427 w 1978122"/>
              <a:gd name="connsiteY6" fmla="*/ 80399 h 1117304"/>
              <a:gd name="connsiteX7" fmla="*/ 980524 w 1978122"/>
              <a:gd name="connsiteY7" fmla="*/ 84252 h 1117304"/>
              <a:gd name="connsiteX8" fmla="*/ 959743 w 1978122"/>
              <a:gd name="connsiteY8" fmla="*/ 80975 h 1117304"/>
              <a:gd name="connsiteX9" fmla="*/ 782258 w 1978122"/>
              <a:gd name="connsiteY9" fmla="*/ 228 h 1117304"/>
              <a:gd name="connsiteX10" fmla="*/ 594941 w 1978122"/>
              <a:gd name="connsiteY10" fmla="*/ 171158 h 1117304"/>
              <a:gd name="connsiteX11" fmla="*/ 574015 w 1978122"/>
              <a:gd name="connsiteY11" fmla="*/ 181279 h 1117304"/>
              <a:gd name="connsiteX12" fmla="*/ 276274 w 1978122"/>
              <a:gd name="connsiteY12" fmla="*/ 269805 h 1117304"/>
              <a:gd name="connsiteX13" fmla="*/ 247677 w 1978122"/>
              <a:gd name="connsiteY13" fmla="*/ 288857 h 1117304"/>
              <a:gd name="connsiteX14" fmla="*/ 3707 w 1978122"/>
              <a:gd name="connsiteY14" fmla="*/ 601401 h 1117304"/>
              <a:gd name="connsiteX15" fmla="*/ 143520 w 1978122"/>
              <a:gd name="connsiteY15" fmla="*/ 806114 h 1117304"/>
              <a:gd name="connsiteX16" fmla="*/ 303610 w 1978122"/>
              <a:gd name="connsiteY16" fmla="*/ 832550 h 1117304"/>
              <a:gd name="connsiteX17" fmla="*/ 355508 w 1978122"/>
              <a:gd name="connsiteY17" fmla="*/ 855276 h 1117304"/>
              <a:gd name="connsiteX18" fmla="*/ 425955 w 1978122"/>
              <a:gd name="connsiteY18" fmla="*/ 929612 h 1117304"/>
              <a:gd name="connsiteX19" fmla="*/ 467157 w 1978122"/>
              <a:gd name="connsiteY19" fmla="*/ 929216 h 1117304"/>
              <a:gd name="connsiteX20" fmla="*/ 537243 w 1978122"/>
              <a:gd name="connsiteY20" fmla="*/ 918699 h 1117304"/>
              <a:gd name="connsiteX21" fmla="*/ 559645 w 1978122"/>
              <a:gd name="connsiteY21" fmla="*/ 951077 h 1117304"/>
              <a:gd name="connsiteX22" fmla="*/ 722940 w 1978122"/>
              <a:gd name="connsiteY22" fmla="*/ 1083975 h 1117304"/>
              <a:gd name="connsiteX23" fmla="*/ 924340 w 1978122"/>
              <a:gd name="connsiteY23" fmla="*/ 1017238 h 1117304"/>
              <a:gd name="connsiteX24" fmla="*/ 946814 w 1978122"/>
              <a:gd name="connsiteY24" fmla="*/ 1017130 h 1117304"/>
              <a:gd name="connsiteX25" fmla="*/ 979156 w 1978122"/>
              <a:gd name="connsiteY25" fmla="*/ 1059664 h 1117304"/>
              <a:gd name="connsiteX26" fmla="*/ 1027092 w 1978122"/>
              <a:gd name="connsiteY26" fmla="*/ 1094348 h 1117304"/>
              <a:gd name="connsiteX27" fmla="*/ 1252443 w 1978122"/>
              <a:gd name="connsiteY27" fmla="*/ 1078897 h 1117304"/>
              <a:gd name="connsiteX28" fmla="*/ 1325951 w 1978122"/>
              <a:gd name="connsiteY28" fmla="*/ 988786 h 1117304"/>
              <a:gd name="connsiteX29" fmla="*/ 1348244 w 1978122"/>
              <a:gd name="connsiteY29" fmla="*/ 983996 h 1117304"/>
              <a:gd name="connsiteX30" fmla="*/ 1616849 w 1978122"/>
              <a:gd name="connsiteY30" fmla="*/ 1003588 h 1117304"/>
              <a:gd name="connsiteX31" fmla="*/ 1691077 w 1978122"/>
              <a:gd name="connsiteY31" fmla="*/ 911172 h 1117304"/>
              <a:gd name="connsiteX32" fmla="*/ 1735557 w 1978122"/>
              <a:gd name="connsiteY32" fmla="*/ 876381 h 1117304"/>
              <a:gd name="connsiteX33" fmla="*/ 1977150 w 1978122"/>
              <a:gd name="connsiteY33" fmla="*/ 572661 h 111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8122" h="1117304">
                <a:moveTo>
                  <a:pt x="1977150" y="572661"/>
                </a:moveTo>
                <a:cubicBezTo>
                  <a:pt x="1975493" y="553609"/>
                  <a:pt x="1971603" y="534484"/>
                  <a:pt x="1965373" y="515540"/>
                </a:cubicBezTo>
                <a:cubicBezTo>
                  <a:pt x="1917832" y="371729"/>
                  <a:pt x="1773913" y="332436"/>
                  <a:pt x="1637558" y="329015"/>
                </a:cubicBezTo>
                <a:cubicBezTo>
                  <a:pt x="1618866" y="328547"/>
                  <a:pt x="1617965" y="314068"/>
                  <a:pt x="1615661" y="299266"/>
                </a:cubicBezTo>
                <a:cubicBezTo>
                  <a:pt x="1612383" y="278377"/>
                  <a:pt x="1607917" y="257416"/>
                  <a:pt x="1598265" y="238435"/>
                </a:cubicBezTo>
                <a:cubicBezTo>
                  <a:pt x="1554434" y="152286"/>
                  <a:pt x="1433961" y="124014"/>
                  <a:pt x="1345975" y="132657"/>
                </a:cubicBezTo>
                <a:cubicBezTo>
                  <a:pt x="1318279" y="135395"/>
                  <a:pt x="1298975" y="96102"/>
                  <a:pt x="1280427" y="80399"/>
                </a:cubicBezTo>
                <a:cubicBezTo>
                  <a:pt x="1195934" y="8872"/>
                  <a:pt x="1059975" y="264"/>
                  <a:pt x="980524" y="84252"/>
                </a:cubicBezTo>
                <a:cubicBezTo>
                  <a:pt x="970944" y="94373"/>
                  <a:pt x="966226" y="89186"/>
                  <a:pt x="959743" y="80975"/>
                </a:cubicBezTo>
                <a:cubicBezTo>
                  <a:pt x="914543" y="23638"/>
                  <a:pt x="855190" y="-2762"/>
                  <a:pt x="782258" y="228"/>
                </a:cubicBezTo>
                <a:cubicBezTo>
                  <a:pt x="687789" y="4117"/>
                  <a:pt x="605205" y="79246"/>
                  <a:pt x="594941" y="171158"/>
                </a:cubicBezTo>
                <a:cubicBezTo>
                  <a:pt x="592563" y="192588"/>
                  <a:pt x="592563" y="192588"/>
                  <a:pt x="574015" y="181279"/>
                </a:cubicBezTo>
                <a:cubicBezTo>
                  <a:pt x="465212" y="114902"/>
                  <a:pt x="329109" y="155059"/>
                  <a:pt x="276274" y="269805"/>
                </a:cubicBezTo>
                <a:cubicBezTo>
                  <a:pt x="270007" y="283419"/>
                  <a:pt x="261688" y="287525"/>
                  <a:pt x="247677" y="288857"/>
                </a:cubicBezTo>
                <a:cubicBezTo>
                  <a:pt x="87912" y="303984"/>
                  <a:pt x="-21900" y="445273"/>
                  <a:pt x="3707" y="601401"/>
                </a:cubicBezTo>
                <a:cubicBezTo>
                  <a:pt x="17357" y="684561"/>
                  <a:pt x="70084" y="764084"/>
                  <a:pt x="143520" y="806114"/>
                </a:cubicBezTo>
                <a:cubicBezTo>
                  <a:pt x="191025" y="833306"/>
                  <a:pt x="249910" y="842166"/>
                  <a:pt x="303610" y="832550"/>
                </a:cubicBezTo>
                <a:cubicBezTo>
                  <a:pt x="329541" y="827904"/>
                  <a:pt x="340994" y="840293"/>
                  <a:pt x="355508" y="855276"/>
                </a:cubicBezTo>
                <a:cubicBezTo>
                  <a:pt x="380899" y="881459"/>
                  <a:pt x="383889" y="920356"/>
                  <a:pt x="425955" y="929612"/>
                </a:cubicBezTo>
                <a:cubicBezTo>
                  <a:pt x="439425" y="932601"/>
                  <a:pt x="453471" y="930908"/>
                  <a:pt x="467157" y="929216"/>
                </a:cubicBezTo>
                <a:cubicBezTo>
                  <a:pt x="486353" y="926839"/>
                  <a:pt x="518839" y="911712"/>
                  <a:pt x="537243" y="918699"/>
                </a:cubicBezTo>
                <a:cubicBezTo>
                  <a:pt x="550713" y="923777"/>
                  <a:pt x="555179" y="938724"/>
                  <a:pt x="559645" y="951077"/>
                </a:cubicBezTo>
                <a:cubicBezTo>
                  <a:pt x="585108" y="1021416"/>
                  <a:pt x="649072" y="1073062"/>
                  <a:pt x="722940" y="1083975"/>
                </a:cubicBezTo>
                <a:cubicBezTo>
                  <a:pt x="794395" y="1094528"/>
                  <a:pt x="877808" y="1075403"/>
                  <a:pt x="924340" y="1017238"/>
                </a:cubicBezTo>
                <a:cubicBezTo>
                  <a:pt x="932191" y="1007406"/>
                  <a:pt x="937594" y="1007226"/>
                  <a:pt x="946814" y="1017130"/>
                </a:cubicBezTo>
                <a:cubicBezTo>
                  <a:pt x="959095" y="1030348"/>
                  <a:pt x="966082" y="1046771"/>
                  <a:pt x="979156" y="1059664"/>
                </a:cubicBezTo>
                <a:cubicBezTo>
                  <a:pt x="993274" y="1073567"/>
                  <a:pt x="1009553" y="1085200"/>
                  <a:pt x="1027092" y="1094348"/>
                </a:cubicBezTo>
                <a:cubicBezTo>
                  <a:pt x="1096711" y="1130507"/>
                  <a:pt x="1187866" y="1122908"/>
                  <a:pt x="1252443" y="1078897"/>
                </a:cubicBezTo>
                <a:cubicBezTo>
                  <a:pt x="1285361" y="1056459"/>
                  <a:pt x="1309852" y="1025017"/>
                  <a:pt x="1325951" y="988786"/>
                </a:cubicBezTo>
                <a:cubicBezTo>
                  <a:pt x="1333046" y="972471"/>
                  <a:pt x="1335026" y="971930"/>
                  <a:pt x="1348244" y="983996"/>
                </a:cubicBezTo>
                <a:cubicBezTo>
                  <a:pt x="1417214" y="1046879"/>
                  <a:pt x="1539451" y="1057684"/>
                  <a:pt x="1616849" y="1003588"/>
                </a:cubicBezTo>
                <a:cubicBezTo>
                  <a:pt x="1649551" y="980718"/>
                  <a:pt x="1675771" y="948016"/>
                  <a:pt x="1691077" y="911172"/>
                </a:cubicBezTo>
                <a:cubicBezTo>
                  <a:pt x="1700081" y="889526"/>
                  <a:pt x="1712939" y="880018"/>
                  <a:pt x="1735557" y="876381"/>
                </a:cubicBezTo>
                <a:cubicBezTo>
                  <a:pt x="1879619" y="853295"/>
                  <a:pt x="1989683" y="715175"/>
                  <a:pt x="1977150" y="572661"/>
                </a:cubicBezTo>
                <a:close/>
              </a:path>
            </a:pathLst>
          </a:custGeom>
          <a:solidFill>
            <a:schemeClr val="bg1"/>
          </a:solidFill>
          <a:ln w="9525" cap="flat">
            <a:noFill/>
            <a:prstDash val="solid"/>
            <a:miter/>
          </a:ln>
          <a:effectLst>
            <a:outerShdw blurRad="50800" dist="38100" dir="16200000" rotWithShape="0">
              <a:schemeClr val="accent4">
                <a:lumMod val="50000"/>
                <a:alpha val="40000"/>
              </a:schemeClr>
            </a:outerShdw>
          </a:effectLst>
        </p:spPr>
        <p:txBody>
          <a:bodyPr wrap="square" rtlCol="0" anchor="ctr">
            <a:noAutofit/>
          </a:bodyPr>
          <a:lstStyle/>
          <a:p>
            <a:endParaRPr lang="en-US" dirty="0"/>
          </a:p>
        </p:txBody>
      </p:sp>
      <p:sp>
        <p:nvSpPr>
          <p:cNvPr id="175" name="Freeform: Shape 174">
            <a:extLst>
              <a:ext uri="{FF2B5EF4-FFF2-40B4-BE49-F238E27FC236}">
                <a16:creationId xmlns:a16="http://schemas.microsoft.com/office/drawing/2014/main" id="{3968B3A9-73CD-4402-88A7-8FF53E6C9D72}"/>
              </a:ext>
            </a:extLst>
          </p:cNvPr>
          <p:cNvSpPr/>
          <p:nvPr/>
        </p:nvSpPr>
        <p:spPr>
          <a:xfrm rot="10800000">
            <a:off x="2483310" y="2888900"/>
            <a:ext cx="928287" cy="521917"/>
          </a:xfrm>
          <a:custGeom>
            <a:avLst/>
            <a:gdLst>
              <a:gd name="connsiteX0" fmla="*/ 1148958 w 1150665"/>
              <a:gd name="connsiteY0" fmla="*/ 379387 h 697909"/>
              <a:gd name="connsiteX1" fmla="*/ 1137469 w 1150665"/>
              <a:gd name="connsiteY1" fmla="*/ 328389 h 697909"/>
              <a:gd name="connsiteX2" fmla="*/ 1028234 w 1150665"/>
              <a:gd name="connsiteY2" fmla="*/ 207268 h 697909"/>
              <a:gd name="connsiteX3" fmla="*/ 844770 w 1150665"/>
              <a:gd name="connsiteY3" fmla="*/ 169812 h 697909"/>
              <a:gd name="connsiteX4" fmla="*/ 806845 w 1150665"/>
              <a:gd name="connsiteY4" fmla="*/ 174674 h 697909"/>
              <a:gd name="connsiteX5" fmla="*/ 773062 w 1150665"/>
              <a:gd name="connsiteY5" fmla="*/ 114239 h 697909"/>
              <a:gd name="connsiteX6" fmla="*/ 710792 w 1150665"/>
              <a:gd name="connsiteY6" fmla="*/ 47574 h 697909"/>
              <a:gd name="connsiteX7" fmla="*/ 517855 w 1150665"/>
              <a:gd name="connsiteY7" fmla="*/ 6733 h 697909"/>
              <a:gd name="connsiteX8" fmla="*/ 386362 w 1150665"/>
              <a:gd name="connsiteY8" fmla="*/ 114419 h 697909"/>
              <a:gd name="connsiteX9" fmla="*/ 359459 w 1150665"/>
              <a:gd name="connsiteY9" fmla="*/ 124036 h 697909"/>
              <a:gd name="connsiteX10" fmla="*/ 216513 w 1150665"/>
              <a:gd name="connsiteY10" fmla="*/ 108225 h 697909"/>
              <a:gd name="connsiteX11" fmla="*/ 22 w 1150665"/>
              <a:gd name="connsiteY11" fmla="*/ 354860 h 697909"/>
              <a:gd name="connsiteX12" fmla="*/ 33157 w 1150665"/>
              <a:gd name="connsiteY12" fmla="*/ 484084 h 697909"/>
              <a:gd name="connsiteX13" fmla="*/ 154601 w 1150665"/>
              <a:gd name="connsiteY13" fmla="*/ 603044 h 697909"/>
              <a:gd name="connsiteX14" fmla="*/ 340658 w 1150665"/>
              <a:gd name="connsiteY14" fmla="*/ 611976 h 697909"/>
              <a:gd name="connsiteX15" fmla="*/ 428248 w 1150665"/>
              <a:gd name="connsiteY15" fmla="*/ 650657 h 697909"/>
              <a:gd name="connsiteX16" fmla="*/ 549297 w 1150665"/>
              <a:gd name="connsiteY16" fmla="*/ 697909 h 697909"/>
              <a:gd name="connsiteX17" fmla="*/ 704345 w 1150665"/>
              <a:gd name="connsiteY17" fmla="*/ 636935 h 697909"/>
              <a:gd name="connsiteX18" fmla="*/ 772883 w 1150665"/>
              <a:gd name="connsiteY18" fmla="*/ 634594 h 697909"/>
              <a:gd name="connsiteX19" fmla="*/ 777204 w 1150665"/>
              <a:gd name="connsiteY19" fmla="*/ 637691 h 697909"/>
              <a:gd name="connsiteX20" fmla="*/ 893391 w 1150665"/>
              <a:gd name="connsiteY20" fmla="*/ 664559 h 697909"/>
              <a:gd name="connsiteX21" fmla="*/ 1073973 w 1150665"/>
              <a:gd name="connsiteY21" fmla="*/ 591375 h 697909"/>
              <a:gd name="connsiteX22" fmla="*/ 1148958 w 1150665"/>
              <a:gd name="connsiteY22" fmla="*/ 379387 h 6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0665" h="697909">
                <a:moveTo>
                  <a:pt x="1148958" y="379387"/>
                </a:moveTo>
                <a:cubicBezTo>
                  <a:pt x="1146941" y="362243"/>
                  <a:pt x="1143159" y="345136"/>
                  <a:pt x="1137469" y="328389"/>
                </a:cubicBezTo>
                <a:cubicBezTo>
                  <a:pt x="1119353" y="274869"/>
                  <a:pt x="1077395" y="233451"/>
                  <a:pt x="1028234" y="207268"/>
                </a:cubicBezTo>
                <a:cubicBezTo>
                  <a:pt x="969672" y="176114"/>
                  <a:pt x="913920" y="161744"/>
                  <a:pt x="844770" y="169812"/>
                </a:cubicBezTo>
                <a:cubicBezTo>
                  <a:pt x="832344" y="171252"/>
                  <a:pt x="819199" y="176727"/>
                  <a:pt x="806845" y="174674"/>
                </a:cubicBezTo>
                <a:cubicBezTo>
                  <a:pt x="781742" y="170460"/>
                  <a:pt x="782391" y="132427"/>
                  <a:pt x="773062" y="114239"/>
                </a:cubicBezTo>
                <a:cubicBezTo>
                  <a:pt x="759017" y="86831"/>
                  <a:pt x="736327" y="64358"/>
                  <a:pt x="710792" y="47574"/>
                </a:cubicBezTo>
                <a:cubicBezTo>
                  <a:pt x="654823" y="10730"/>
                  <a:pt x="584016" y="-12068"/>
                  <a:pt x="517855" y="6733"/>
                </a:cubicBezTo>
                <a:cubicBezTo>
                  <a:pt x="461491" y="22760"/>
                  <a:pt x="414779" y="63781"/>
                  <a:pt x="386362" y="114419"/>
                </a:cubicBezTo>
                <a:cubicBezTo>
                  <a:pt x="379231" y="127097"/>
                  <a:pt x="372712" y="129474"/>
                  <a:pt x="359459" y="124036"/>
                </a:cubicBezTo>
                <a:cubicBezTo>
                  <a:pt x="313466" y="105271"/>
                  <a:pt x="265782" y="100625"/>
                  <a:pt x="216513" y="108225"/>
                </a:cubicBezTo>
                <a:cubicBezTo>
                  <a:pt x="95139" y="126953"/>
                  <a:pt x="1607" y="233919"/>
                  <a:pt x="22" y="354860"/>
                </a:cubicBezTo>
                <a:cubicBezTo>
                  <a:pt x="-590" y="400204"/>
                  <a:pt x="11475" y="444395"/>
                  <a:pt x="33157" y="484084"/>
                </a:cubicBezTo>
                <a:cubicBezTo>
                  <a:pt x="63014" y="538684"/>
                  <a:pt x="96184" y="578085"/>
                  <a:pt x="154601" y="603044"/>
                </a:cubicBezTo>
                <a:cubicBezTo>
                  <a:pt x="212190" y="627643"/>
                  <a:pt x="281052" y="632901"/>
                  <a:pt x="340658" y="611976"/>
                </a:cubicBezTo>
                <a:cubicBezTo>
                  <a:pt x="377611" y="599010"/>
                  <a:pt x="403470" y="628183"/>
                  <a:pt x="428248" y="650657"/>
                </a:cubicBezTo>
                <a:cubicBezTo>
                  <a:pt x="459330" y="678857"/>
                  <a:pt x="507519" y="697801"/>
                  <a:pt x="549297" y="697909"/>
                </a:cubicBezTo>
                <a:cubicBezTo>
                  <a:pt x="596586" y="698017"/>
                  <a:pt x="658425" y="680514"/>
                  <a:pt x="704345" y="636935"/>
                </a:cubicBezTo>
                <a:cubicBezTo>
                  <a:pt x="735750" y="607114"/>
                  <a:pt x="736254" y="614245"/>
                  <a:pt x="772883" y="634594"/>
                </a:cubicBezTo>
                <a:cubicBezTo>
                  <a:pt x="774395" y="635422"/>
                  <a:pt x="775656" y="636827"/>
                  <a:pt x="777204" y="637691"/>
                </a:cubicBezTo>
                <a:cubicBezTo>
                  <a:pt x="807745" y="655447"/>
                  <a:pt x="858672" y="664127"/>
                  <a:pt x="893391" y="664559"/>
                </a:cubicBezTo>
                <a:cubicBezTo>
                  <a:pt x="957319" y="665315"/>
                  <a:pt x="1028522" y="635962"/>
                  <a:pt x="1073973" y="591375"/>
                </a:cubicBezTo>
                <a:cubicBezTo>
                  <a:pt x="1130374" y="536055"/>
                  <a:pt x="1158070" y="457145"/>
                  <a:pt x="1148958" y="379387"/>
                </a:cubicBezTo>
                <a:close/>
              </a:path>
            </a:pathLst>
          </a:custGeom>
          <a:solidFill>
            <a:schemeClr val="bg1">
              <a:alpha val="80000"/>
            </a:schemeClr>
          </a:solidFill>
          <a:ln w="9525" cap="flat">
            <a:noFill/>
            <a:prstDash val="solid"/>
            <a:miter/>
          </a:ln>
          <a:effectLst>
            <a:outerShdw blurRad="50800" dist="38100" dir="16200000" rotWithShape="0">
              <a:schemeClr val="accent4">
                <a:lumMod val="50000"/>
                <a:alpha val="40000"/>
              </a:schemeClr>
            </a:outerShdw>
          </a:effectLst>
        </p:spPr>
        <p:txBody>
          <a:bodyPr wrap="square" rtlCol="0" anchor="ctr">
            <a:noAutofit/>
          </a:bodyPr>
          <a:lstStyle/>
          <a:p>
            <a:endParaRPr lang="en-US" dirty="0"/>
          </a:p>
        </p:txBody>
      </p:sp>
      <p:sp>
        <p:nvSpPr>
          <p:cNvPr id="176" name="Freeform: Shape 175">
            <a:extLst>
              <a:ext uri="{FF2B5EF4-FFF2-40B4-BE49-F238E27FC236}">
                <a16:creationId xmlns:a16="http://schemas.microsoft.com/office/drawing/2014/main" id="{9A3ACB8E-A206-4BA6-B61B-00BFA26D71A3}"/>
              </a:ext>
            </a:extLst>
          </p:cNvPr>
          <p:cNvSpPr/>
          <p:nvPr/>
        </p:nvSpPr>
        <p:spPr>
          <a:xfrm>
            <a:off x="9385006" y="552710"/>
            <a:ext cx="681949" cy="423239"/>
          </a:xfrm>
          <a:custGeom>
            <a:avLst/>
            <a:gdLst>
              <a:gd name="connsiteX0" fmla="*/ 1889998 w 1890804"/>
              <a:gd name="connsiteY0" fmla="*/ 616151 h 1173493"/>
              <a:gd name="connsiteX1" fmla="*/ 1848833 w 1890804"/>
              <a:gd name="connsiteY1" fmla="*/ 475078 h 1173493"/>
              <a:gd name="connsiteX2" fmla="*/ 1712693 w 1890804"/>
              <a:gd name="connsiteY2" fmla="*/ 345962 h 1173493"/>
              <a:gd name="connsiteX3" fmla="*/ 1611813 w 1890804"/>
              <a:gd name="connsiteY3" fmla="*/ 296404 h 1173493"/>
              <a:gd name="connsiteX4" fmla="*/ 1576842 w 1890804"/>
              <a:gd name="connsiteY4" fmla="*/ 268564 h 1173493"/>
              <a:gd name="connsiteX5" fmla="*/ 1565029 w 1890804"/>
              <a:gd name="connsiteY5" fmla="*/ 225237 h 1173493"/>
              <a:gd name="connsiteX6" fmla="*/ 1527032 w 1890804"/>
              <a:gd name="connsiteY6" fmla="*/ 151802 h 1173493"/>
              <a:gd name="connsiteX7" fmla="*/ 1328190 w 1890804"/>
              <a:gd name="connsiteY7" fmla="*/ 18472 h 1173493"/>
              <a:gd name="connsiteX8" fmla="*/ 1096969 w 1890804"/>
              <a:gd name="connsiteY8" fmla="*/ 15878 h 1173493"/>
              <a:gd name="connsiteX9" fmla="*/ 905726 w 1890804"/>
              <a:gd name="connsiteY9" fmla="*/ 144995 h 1173493"/>
              <a:gd name="connsiteX10" fmla="*/ 875869 w 1890804"/>
              <a:gd name="connsiteY10" fmla="*/ 145787 h 1173493"/>
              <a:gd name="connsiteX11" fmla="*/ 627325 w 1890804"/>
              <a:gd name="connsiteY11" fmla="*/ 63599 h 1173493"/>
              <a:gd name="connsiteX12" fmla="*/ 448939 w 1890804"/>
              <a:gd name="connsiteY12" fmla="*/ 248540 h 1173493"/>
              <a:gd name="connsiteX13" fmla="*/ 423728 w 1890804"/>
              <a:gd name="connsiteY13" fmla="*/ 264747 h 1173493"/>
              <a:gd name="connsiteX14" fmla="*/ 225462 w 1890804"/>
              <a:gd name="connsiteY14" fmla="*/ 275767 h 1173493"/>
              <a:gd name="connsiteX15" fmla="*/ 1733 w 1890804"/>
              <a:gd name="connsiteY15" fmla="*/ 629837 h 1173493"/>
              <a:gd name="connsiteX16" fmla="*/ 185809 w 1890804"/>
              <a:gd name="connsiteY16" fmla="*/ 910615 h 1173493"/>
              <a:gd name="connsiteX17" fmla="*/ 414761 w 1890804"/>
              <a:gd name="connsiteY17" fmla="*/ 939752 h 1173493"/>
              <a:gd name="connsiteX18" fmla="*/ 441736 w 1890804"/>
              <a:gd name="connsiteY18" fmla="*/ 966332 h 1173493"/>
              <a:gd name="connsiteX19" fmla="*/ 535125 w 1890804"/>
              <a:gd name="connsiteY19" fmla="*/ 1112771 h 1173493"/>
              <a:gd name="connsiteX20" fmla="*/ 893985 w 1890804"/>
              <a:gd name="connsiteY20" fmla="*/ 1075207 h 1173493"/>
              <a:gd name="connsiteX21" fmla="*/ 948945 w 1890804"/>
              <a:gd name="connsiteY21" fmla="*/ 1040920 h 1173493"/>
              <a:gd name="connsiteX22" fmla="*/ 1198858 w 1890804"/>
              <a:gd name="connsiteY22" fmla="*/ 1042721 h 1173493"/>
              <a:gd name="connsiteX23" fmla="*/ 1292931 w 1890804"/>
              <a:gd name="connsiteY23" fmla="*/ 917999 h 1173493"/>
              <a:gd name="connsiteX24" fmla="*/ 1311803 w 1890804"/>
              <a:gd name="connsiteY24" fmla="*/ 911372 h 1173493"/>
              <a:gd name="connsiteX25" fmla="*/ 1735707 w 1890804"/>
              <a:gd name="connsiteY25" fmla="*/ 927075 h 1173493"/>
              <a:gd name="connsiteX26" fmla="*/ 1875268 w 1890804"/>
              <a:gd name="connsiteY26" fmla="*/ 740441 h 1173493"/>
              <a:gd name="connsiteX27" fmla="*/ 1889530 w 1890804"/>
              <a:gd name="connsiteY27" fmla="*/ 669779 h 1173493"/>
              <a:gd name="connsiteX28" fmla="*/ 1889998 w 1890804"/>
              <a:gd name="connsiteY28" fmla="*/ 616151 h 117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0804" h="1173493">
                <a:moveTo>
                  <a:pt x="1889998" y="616151"/>
                </a:moveTo>
                <a:cubicBezTo>
                  <a:pt x="1886613" y="566918"/>
                  <a:pt x="1872603" y="518369"/>
                  <a:pt x="1848833" y="475078"/>
                </a:cubicBezTo>
                <a:cubicBezTo>
                  <a:pt x="1817211" y="417453"/>
                  <a:pt x="1768301" y="379168"/>
                  <a:pt x="1712693" y="345962"/>
                </a:cubicBezTo>
                <a:cubicBezTo>
                  <a:pt x="1680495" y="326730"/>
                  <a:pt x="1646712" y="310126"/>
                  <a:pt x="1611813" y="296404"/>
                </a:cubicBezTo>
                <a:cubicBezTo>
                  <a:pt x="1594310" y="289525"/>
                  <a:pt x="1584369" y="286752"/>
                  <a:pt x="1576842" y="268564"/>
                </a:cubicBezTo>
                <a:cubicBezTo>
                  <a:pt x="1571080" y="254698"/>
                  <a:pt x="1570035" y="239356"/>
                  <a:pt x="1565029" y="225237"/>
                </a:cubicBezTo>
                <a:cubicBezTo>
                  <a:pt x="1555773" y="199162"/>
                  <a:pt x="1542879" y="174419"/>
                  <a:pt x="1527032" y="151802"/>
                </a:cubicBezTo>
                <a:cubicBezTo>
                  <a:pt x="1478988" y="83264"/>
                  <a:pt x="1406560" y="43466"/>
                  <a:pt x="1328190" y="18472"/>
                </a:cubicBezTo>
                <a:cubicBezTo>
                  <a:pt x="1253565" y="-5335"/>
                  <a:pt x="1172134" y="-6055"/>
                  <a:pt x="1096969" y="15878"/>
                </a:cubicBezTo>
                <a:cubicBezTo>
                  <a:pt x="1021697" y="37848"/>
                  <a:pt x="953627" y="82687"/>
                  <a:pt x="905726" y="144995"/>
                </a:cubicBezTo>
                <a:cubicBezTo>
                  <a:pt x="891032" y="164119"/>
                  <a:pt x="891392" y="163795"/>
                  <a:pt x="875869" y="145787"/>
                </a:cubicBezTo>
                <a:cubicBezTo>
                  <a:pt x="809528" y="68713"/>
                  <a:pt x="725720" y="39000"/>
                  <a:pt x="627325" y="63599"/>
                </a:cubicBezTo>
                <a:cubicBezTo>
                  <a:pt x="531163" y="87658"/>
                  <a:pt x="471521" y="151765"/>
                  <a:pt x="448939" y="248540"/>
                </a:cubicBezTo>
                <a:cubicBezTo>
                  <a:pt x="445230" y="264458"/>
                  <a:pt x="440188" y="268600"/>
                  <a:pt x="423728" y="264747"/>
                </a:cubicBezTo>
                <a:cubicBezTo>
                  <a:pt x="356775" y="249116"/>
                  <a:pt x="290507" y="252537"/>
                  <a:pt x="225462" y="275767"/>
                </a:cubicBezTo>
                <a:cubicBezTo>
                  <a:pt x="78806" y="328134"/>
                  <a:pt x="-14006" y="475294"/>
                  <a:pt x="1733" y="629837"/>
                </a:cubicBezTo>
                <a:cubicBezTo>
                  <a:pt x="13402" y="744403"/>
                  <a:pt x="81652" y="858357"/>
                  <a:pt x="185809" y="910615"/>
                </a:cubicBezTo>
                <a:cubicBezTo>
                  <a:pt x="257048" y="946379"/>
                  <a:pt x="336895" y="955059"/>
                  <a:pt x="414761" y="939752"/>
                </a:cubicBezTo>
                <a:cubicBezTo>
                  <a:pt x="435001" y="935790"/>
                  <a:pt x="438855" y="949873"/>
                  <a:pt x="441736" y="966332"/>
                </a:cubicBezTo>
                <a:cubicBezTo>
                  <a:pt x="451100" y="1019851"/>
                  <a:pt x="496948" y="1076035"/>
                  <a:pt x="535125" y="1112771"/>
                </a:cubicBezTo>
                <a:cubicBezTo>
                  <a:pt x="641911" y="1215488"/>
                  <a:pt x="802577" y="1177744"/>
                  <a:pt x="893985" y="1075207"/>
                </a:cubicBezTo>
                <a:cubicBezTo>
                  <a:pt x="913758" y="1053021"/>
                  <a:pt x="915883" y="1018951"/>
                  <a:pt x="948945" y="1040920"/>
                </a:cubicBezTo>
                <a:cubicBezTo>
                  <a:pt x="1027423" y="1093035"/>
                  <a:pt x="1119407" y="1095880"/>
                  <a:pt x="1198858" y="1042721"/>
                </a:cubicBezTo>
                <a:cubicBezTo>
                  <a:pt x="1242653" y="1013440"/>
                  <a:pt x="1277516" y="968601"/>
                  <a:pt x="1292931" y="917999"/>
                </a:cubicBezTo>
                <a:cubicBezTo>
                  <a:pt x="1296064" y="907734"/>
                  <a:pt x="1302943" y="903989"/>
                  <a:pt x="1311803" y="911372"/>
                </a:cubicBezTo>
                <a:cubicBezTo>
                  <a:pt x="1434832" y="1013872"/>
                  <a:pt x="1605006" y="1017726"/>
                  <a:pt x="1735707" y="927075"/>
                </a:cubicBezTo>
                <a:cubicBezTo>
                  <a:pt x="1800679" y="881983"/>
                  <a:pt x="1851245" y="816002"/>
                  <a:pt x="1875268" y="740441"/>
                </a:cubicBezTo>
                <a:cubicBezTo>
                  <a:pt x="1882579" y="717500"/>
                  <a:pt x="1887369" y="693765"/>
                  <a:pt x="1889530" y="669779"/>
                </a:cubicBezTo>
                <a:cubicBezTo>
                  <a:pt x="1891043" y="652023"/>
                  <a:pt x="1891223" y="634051"/>
                  <a:pt x="1889998" y="616151"/>
                </a:cubicBezTo>
                <a:close/>
              </a:path>
            </a:pathLst>
          </a:custGeom>
          <a:solidFill>
            <a:schemeClr val="bg1">
              <a:alpha val="80000"/>
            </a:schemeClr>
          </a:solidFill>
          <a:ln w="9525" cap="flat">
            <a:noFill/>
            <a:prstDash val="solid"/>
            <a:miter/>
          </a:ln>
          <a:effectLst>
            <a:outerShdw blurRad="50800" dist="38100" dir="16200000" rotWithShape="0">
              <a:schemeClr val="accent4">
                <a:lumMod val="50000"/>
                <a:alpha val="40000"/>
              </a:schemeClr>
            </a:outerShdw>
          </a:effectLst>
        </p:spPr>
        <p:txBody>
          <a:bodyPr wrap="square" rtlCol="0" anchor="ctr">
            <a:noAutofit/>
          </a:bodyPr>
          <a:lstStyle/>
          <a:p>
            <a:endParaRPr lang="en-US" dirty="0"/>
          </a:p>
        </p:txBody>
      </p:sp>
      <p:grpSp>
        <p:nvGrpSpPr>
          <p:cNvPr id="174" name="Group 69">
            <a:extLst>
              <a:ext uri="{FF2B5EF4-FFF2-40B4-BE49-F238E27FC236}">
                <a16:creationId xmlns:a16="http://schemas.microsoft.com/office/drawing/2014/main" id="{6E6BC51C-CFE4-467C-85EB-C7035F11853B}"/>
              </a:ext>
            </a:extLst>
          </p:cNvPr>
          <p:cNvGrpSpPr/>
          <p:nvPr/>
        </p:nvGrpSpPr>
        <p:grpSpPr>
          <a:xfrm>
            <a:off x="-32486" y="5911218"/>
            <a:ext cx="12246880" cy="1096967"/>
            <a:chOff x="-37608" y="5771636"/>
            <a:chExt cx="12229608" cy="1095420"/>
          </a:xfrm>
          <a:solidFill>
            <a:schemeClr val="accent1">
              <a:lumMod val="20000"/>
              <a:lumOff val="80000"/>
            </a:schemeClr>
          </a:solidFill>
          <a:effectLst>
            <a:outerShdw blurRad="76200" dist="12700" dir="16200000" rotWithShape="0">
              <a:schemeClr val="accent5">
                <a:lumMod val="75000"/>
                <a:alpha val="40000"/>
              </a:schemeClr>
            </a:outerShdw>
          </a:effectLst>
        </p:grpSpPr>
        <p:grpSp>
          <p:nvGrpSpPr>
            <p:cNvPr id="188" name="Group 70">
              <a:extLst>
                <a:ext uri="{FF2B5EF4-FFF2-40B4-BE49-F238E27FC236}">
                  <a16:creationId xmlns:a16="http://schemas.microsoft.com/office/drawing/2014/main" id="{3C4E1321-E289-4A5A-8A07-9B15122C437E}"/>
                </a:ext>
              </a:extLst>
            </p:cNvPr>
            <p:cNvGrpSpPr/>
            <p:nvPr/>
          </p:nvGrpSpPr>
          <p:grpSpPr>
            <a:xfrm>
              <a:off x="-37608" y="6002404"/>
              <a:ext cx="2687458" cy="855594"/>
              <a:chOff x="5158198" y="5677120"/>
              <a:chExt cx="3931027" cy="1251508"/>
            </a:xfrm>
            <a:grpFill/>
          </p:grpSpPr>
          <p:sp>
            <p:nvSpPr>
              <p:cNvPr id="231" name="Oval 111">
                <a:extLst>
                  <a:ext uri="{FF2B5EF4-FFF2-40B4-BE49-F238E27FC236}">
                    <a16:creationId xmlns:a16="http://schemas.microsoft.com/office/drawing/2014/main" id="{78140ED6-1DAF-4B8D-8811-5624BCAE3068}"/>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2" name="Oval 112">
                <a:extLst>
                  <a:ext uri="{FF2B5EF4-FFF2-40B4-BE49-F238E27FC236}">
                    <a16:creationId xmlns:a16="http://schemas.microsoft.com/office/drawing/2014/main" id="{7DDACFF1-053C-4259-A674-75548E844273}"/>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3" name="Oval 113">
                <a:extLst>
                  <a:ext uri="{FF2B5EF4-FFF2-40B4-BE49-F238E27FC236}">
                    <a16:creationId xmlns:a16="http://schemas.microsoft.com/office/drawing/2014/main" id="{DE4D5104-BAFF-40C1-BD07-9664E8A35E88}"/>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4" name="Oval 114">
                <a:extLst>
                  <a:ext uri="{FF2B5EF4-FFF2-40B4-BE49-F238E27FC236}">
                    <a16:creationId xmlns:a16="http://schemas.microsoft.com/office/drawing/2014/main" id="{14BE41B4-20D9-41F6-B902-FAB5C211274E}"/>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5" name="Oval 115">
                <a:extLst>
                  <a:ext uri="{FF2B5EF4-FFF2-40B4-BE49-F238E27FC236}">
                    <a16:creationId xmlns:a16="http://schemas.microsoft.com/office/drawing/2014/main" id="{2D501813-0FE6-4513-B40F-8F0C92C58B1F}"/>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6" name="Oval 116">
                <a:extLst>
                  <a:ext uri="{FF2B5EF4-FFF2-40B4-BE49-F238E27FC236}">
                    <a16:creationId xmlns:a16="http://schemas.microsoft.com/office/drawing/2014/main" id="{C30A8F73-C8B5-4104-977F-1988954E7052}"/>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7" name="Oval 117">
                <a:extLst>
                  <a:ext uri="{FF2B5EF4-FFF2-40B4-BE49-F238E27FC236}">
                    <a16:creationId xmlns:a16="http://schemas.microsoft.com/office/drawing/2014/main" id="{30E00911-A83A-4B20-8D96-C04649F5AE40}"/>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8" name="Oval 118">
                <a:extLst>
                  <a:ext uri="{FF2B5EF4-FFF2-40B4-BE49-F238E27FC236}">
                    <a16:creationId xmlns:a16="http://schemas.microsoft.com/office/drawing/2014/main" id="{6C1FD06F-A36B-4BE4-AE08-CD59B9AD1A27}"/>
                  </a:ext>
                </a:extLst>
              </p:cNvPr>
              <p:cNvSpPr/>
              <p:nvPr/>
            </p:nvSpPr>
            <p:spPr>
              <a:xfrm>
                <a:off x="8369145" y="618281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9" name="Rectangle 119">
                <a:extLst>
                  <a:ext uri="{FF2B5EF4-FFF2-40B4-BE49-F238E27FC236}">
                    <a16:creationId xmlns:a16="http://schemas.microsoft.com/office/drawing/2014/main" id="{11446128-C833-4AE9-8703-1592FF341CDD}"/>
                  </a:ext>
                </a:extLst>
              </p:cNvPr>
              <p:cNvSpPr/>
              <p:nvPr/>
            </p:nvSpPr>
            <p:spPr>
              <a:xfrm>
                <a:off x="5208276" y="6761949"/>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0" name="Oval 120">
                <a:extLst>
                  <a:ext uri="{FF2B5EF4-FFF2-40B4-BE49-F238E27FC236}">
                    <a16:creationId xmlns:a16="http://schemas.microsoft.com/office/drawing/2014/main" id="{A5B3101B-5029-4E7B-BF65-4F12AF2DF846}"/>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1" name="Oval 121">
                <a:extLst>
                  <a:ext uri="{FF2B5EF4-FFF2-40B4-BE49-F238E27FC236}">
                    <a16:creationId xmlns:a16="http://schemas.microsoft.com/office/drawing/2014/main" id="{08A7573B-CA70-421D-9D7E-8A161C7DC8D7}"/>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2" name="Oval 122">
                <a:extLst>
                  <a:ext uri="{FF2B5EF4-FFF2-40B4-BE49-F238E27FC236}">
                    <a16:creationId xmlns:a16="http://schemas.microsoft.com/office/drawing/2014/main" id="{0EF0CA17-80CD-43BC-A210-035C6AA8770B}"/>
                  </a:ext>
                </a:extLst>
              </p:cNvPr>
              <p:cNvSpPr/>
              <p:nvPr/>
            </p:nvSpPr>
            <p:spPr>
              <a:xfrm>
                <a:off x="5158198" y="6236524"/>
                <a:ext cx="595719" cy="59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3" name="Oval 123">
                <a:extLst>
                  <a:ext uri="{FF2B5EF4-FFF2-40B4-BE49-F238E27FC236}">
                    <a16:creationId xmlns:a16="http://schemas.microsoft.com/office/drawing/2014/main" id="{C05FC2A6-C522-4AC5-977A-3922AAD1BB24}"/>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89" name="Group 71">
              <a:extLst>
                <a:ext uri="{FF2B5EF4-FFF2-40B4-BE49-F238E27FC236}">
                  <a16:creationId xmlns:a16="http://schemas.microsoft.com/office/drawing/2014/main" id="{216199FF-9E04-4498-987D-A265E6C16F50}"/>
                </a:ext>
              </a:extLst>
            </p:cNvPr>
            <p:cNvGrpSpPr/>
            <p:nvPr/>
          </p:nvGrpSpPr>
          <p:grpSpPr>
            <a:xfrm>
              <a:off x="2503359" y="5771636"/>
              <a:ext cx="3430784" cy="1086364"/>
              <a:chOff x="5096347" y="5677120"/>
              <a:chExt cx="3992878" cy="1264356"/>
            </a:xfrm>
            <a:grpFill/>
          </p:grpSpPr>
          <p:sp>
            <p:nvSpPr>
              <p:cNvPr id="218" name="Oval 98">
                <a:extLst>
                  <a:ext uri="{FF2B5EF4-FFF2-40B4-BE49-F238E27FC236}">
                    <a16:creationId xmlns:a16="http://schemas.microsoft.com/office/drawing/2014/main" id="{CED62C61-0E72-4641-B1E6-114C525122C5}"/>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9" name="Oval 99">
                <a:extLst>
                  <a:ext uri="{FF2B5EF4-FFF2-40B4-BE49-F238E27FC236}">
                    <a16:creationId xmlns:a16="http://schemas.microsoft.com/office/drawing/2014/main" id="{71E2348C-8DAC-4BBA-A074-9D4F75814068}"/>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0" name="Oval 100">
                <a:extLst>
                  <a:ext uri="{FF2B5EF4-FFF2-40B4-BE49-F238E27FC236}">
                    <a16:creationId xmlns:a16="http://schemas.microsoft.com/office/drawing/2014/main" id="{D02ABE08-EF2E-46D1-90A6-D7E16D396485}"/>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1" name="Oval 101">
                <a:extLst>
                  <a:ext uri="{FF2B5EF4-FFF2-40B4-BE49-F238E27FC236}">
                    <a16:creationId xmlns:a16="http://schemas.microsoft.com/office/drawing/2014/main" id="{7D6C29B2-7594-4AB9-802D-9B6364661070}"/>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2" name="Oval 102">
                <a:extLst>
                  <a:ext uri="{FF2B5EF4-FFF2-40B4-BE49-F238E27FC236}">
                    <a16:creationId xmlns:a16="http://schemas.microsoft.com/office/drawing/2014/main" id="{4D5927DB-8D6C-48E2-86A6-5B8B8E925DD2}"/>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3" name="Oval 103">
                <a:extLst>
                  <a:ext uri="{FF2B5EF4-FFF2-40B4-BE49-F238E27FC236}">
                    <a16:creationId xmlns:a16="http://schemas.microsoft.com/office/drawing/2014/main" id="{93F53A73-8F60-42BB-AA4C-261964A99E1C}"/>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4" name="Oval 104">
                <a:extLst>
                  <a:ext uri="{FF2B5EF4-FFF2-40B4-BE49-F238E27FC236}">
                    <a16:creationId xmlns:a16="http://schemas.microsoft.com/office/drawing/2014/main" id="{9CCC3A21-43A8-4CAC-9296-8164033BB730}"/>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5" name="Oval 105">
                <a:extLst>
                  <a:ext uri="{FF2B5EF4-FFF2-40B4-BE49-F238E27FC236}">
                    <a16:creationId xmlns:a16="http://schemas.microsoft.com/office/drawing/2014/main" id="{B36F49DF-9045-4914-97D3-D1D20BF90214}"/>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6" name="Rectangle 106">
                <a:extLst>
                  <a:ext uri="{FF2B5EF4-FFF2-40B4-BE49-F238E27FC236}">
                    <a16:creationId xmlns:a16="http://schemas.microsoft.com/office/drawing/2014/main" id="{37A807F1-92BA-472E-BA85-469F6917BCE5}"/>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7" name="Oval 107">
                <a:extLst>
                  <a:ext uri="{FF2B5EF4-FFF2-40B4-BE49-F238E27FC236}">
                    <a16:creationId xmlns:a16="http://schemas.microsoft.com/office/drawing/2014/main" id="{B63379A4-0534-4BC1-AF00-A0273246A5E3}"/>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8" name="Oval 108">
                <a:extLst>
                  <a:ext uri="{FF2B5EF4-FFF2-40B4-BE49-F238E27FC236}">
                    <a16:creationId xmlns:a16="http://schemas.microsoft.com/office/drawing/2014/main" id="{1EC889A1-41C9-4911-87CC-AF27DBACDC5D}"/>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9" name="Oval 109">
                <a:extLst>
                  <a:ext uri="{FF2B5EF4-FFF2-40B4-BE49-F238E27FC236}">
                    <a16:creationId xmlns:a16="http://schemas.microsoft.com/office/drawing/2014/main" id="{E81585BF-F021-4547-B027-F1C5EC0FDB35}"/>
                  </a:ext>
                </a:extLst>
              </p:cNvPr>
              <p:cNvSpPr/>
              <p:nvPr/>
            </p:nvSpPr>
            <p:spPr>
              <a:xfrm>
                <a:off x="5096347" y="6288693"/>
                <a:ext cx="595719" cy="59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0" name="Oval 110">
                <a:extLst>
                  <a:ext uri="{FF2B5EF4-FFF2-40B4-BE49-F238E27FC236}">
                    <a16:creationId xmlns:a16="http://schemas.microsoft.com/office/drawing/2014/main" id="{CF2E182F-26EA-4735-9FF3-7CCC56AD7899}"/>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90" name="Group 72">
              <a:extLst>
                <a:ext uri="{FF2B5EF4-FFF2-40B4-BE49-F238E27FC236}">
                  <a16:creationId xmlns:a16="http://schemas.microsoft.com/office/drawing/2014/main" id="{BA5E56C5-2845-4309-B105-C9B7CEB8D0F3}"/>
                </a:ext>
              </a:extLst>
            </p:cNvPr>
            <p:cNvGrpSpPr/>
            <p:nvPr/>
          </p:nvGrpSpPr>
          <p:grpSpPr>
            <a:xfrm flipH="1">
              <a:off x="5677557" y="5865298"/>
              <a:ext cx="3459076" cy="994002"/>
              <a:chOff x="5176824" y="5783050"/>
              <a:chExt cx="4025805" cy="1156862"/>
            </a:xfrm>
            <a:grpFill/>
          </p:grpSpPr>
          <p:sp>
            <p:nvSpPr>
              <p:cNvPr id="206" name="Oval 86">
                <a:extLst>
                  <a:ext uri="{FF2B5EF4-FFF2-40B4-BE49-F238E27FC236}">
                    <a16:creationId xmlns:a16="http://schemas.microsoft.com/office/drawing/2014/main" id="{D4863CEF-C4D2-422F-BD1D-34F97C74B017}"/>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7" name="Oval 87">
                <a:extLst>
                  <a:ext uri="{FF2B5EF4-FFF2-40B4-BE49-F238E27FC236}">
                    <a16:creationId xmlns:a16="http://schemas.microsoft.com/office/drawing/2014/main" id="{4CDAFD65-AA72-4F04-840E-F398317CACCF}"/>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8" name="Oval 88">
                <a:extLst>
                  <a:ext uri="{FF2B5EF4-FFF2-40B4-BE49-F238E27FC236}">
                    <a16:creationId xmlns:a16="http://schemas.microsoft.com/office/drawing/2014/main" id="{0E1886F1-F07F-4D94-9E1C-F4612E259C89}"/>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9" name="Oval 89">
                <a:extLst>
                  <a:ext uri="{FF2B5EF4-FFF2-40B4-BE49-F238E27FC236}">
                    <a16:creationId xmlns:a16="http://schemas.microsoft.com/office/drawing/2014/main" id="{B1C5CBB6-28E4-4FE9-8FBE-363AA5FB723B}"/>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0" name="Oval 90">
                <a:extLst>
                  <a:ext uri="{FF2B5EF4-FFF2-40B4-BE49-F238E27FC236}">
                    <a16:creationId xmlns:a16="http://schemas.microsoft.com/office/drawing/2014/main" id="{06B20AC0-E668-4BE3-8AC2-236C670CD06E}"/>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1" name="Oval 91">
                <a:extLst>
                  <a:ext uri="{FF2B5EF4-FFF2-40B4-BE49-F238E27FC236}">
                    <a16:creationId xmlns:a16="http://schemas.microsoft.com/office/drawing/2014/main" id="{14C57932-98B9-42F5-B908-CD6581D5D52E}"/>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2" name="Oval 92">
                <a:extLst>
                  <a:ext uri="{FF2B5EF4-FFF2-40B4-BE49-F238E27FC236}">
                    <a16:creationId xmlns:a16="http://schemas.microsoft.com/office/drawing/2014/main" id="{9B3146C3-7323-4C49-90F0-9ACAD17BFCDD}"/>
                  </a:ext>
                </a:extLst>
              </p:cNvPr>
              <p:cNvSpPr/>
              <p:nvPr/>
            </p:nvSpPr>
            <p:spPr>
              <a:xfrm>
                <a:off x="8482549" y="610077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3" name="Rectangle 93">
                <a:extLst>
                  <a:ext uri="{FF2B5EF4-FFF2-40B4-BE49-F238E27FC236}">
                    <a16:creationId xmlns:a16="http://schemas.microsoft.com/office/drawing/2014/main" id="{BB23B80D-EA4A-4AE9-94BB-92457F69A61E}"/>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4" name="Oval 94">
                <a:extLst>
                  <a:ext uri="{FF2B5EF4-FFF2-40B4-BE49-F238E27FC236}">
                    <a16:creationId xmlns:a16="http://schemas.microsoft.com/office/drawing/2014/main" id="{7BEE82A2-5D4E-4972-A930-5CFE925EA24B}"/>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5" name="Oval 95">
                <a:extLst>
                  <a:ext uri="{FF2B5EF4-FFF2-40B4-BE49-F238E27FC236}">
                    <a16:creationId xmlns:a16="http://schemas.microsoft.com/office/drawing/2014/main" id="{D26E7340-7B24-459B-AA8F-50BE7EFC50B3}"/>
                  </a:ext>
                </a:extLst>
              </p:cNvPr>
              <p:cNvSpPr/>
              <p:nvPr/>
            </p:nvSpPr>
            <p:spPr>
              <a:xfrm>
                <a:off x="5176824" y="6066471"/>
                <a:ext cx="849276" cy="849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6" name="Oval 96">
                <a:extLst>
                  <a:ext uri="{FF2B5EF4-FFF2-40B4-BE49-F238E27FC236}">
                    <a16:creationId xmlns:a16="http://schemas.microsoft.com/office/drawing/2014/main" id="{8A079A31-819A-4AE6-984D-EAD4C08041C0}"/>
                  </a:ext>
                </a:extLst>
              </p:cNvPr>
              <p:cNvSpPr/>
              <p:nvPr/>
            </p:nvSpPr>
            <p:spPr>
              <a:xfrm>
                <a:off x="7541959" y="6181631"/>
                <a:ext cx="1213393"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7" name="Oval 97">
                <a:extLst>
                  <a:ext uri="{FF2B5EF4-FFF2-40B4-BE49-F238E27FC236}">
                    <a16:creationId xmlns:a16="http://schemas.microsoft.com/office/drawing/2014/main" id="{CA473E87-03CE-4A3D-AA24-81B3E308FC8C}"/>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93" name="Group 73">
              <a:extLst>
                <a:ext uri="{FF2B5EF4-FFF2-40B4-BE49-F238E27FC236}">
                  <a16:creationId xmlns:a16="http://schemas.microsoft.com/office/drawing/2014/main" id="{F09E11DE-72A3-43DB-AB72-4059D160B49C}"/>
                </a:ext>
              </a:extLst>
            </p:cNvPr>
            <p:cNvGrpSpPr/>
            <p:nvPr/>
          </p:nvGrpSpPr>
          <p:grpSpPr>
            <a:xfrm flipH="1">
              <a:off x="8843757" y="5862656"/>
              <a:ext cx="3348243" cy="1004400"/>
              <a:chOff x="5192411" y="5783050"/>
              <a:chExt cx="3896814" cy="1168963"/>
            </a:xfrm>
            <a:grpFill/>
          </p:grpSpPr>
          <p:sp>
            <p:nvSpPr>
              <p:cNvPr id="194" name="Oval 74">
                <a:extLst>
                  <a:ext uri="{FF2B5EF4-FFF2-40B4-BE49-F238E27FC236}">
                    <a16:creationId xmlns:a16="http://schemas.microsoft.com/office/drawing/2014/main" id="{BC0794F2-32F1-4B66-AF39-F85D359FC8D4}"/>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5" name="Oval 75">
                <a:extLst>
                  <a:ext uri="{FF2B5EF4-FFF2-40B4-BE49-F238E27FC236}">
                    <a16:creationId xmlns:a16="http://schemas.microsoft.com/office/drawing/2014/main" id="{C77533CE-D9CF-400F-A8F4-BA366D8BF1BF}"/>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6" name="Oval 76">
                <a:extLst>
                  <a:ext uri="{FF2B5EF4-FFF2-40B4-BE49-F238E27FC236}">
                    <a16:creationId xmlns:a16="http://schemas.microsoft.com/office/drawing/2014/main" id="{F8E52CEC-9C87-4669-9533-4888230699A2}"/>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7" name="Oval 77">
                <a:extLst>
                  <a:ext uri="{FF2B5EF4-FFF2-40B4-BE49-F238E27FC236}">
                    <a16:creationId xmlns:a16="http://schemas.microsoft.com/office/drawing/2014/main" id="{4AEA22DD-AD3F-4EFF-9EC7-7243D80C6417}"/>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8" name="Oval 78">
                <a:extLst>
                  <a:ext uri="{FF2B5EF4-FFF2-40B4-BE49-F238E27FC236}">
                    <a16:creationId xmlns:a16="http://schemas.microsoft.com/office/drawing/2014/main" id="{B07F1A12-C9BF-46C4-8219-E442550119A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9" name="Oval 79">
                <a:extLst>
                  <a:ext uri="{FF2B5EF4-FFF2-40B4-BE49-F238E27FC236}">
                    <a16:creationId xmlns:a16="http://schemas.microsoft.com/office/drawing/2014/main" id="{1C0775B8-294C-45F9-AF30-DA7ED22FD5EC}"/>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0" name="Oval 80">
                <a:extLst>
                  <a:ext uri="{FF2B5EF4-FFF2-40B4-BE49-F238E27FC236}">
                    <a16:creationId xmlns:a16="http://schemas.microsoft.com/office/drawing/2014/main" id="{85606CB3-615B-4DEB-9A46-5A3915C740F1}"/>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1" name="Rectangle 81">
                <a:extLst>
                  <a:ext uri="{FF2B5EF4-FFF2-40B4-BE49-F238E27FC236}">
                    <a16:creationId xmlns:a16="http://schemas.microsoft.com/office/drawing/2014/main" id="{C3376574-55BB-4417-9E2A-D5797AAAE6C8}"/>
                  </a:ext>
                </a:extLst>
              </p:cNvPr>
              <p:cNvSpPr/>
              <p:nvPr/>
            </p:nvSpPr>
            <p:spPr>
              <a:xfrm>
                <a:off x="5192411" y="6613640"/>
                <a:ext cx="3880949" cy="3237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2" name="Oval 82">
                <a:extLst>
                  <a:ext uri="{FF2B5EF4-FFF2-40B4-BE49-F238E27FC236}">
                    <a16:creationId xmlns:a16="http://schemas.microsoft.com/office/drawing/2014/main" id="{7FC8F925-CB63-48F8-98DB-1061E50CC5F3}"/>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3" name="Oval 83">
                <a:extLst>
                  <a:ext uri="{FF2B5EF4-FFF2-40B4-BE49-F238E27FC236}">
                    <a16:creationId xmlns:a16="http://schemas.microsoft.com/office/drawing/2014/main" id="{C54CFF3E-8114-437E-A595-2CCF40E7A15F}"/>
                  </a:ext>
                </a:extLst>
              </p:cNvPr>
              <p:cNvSpPr/>
              <p:nvPr/>
            </p:nvSpPr>
            <p:spPr>
              <a:xfrm>
                <a:off x="5192411" y="6044347"/>
                <a:ext cx="907666" cy="9076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4" name="Oval 84">
                <a:extLst>
                  <a:ext uri="{FF2B5EF4-FFF2-40B4-BE49-F238E27FC236}">
                    <a16:creationId xmlns:a16="http://schemas.microsoft.com/office/drawing/2014/main" id="{DD240141-17AD-438F-A39E-C38B2249C1E5}"/>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5" name="Oval 85">
                <a:extLst>
                  <a:ext uri="{FF2B5EF4-FFF2-40B4-BE49-F238E27FC236}">
                    <a16:creationId xmlns:a16="http://schemas.microsoft.com/office/drawing/2014/main" id="{6C6702BC-D8F2-4582-AE6C-53EF5077AEA8}"/>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4" name="Ομάδα 3">
            <a:extLst>
              <a:ext uri="{FF2B5EF4-FFF2-40B4-BE49-F238E27FC236}">
                <a16:creationId xmlns:a16="http://schemas.microsoft.com/office/drawing/2014/main" id="{7720148F-91D4-D9DA-7671-AC585BD980E8}"/>
              </a:ext>
            </a:extLst>
          </p:cNvPr>
          <p:cNvGrpSpPr/>
          <p:nvPr/>
        </p:nvGrpSpPr>
        <p:grpSpPr>
          <a:xfrm>
            <a:off x="7152564" y="0"/>
            <a:ext cx="5041415" cy="1001264"/>
            <a:chOff x="7083066" y="80366"/>
            <a:chExt cx="5041415" cy="1001264"/>
          </a:xfrm>
        </p:grpSpPr>
        <p:pic>
          <p:nvPicPr>
            <p:cNvPr id="16" name="Εικόνα 15">
              <a:extLst>
                <a:ext uri="{FF2B5EF4-FFF2-40B4-BE49-F238E27FC236}">
                  <a16:creationId xmlns:a16="http://schemas.microsoft.com/office/drawing/2014/main" id="{9D41AD87-7E46-4961-D005-80B34783E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066" y="80366"/>
              <a:ext cx="4021871" cy="998404"/>
            </a:xfrm>
            <a:prstGeom prst="rect">
              <a:avLst/>
            </a:prstGeom>
          </p:spPr>
        </p:pic>
        <p:pic>
          <p:nvPicPr>
            <p:cNvPr id="245" name="Εικόνα 244">
              <a:extLst>
                <a:ext uri="{FF2B5EF4-FFF2-40B4-BE49-F238E27FC236}">
                  <a16:creationId xmlns:a16="http://schemas.microsoft.com/office/drawing/2014/main" id="{71482D2A-54AE-7945-CDA1-9DE81509A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1284" y="80366"/>
              <a:ext cx="1023197" cy="1001264"/>
            </a:xfrm>
            <a:prstGeom prst="rect">
              <a:avLst/>
            </a:prstGeom>
          </p:spPr>
        </p:pic>
      </p:grpSp>
    </p:spTree>
    <p:extLst>
      <p:ext uri="{BB962C8B-B14F-4D97-AF65-F5344CB8AC3E}">
        <p14:creationId xmlns:p14="http://schemas.microsoft.com/office/powerpoint/2010/main" val="4063832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Εικόνα 7">
            <a:extLst>
              <a:ext uri="{FF2B5EF4-FFF2-40B4-BE49-F238E27FC236}">
                <a16:creationId xmlns:a16="http://schemas.microsoft.com/office/drawing/2014/main" id="{AAC686E9-0330-3DB5-91F1-BC60E7E788E8}"/>
              </a:ext>
            </a:extLst>
          </p:cNvPr>
          <p:cNvPicPr>
            <a:picLocks noChangeAspect="1"/>
          </p:cNvPicPr>
          <p:nvPr/>
        </p:nvPicPr>
        <p:blipFill>
          <a:blip r:embed="rId3"/>
          <a:stretch>
            <a:fillRect/>
          </a:stretch>
        </p:blipFill>
        <p:spPr>
          <a:xfrm>
            <a:off x="4219935" y="0"/>
            <a:ext cx="7972065" cy="6858000"/>
          </a:xfrm>
          <a:prstGeom prst="rect">
            <a:avLst/>
          </a:prstGeom>
          <a:ln>
            <a:solidFill>
              <a:schemeClr val="tx1"/>
            </a:solidFill>
          </a:ln>
        </p:spPr>
      </p:pic>
      <p:sp>
        <p:nvSpPr>
          <p:cNvPr id="9" name="TextBox 8">
            <a:extLst>
              <a:ext uri="{FF2B5EF4-FFF2-40B4-BE49-F238E27FC236}">
                <a16:creationId xmlns:a16="http://schemas.microsoft.com/office/drawing/2014/main" id="{EC586AAC-FCDD-9DC8-8FE1-1E9043A6D288}"/>
              </a:ext>
            </a:extLst>
          </p:cNvPr>
          <p:cNvSpPr txBox="1"/>
          <p:nvPr/>
        </p:nvSpPr>
        <p:spPr>
          <a:xfrm>
            <a:off x="-2" y="290431"/>
            <a:ext cx="4219937" cy="3385542"/>
          </a:xfrm>
          <a:prstGeom prst="rect">
            <a:avLst/>
          </a:prstGeom>
          <a:noFill/>
        </p:spPr>
        <p:txBody>
          <a:bodyPr wrap="square" rtlCol="0">
            <a:spAutoFit/>
          </a:bodyPr>
          <a:lstStyle/>
          <a:p>
            <a:pPr algn="ctr"/>
            <a:r>
              <a:rPr lang="en-US" sz="3200" b="1" dirty="0">
                <a:latin typeface="Calibri" pitchFamily="34" charset="0"/>
                <a:cs typeface="Calibri" pitchFamily="34" charset="0"/>
              </a:rPr>
              <a:t>YouGov</a:t>
            </a:r>
          </a:p>
          <a:p>
            <a:pPr algn="ctr"/>
            <a:r>
              <a:rPr lang="en-US" sz="3200" b="1" dirty="0">
                <a:latin typeface="Calibri" pitchFamily="34" charset="0"/>
                <a:cs typeface="Calibri" pitchFamily="34" charset="0"/>
              </a:rPr>
              <a:t>European Fashion Report 2021</a:t>
            </a: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pPr algn="ctr"/>
            <a:r>
              <a:rPr lang="en-US" sz="3200" dirty="0">
                <a:latin typeface="Calibri" pitchFamily="34" charset="0"/>
                <a:cs typeface="Calibri" pitchFamily="34" charset="0"/>
              </a:rPr>
              <a:t>Criteria when buying clothes</a:t>
            </a:r>
            <a:endParaRPr lang="el-GR" sz="3200" dirty="0">
              <a:latin typeface="Calibri" pitchFamily="34" charset="0"/>
              <a:cs typeface="Calibri" pitchFamily="34" charset="0"/>
            </a:endParaRPr>
          </a:p>
        </p:txBody>
      </p:sp>
    </p:spTree>
    <p:extLst>
      <p:ext uri="{BB962C8B-B14F-4D97-AF65-F5344CB8AC3E}">
        <p14:creationId xmlns:p14="http://schemas.microsoft.com/office/powerpoint/2010/main" val="55571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schemeClr>
            </a:gs>
            <a:gs pos="30000">
              <a:srgbClr val="85C2FF"/>
            </a:gs>
            <a:gs pos="82000">
              <a:srgbClr val="C4D6EB">
                <a:lumMod val="100000"/>
              </a:srgbClr>
            </a:gs>
            <a:gs pos="100000">
              <a:schemeClr val="accent2">
                <a:lumMod val="60000"/>
                <a:lumOff val="40000"/>
              </a:schemeClr>
            </a:gs>
          </a:gsLst>
          <a:lin ang="5400000" scaled="0"/>
        </a:gradFill>
        <a:effectLst/>
      </p:bgPr>
    </p:bg>
    <p:spTree>
      <p:nvGrpSpPr>
        <p:cNvPr id="1" name=""/>
        <p:cNvGrpSpPr/>
        <p:nvPr/>
      </p:nvGrpSpPr>
      <p:grpSpPr>
        <a:xfrm>
          <a:off x="0" y="0"/>
          <a:ext cx="0" cy="0"/>
          <a:chOff x="0" y="0"/>
          <a:chExt cx="0" cy="0"/>
        </a:xfrm>
      </p:grpSpPr>
      <p:graphicFrame>
        <p:nvGraphicFramePr>
          <p:cNvPr id="4" name="Γράφημα 3">
            <a:extLst>
              <a:ext uri="{FF2B5EF4-FFF2-40B4-BE49-F238E27FC236}">
                <a16:creationId xmlns:a16="http://schemas.microsoft.com/office/drawing/2014/main" id="{1839FE94-2A35-665F-9A09-4F2EA31D593C}"/>
              </a:ext>
            </a:extLst>
          </p:cNvPr>
          <p:cNvGraphicFramePr/>
          <p:nvPr>
            <p:extLst>
              <p:ext uri="{D42A27DB-BD31-4B8C-83A1-F6EECF244321}">
                <p14:modId xmlns:p14="http://schemas.microsoft.com/office/powerpoint/2010/main" val="2429367585"/>
              </p:ext>
            </p:extLst>
          </p:nvPr>
        </p:nvGraphicFramePr>
        <p:xfrm>
          <a:off x="885800" y="1328928"/>
          <a:ext cx="10497312" cy="539496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B547784-6E8C-CDD6-A4F2-1970D6AC0745}"/>
              </a:ext>
            </a:extLst>
          </p:cNvPr>
          <p:cNvSpPr txBox="1"/>
          <p:nvPr/>
        </p:nvSpPr>
        <p:spPr>
          <a:xfrm>
            <a:off x="1867256" y="12192"/>
            <a:ext cx="8534400" cy="1323439"/>
          </a:xfrm>
          <a:prstGeom prst="rect">
            <a:avLst/>
          </a:prstGeom>
          <a:noFill/>
        </p:spPr>
        <p:txBody>
          <a:bodyPr wrap="square" rtlCol="0">
            <a:spAutoFit/>
          </a:bodyPr>
          <a:lstStyle/>
          <a:p>
            <a:pPr algn="ctr"/>
            <a:r>
              <a:rPr lang="en-US" sz="4000" b="1" dirty="0">
                <a:latin typeface="+mj-lt"/>
                <a:cs typeface="Calibri" pitchFamily="34" charset="0"/>
              </a:rPr>
              <a:t>YouGov</a:t>
            </a:r>
          </a:p>
          <a:p>
            <a:pPr algn="ctr"/>
            <a:r>
              <a:rPr lang="en-US" sz="4000" b="1" dirty="0">
                <a:latin typeface="+mj-lt"/>
                <a:cs typeface="Calibri" pitchFamily="34" charset="0"/>
              </a:rPr>
              <a:t>European Fashion Report 2021</a:t>
            </a:r>
          </a:p>
        </p:txBody>
      </p:sp>
    </p:spTree>
    <p:extLst>
      <p:ext uri="{BB962C8B-B14F-4D97-AF65-F5344CB8AC3E}">
        <p14:creationId xmlns:p14="http://schemas.microsoft.com/office/powerpoint/2010/main" val="21405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Γράφημα 7">
            <a:extLst>
              <a:ext uri="{FF2B5EF4-FFF2-40B4-BE49-F238E27FC236}">
                <a16:creationId xmlns:a16="http://schemas.microsoft.com/office/drawing/2014/main" id="{5B0AD479-C315-8547-44D5-A4FD12C01796}"/>
              </a:ext>
            </a:extLst>
          </p:cNvPr>
          <p:cNvGraphicFramePr/>
          <p:nvPr>
            <p:extLst>
              <p:ext uri="{D42A27DB-BD31-4B8C-83A1-F6EECF244321}">
                <p14:modId xmlns:p14="http://schemas.microsoft.com/office/powerpoint/2010/main" val="1397846163"/>
              </p:ext>
            </p:extLst>
          </p:nvPr>
        </p:nvGraphicFramePr>
        <p:xfrm>
          <a:off x="380288" y="1615155"/>
          <a:ext cx="11431424" cy="4990744"/>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0023B77-E154-CE6E-FECA-DDBB55992E8D}"/>
              </a:ext>
            </a:extLst>
          </p:cNvPr>
          <p:cNvSpPr txBox="1"/>
          <p:nvPr/>
        </p:nvSpPr>
        <p:spPr>
          <a:xfrm>
            <a:off x="2200656" y="0"/>
            <a:ext cx="7790688" cy="1323439"/>
          </a:xfrm>
          <a:prstGeom prst="rect">
            <a:avLst/>
          </a:prstGeom>
          <a:noFill/>
        </p:spPr>
        <p:txBody>
          <a:bodyPr wrap="square" rtlCol="0">
            <a:spAutoFit/>
          </a:bodyPr>
          <a:lstStyle/>
          <a:p>
            <a:pPr algn="ctr"/>
            <a:r>
              <a:rPr lang="en-US" sz="4000" b="1" dirty="0">
                <a:latin typeface="+mj-lt"/>
                <a:cs typeface="Calibri" pitchFamily="34" charset="0"/>
              </a:rPr>
              <a:t>YouGov</a:t>
            </a:r>
          </a:p>
          <a:p>
            <a:pPr algn="ctr"/>
            <a:r>
              <a:rPr lang="en-US" sz="4000" b="1" dirty="0">
                <a:latin typeface="+mj-lt"/>
                <a:cs typeface="Calibri" pitchFamily="34" charset="0"/>
              </a:rPr>
              <a:t>European Fashion Report 2021</a:t>
            </a:r>
          </a:p>
        </p:txBody>
      </p:sp>
    </p:spTree>
    <p:extLst>
      <p:ext uri="{BB962C8B-B14F-4D97-AF65-F5344CB8AC3E}">
        <p14:creationId xmlns:p14="http://schemas.microsoft.com/office/powerpoint/2010/main" val="1801025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75907" y="2857630"/>
            <a:ext cx="4797245" cy="1142740"/>
            <a:chOff x="6665542" y="2749602"/>
            <a:chExt cx="4797245" cy="1142740"/>
          </a:xfrm>
        </p:grpSpPr>
        <p:sp>
          <p:nvSpPr>
            <p:cNvPr id="8" name="TextBox 7">
              <a:extLst>
                <a:ext uri="{FF2B5EF4-FFF2-40B4-BE49-F238E27FC236}">
                  <a16:creationId xmlns:a16="http://schemas.microsoft.com/office/drawing/2014/main" id="{5CF5BDA4-10C7-46A6-AC30-523A3FC438AC}"/>
                </a:ext>
              </a:extLst>
            </p:cNvPr>
            <p:cNvSpPr txBox="1"/>
            <p:nvPr/>
          </p:nvSpPr>
          <p:spPr>
            <a:xfrm>
              <a:off x="6665542" y="2749602"/>
              <a:ext cx="4777152" cy="830997"/>
            </a:xfrm>
            <a:prstGeom prst="rect">
              <a:avLst/>
            </a:prstGeom>
            <a:noFill/>
          </p:spPr>
          <p:txBody>
            <a:bodyPr wrap="square" rtlCol="0" anchor="ctr">
              <a:spAutoFit/>
            </a:bodyPr>
            <a:lstStyle/>
            <a:p>
              <a:r>
                <a:rPr lang="en-US" altLang="ko-KR" sz="4800" b="1" dirty="0">
                  <a:latin typeface="+mj-lt"/>
                  <a:cs typeface="Arial" pitchFamily="34" charset="0"/>
                </a:rPr>
                <a:t>Our Solution</a:t>
              </a:r>
              <a:endParaRPr lang="ko-KR" altLang="en-US" sz="4800" b="1" dirty="0">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cs typeface="Arial" pitchFamily="34" charset="0"/>
                </a:rPr>
                <a:t>Our Vision &amp; Goals</a:t>
              </a:r>
              <a:endParaRPr lang="ko-KR" altLang="en-US" sz="1867" dirty="0">
                <a:cs typeface="Arial" pitchFamily="34" charset="0"/>
              </a:endParaRPr>
            </a:p>
          </p:txBody>
        </p:sp>
      </p:grpSp>
      <p:grpSp>
        <p:nvGrpSpPr>
          <p:cNvPr id="91" name="Group 90">
            <a:extLst>
              <a:ext uri="{FF2B5EF4-FFF2-40B4-BE49-F238E27FC236}">
                <a16:creationId xmlns:a16="http://schemas.microsoft.com/office/drawing/2014/main" id="{972CA546-26CB-4748-BB75-1BE0C05A0E63}"/>
              </a:ext>
            </a:extLst>
          </p:cNvPr>
          <p:cNvGrpSpPr/>
          <p:nvPr/>
        </p:nvGrpSpPr>
        <p:grpSpPr>
          <a:xfrm>
            <a:off x="1451352" y="1152611"/>
            <a:ext cx="5291973" cy="5220252"/>
            <a:chOff x="1451352" y="1152611"/>
            <a:chExt cx="5291973" cy="5220252"/>
          </a:xfrm>
        </p:grpSpPr>
        <p:grpSp>
          <p:nvGrpSpPr>
            <p:cNvPr id="7" name="Group 6">
              <a:extLst>
                <a:ext uri="{FF2B5EF4-FFF2-40B4-BE49-F238E27FC236}">
                  <a16:creationId xmlns:a16="http://schemas.microsoft.com/office/drawing/2014/main" id="{F310E25E-4CF7-468B-8ECC-98F17C6A6A11}"/>
                </a:ext>
              </a:extLst>
            </p:cNvPr>
            <p:cNvGrpSpPr/>
            <p:nvPr/>
          </p:nvGrpSpPr>
          <p:grpSpPr>
            <a:xfrm>
              <a:off x="3789886" y="3443782"/>
              <a:ext cx="743513" cy="2513363"/>
              <a:chOff x="5714547" y="3290776"/>
              <a:chExt cx="743513" cy="3591643"/>
            </a:xfrm>
          </p:grpSpPr>
          <p:sp>
            <p:nvSpPr>
              <p:cNvPr id="46" name="Trapezoid 11">
                <a:extLst>
                  <a:ext uri="{FF2B5EF4-FFF2-40B4-BE49-F238E27FC236}">
                    <a16:creationId xmlns:a16="http://schemas.microsoft.com/office/drawing/2014/main" id="{3B52ADBA-D2D0-4942-8095-A4D3319ECF75}"/>
                  </a:ext>
                </a:extLst>
              </p:cNvPr>
              <p:cNvSpPr/>
              <p:nvPr/>
            </p:nvSpPr>
            <p:spPr>
              <a:xfrm>
                <a:off x="5714547" y="3290776"/>
                <a:ext cx="743513"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3">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rapezoid 11">
                <a:extLst>
                  <a:ext uri="{FF2B5EF4-FFF2-40B4-BE49-F238E27FC236}">
                    <a16:creationId xmlns:a16="http://schemas.microsoft.com/office/drawing/2014/main" id="{E0867637-56EE-4781-9946-CF2CBD4A29F2}"/>
                  </a:ext>
                </a:extLst>
              </p:cNvPr>
              <p:cNvSpPr/>
              <p:nvPr/>
            </p:nvSpPr>
            <p:spPr>
              <a:xfrm>
                <a:off x="5845404" y="3290776"/>
                <a:ext cx="479555"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1">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2A2176A-4015-4836-A538-DC19780A36EC}"/>
                </a:ext>
              </a:extLst>
            </p:cNvPr>
            <p:cNvGrpSpPr/>
            <p:nvPr/>
          </p:nvGrpSpPr>
          <p:grpSpPr>
            <a:xfrm>
              <a:off x="3558735" y="1152611"/>
              <a:ext cx="1210387" cy="2802321"/>
              <a:chOff x="5331153" y="575008"/>
              <a:chExt cx="1507917" cy="3491170"/>
            </a:xfrm>
          </p:grpSpPr>
          <p:grpSp>
            <p:nvGrpSpPr>
              <p:cNvPr id="11" name="Group 10">
                <a:extLst>
                  <a:ext uri="{FF2B5EF4-FFF2-40B4-BE49-F238E27FC236}">
                    <a16:creationId xmlns:a16="http://schemas.microsoft.com/office/drawing/2014/main" id="{BA1296A0-F80B-4C64-8B0D-FF887BD78953}"/>
                  </a:ext>
                </a:extLst>
              </p:cNvPr>
              <p:cNvGrpSpPr/>
              <p:nvPr/>
            </p:nvGrpSpPr>
            <p:grpSpPr>
              <a:xfrm>
                <a:off x="6404987" y="3268551"/>
                <a:ext cx="207521" cy="447013"/>
                <a:chOff x="5282863" y="4265998"/>
                <a:chExt cx="524099" cy="1110552"/>
              </a:xfrm>
            </p:grpSpPr>
            <p:sp>
              <p:nvSpPr>
                <p:cNvPr id="43" name="Graphic 2">
                  <a:extLst>
                    <a:ext uri="{FF2B5EF4-FFF2-40B4-BE49-F238E27FC236}">
                      <a16:creationId xmlns:a16="http://schemas.microsoft.com/office/drawing/2014/main" id="{4758C297-F36F-436F-8FC6-C134DDA00808}"/>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44" name="Graphic 2">
                  <a:extLst>
                    <a:ext uri="{FF2B5EF4-FFF2-40B4-BE49-F238E27FC236}">
                      <a16:creationId xmlns:a16="http://schemas.microsoft.com/office/drawing/2014/main" id="{6C6D7596-88E5-4312-B7C7-3D9A5AC33F9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45" name="Graphic 2">
                  <a:extLst>
                    <a:ext uri="{FF2B5EF4-FFF2-40B4-BE49-F238E27FC236}">
                      <a16:creationId xmlns:a16="http://schemas.microsoft.com/office/drawing/2014/main" id="{0381DEA7-ED37-42C0-A320-E868ADB5D991}"/>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2" name="Group 11">
                <a:extLst>
                  <a:ext uri="{FF2B5EF4-FFF2-40B4-BE49-F238E27FC236}">
                    <a16:creationId xmlns:a16="http://schemas.microsoft.com/office/drawing/2014/main" id="{A4A0611D-269B-4771-BF91-58BD4995A398}"/>
                  </a:ext>
                </a:extLst>
              </p:cNvPr>
              <p:cNvGrpSpPr/>
              <p:nvPr/>
            </p:nvGrpSpPr>
            <p:grpSpPr>
              <a:xfrm>
                <a:off x="5561202" y="3274206"/>
                <a:ext cx="207521" cy="447013"/>
                <a:chOff x="5282863" y="4265998"/>
                <a:chExt cx="524099" cy="1110552"/>
              </a:xfrm>
            </p:grpSpPr>
            <p:sp>
              <p:nvSpPr>
                <p:cNvPr id="40" name="Graphic 2">
                  <a:extLst>
                    <a:ext uri="{FF2B5EF4-FFF2-40B4-BE49-F238E27FC236}">
                      <a16:creationId xmlns:a16="http://schemas.microsoft.com/office/drawing/2014/main" id="{3126B998-FE33-483E-923B-89D745A0C3A9}"/>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41" name="Graphic 2">
                  <a:extLst>
                    <a:ext uri="{FF2B5EF4-FFF2-40B4-BE49-F238E27FC236}">
                      <a16:creationId xmlns:a16="http://schemas.microsoft.com/office/drawing/2014/main" id="{2D35A86B-4577-4910-8D4B-A0B130718CC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42" name="Graphic 2">
                  <a:extLst>
                    <a:ext uri="{FF2B5EF4-FFF2-40B4-BE49-F238E27FC236}">
                      <a16:creationId xmlns:a16="http://schemas.microsoft.com/office/drawing/2014/main" id="{E58A36B4-4CC3-4A9D-88C6-36506B93785A}"/>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11929820-9C57-48D5-BB53-46A2D7F210E5}"/>
                  </a:ext>
                </a:extLst>
              </p:cNvPr>
              <p:cNvGrpSpPr/>
              <p:nvPr/>
            </p:nvGrpSpPr>
            <p:grpSpPr>
              <a:xfrm>
                <a:off x="5903929" y="3247764"/>
                <a:ext cx="351612" cy="818414"/>
                <a:chOff x="5282863" y="4265998"/>
                <a:chExt cx="524099" cy="1110552"/>
              </a:xfrm>
            </p:grpSpPr>
            <p:sp>
              <p:nvSpPr>
                <p:cNvPr id="37" name="Graphic 2">
                  <a:extLst>
                    <a:ext uri="{FF2B5EF4-FFF2-40B4-BE49-F238E27FC236}">
                      <a16:creationId xmlns:a16="http://schemas.microsoft.com/office/drawing/2014/main" id="{24BA457A-DC9F-443A-8ACE-7F26C9B332C0}"/>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8" name="Graphic 2">
                  <a:extLst>
                    <a:ext uri="{FF2B5EF4-FFF2-40B4-BE49-F238E27FC236}">
                      <a16:creationId xmlns:a16="http://schemas.microsoft.com/office/drawing/2014/main" id="{29FED324-2BCE-481F-8C8E-C63881DDF262}"/>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39" name="Graphic 2">
                  <a:extLst>
                    <a:ext uri="{FF2B5EF4-FFF2-40B4-BE49-F238E27FC236}">
                      <a16:creationId xmlns:a16="http://schemas.microsoft.com/office/drawing/2014/main" id="{F1B80448-FC98-42BB-AF88-36FC3467A05B}"/>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7C7191C8-ADC2-40A2-A89A-C2C50875D6E5}"/>
                  </a:ext>
                </a:extLst>
              </p:cNvPr>
              <p:cNvGrpSpPr/>
              <p:nvPr/>
            </p:nvGrpSpPr>
            <p:grpSpPr>
              <a:xfrm>
                <a:off x="5331153" y="575008"/>
                <a:ext cx="1507917" cy="2723755"/>
                <a:chOff x="5350725" y="913710"/>
                <a:chExt cx="1507917" cy="2723755"/>
              </a:xfrm>
            </p:grpSpPr>
            <p:sp>
              <p:nvSpPr>
                <p:cNvPr id="15" name="Freeform: Shape 14">
                  <a:extLst>
                    <a:ext uri="{FF2B5EF4-FFF2-40B4-BE49-F238E27FC236}">
                      <a16:creationId xmlns:a16="http://schemas.microsoft.com/office/drawing/2014/main" id="{F152472C-5499-4EFE-A543-75D75C5BA45C}"/>
                    </a:ext>
                  </a:extLst>
                </p:cNvPr>
                <p:cNvSpPr/>
                <p:nvPr/>
              </p:nvSpPr>
              <p:spPr>
                <a:xfrm>
                  <a:off x="5763669" y="1171705"/>
                  <a:ext cx="680698" cy="2272550"/>
                </a:xfrm>
                <a:custGeom>
                  <a:avLst/>
                  <a:gdLst>
                    <a:gd name="connsiteX0" fmla="*/ 542062 w 680698"/>
                    <a:gd name="connsiteY0" fmla="*/ 0 h 2272550"/>
                    <a:gd name="connsiteX1" fmla="*/ 605998 w 680698"/>
                    <a:gd name="connsiteY1" fmla="*/ 121363 h 2272550"/>
                    <a:gd name="connsiteX2" fmla="*/ 666313 w 680698"/>
                    <a:gd name="connsiteY2" fmla="*/ 264359 h 2272550"/>
                    <a:gd name="connsiteX3" fmla="*/ 679843 w 680698"/>
                    <a:gd name="connsiteY3" fmla="*/ 345113 h 2272550"/>
                    <a:gd name="connsiteX4" fmla="*/ 680026 w 680698"/>
                    <a:gd name="connsiteY4" fmla="*/ 508514 h 2272550"/>
                    <a:gd name="connsiteX5" fmla="*/ 680698 w 680698"/>
                    <a:gd name="connsiteY5" fmla="*/ 519510 h 2272550"/>
                    <a:gd name="connsiteX6" fmla="*/ 680698 w 680698"/>
                    <a:gd name="connsiteY6" fmla="*/ 2173318 h 2272550"/>
                    <a:gd name="connsiteX7" fmla="*/ 581466 w 680698"/>
                    <a:gd name="connsiteY7" fmla="*/ 2272550 h 2272550"/>
                    <a:gd name="connsiteX8" fmla="*/ 99232 w 680698"/>
                    <a:gd name="connsiteY8" fmla="*/ 2272550 h 2272550"/>
                    <a:gd name="connsiteX9" fmla="*/ 0 w 680698"/>
                    <a:gd name="connsiteY9" fmla="*/ 2173318 h 2272550"/>
                    <a:gd name="connsiteX10" fmla="*/ 0 w 680698"/>
                    <a:gd name="connsiteY10" fmla="*/ 519540 h 2272550"/>
                    <a:gd name="connsiteX11" fmla="*/ 1619 w 680698"/>
                    <a:gd name="connsiteY11" fmla="*/ 501887 h 2272550"/>
                    <a:gd name="connsiteX12" fmla="*/ 764 w 680698"/>
                    <a:gd name="connsiteY12" fmla="*/ 394011 h 2272550"/>
                    <a:gd name="connsiteX13" fmla="*/ 42851 w 680698"/>
                    <a:gd name="connsiteY13" fmla="*/ 187636 h 2272550"/>
                    <a:gd name="connsiteX14" fmla="*/ 97513 w 680698"/>
                    <a:gd name="connsiteY14" fmla="*/ 70669 h 2272550"/>
                    <a:gd name="connsiteX15" fmla="*/ 136692 w 680698"/>
                    <a:gd name="connsiteY15" fmla="*/ 1421 h 2272550"/>
                    <a:gd name="connsiteX16" fmla="*/ 332331 w 680698"/>
                    <a:gd name="connsiteY16" fmla="*/ 21143 h 227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698" h="2272550">
                      <a:moveTo>
                        <a:pt x="542062" y="0"/>
                      </a:moveTo>
                      <a:lnTo>
                        <a:pt x="605998" y="121363"/>
                      </a:lnTo>
                      <a:cubicBezTo>
                        <a:pt x="628022" y="167906"/>
                        <a:pt x="648132" y="215567"/>
                        <a:pt x="666313" y="264359"/>
                      </a:cubicBezTo>
                      <a:cubicBezTo>
                        <a:pt x="676117" y="290656"/>
                        <a:pt x="679782" y="317502"/>
                        <a:pt x="679843" y="345113"/>
                      </a:cubicBezTo>
                      <a:cubicBezTo>
                        <a:pt x="679996" y="399600"/>
                        <a:pt x="680026" y="454057"/>
                        <a:pt x="680026" y="508514"/>
                      </a:cubicBezTo>
                      <a:cubicBezTo>
                        <a:pt x="680454" y="512118"/>
                        <a:pt x="680668" y="515784"/>
                        <a:pt x="680698" y="519510"/>
                      </a:cubicBezTo>
                      <a:lnTo>
                        <a:pt x="680698" y="2173318"/>
                      </a:lnTo>
                      <a:cubicBezTo>
                        <a:pt x="680698" y="2227897"/>
                        <a:pt x="636046" y="2272550"/>
                        <a:pt x="581466" y="2272550"/>
                      </a:cubicBezTo>
                      <a:lnTo>
                        <a:pt x="99232" y="2272550"/>
                      </a:lnTo>
                      <a:cubicBezTo>
                        <a:pt x="44653" y="2272550"/>
                        <a:pt x="0" y="2227897"/>
                        <a:pt x="0" y="2173318"/>
                      </a:cubicBezTo>
                      <a:lnTo>
                        <a:pt x="0" y="519540"/>
                      </a:lnTo>
                      <a:cubicBezTo>
                        <a:pt x="0" y="513493"/>
                        <a:pt x="581" y="507629"/>
                        <a:pt x="1619" y="501887"/>
                      </a:cubicBezTo>
                      <a:cubicBezTo>
                        <a:pt x="2108" y="465877"/>
                        <a:pt x="3116" y="429837"/>
                        <a:pt x="764" y="394011"/>
                      </a:cubicBezTo>
                      <a:cubicBezTo>
                        <a:pt x="-4062" y="320923"/>
                        <a:pt x="14997" y="254066"/>
                        <a:pt x="42851" y="187636"/>
                      </a:cubicBezTo>
                      <a:cubicBezTo>
                        <a:pt x="59589" y="147717"/>
                        <a:pt x="77841" y="108751"/>
                        <a:pt x="97513" y="70669"/>
                      </a:cubicBezTo>
                      <a:lnTo>
                        <a:pt x="136692" y="1421"/>
                      </a:lnTo>
                      <a:lnTo>
                        <a:pt x="332331" y="21143"/>
                      </a:lnTo>
                      <a:close/>
                    </a:path>
                  </a:pathLst>
                </a:custGeom>
                <a:gradFill flip="none" rotWithShape="1">
                  <a:gsLst>
                    <a:gs pos="0">
                      <a:schemeClr val="bg1">
                        <a:lumMod val="65000"/>
                      </a:schemeClr>
                    </a:gs>
                    <a:gs pos="28000">
                      <a:schemeClr val="bg1">
                        <a:lumMod val="75000"/>
                      </a:schemeClr>
                    </a:gs>
                    <a:gs pos="97345">
                      <a:schemeClr val="bg1">
                        <a:lumMod val="85000"/>
                      </a:schemeClr>
                    </a:gs>
                    <a:gs pos="70000">
                      <a:schemeClr val="bg1">
                        <a:lumMod val="95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Freeform: Shape 15">
                  <a:extLst>
                    <a:ext uri="{FF2B5EF4-FFF2-40B4-BE49-F238E27FC236}">
                      <a16:creationId xmlns:a16="http://schemas.microsoft.com/office/drawing/2014/main" id="{D930B9E8-EDA8-4728-8B62-EF872984CEAB}"/>
                    </a:ext>
                  </a:extLst>
                </p:cNvPr>
                <p:cNvSpPr/>
                <p:nvPr/>
              </p:nvSpPr>
              <p:spPr>
                <a:xfrm>
                  <a:off x="6414314"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Freeform: Shape 16">
                  <a:extLst>
                    <a:ext uri="{FF2B5EF4-FFF2-40B4-BE49-F238E27FC236}">
                      <a16:creationId xmlns:a16="http://schemas.microsoft.com/office/drawing/2014/main" id="{317E751E-EDF0-48A5-944B-DC66ED924183}"/>
                    </a:ext>
                  </a:extLst>
                </p:cNvPr>
                <p:cNvSpPr/>
                <p:nvPr/>
              </p:nvSpPr>
              <p:spPr>
                <a:xfrm>
                  <a:off x="5575895"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Freeform: Shape 17">
                  <a:extLst>
                    <a:ext uri="{FF2B5EF4-FFF2-40B4-BE49-F238E27FC236}">
                      <a16:creationId xmlns:a16="http://schemas.microsoft.com/office/drawing/2014/main" id="{F9E257A8-F103-45A7-9C59-9955F5076460}"/>
                    </a:ext>
                  </a:extLst>
                </p:cNvPr>
                <p:cNvSpPr/>
                <p:nvPr/>
              </p:nvSpPr>
              <p:spPr>
                <a:xfrm>
                  <a:off x="5575493" y="1588828"/>
                  <a:ext cx="219748" cy="1855441"/>
                </a:xfrm>
                <a:custGeom>
                  <a:avLst/>
                  <a:gdLst>
                    <a:gd name="connsiteX0" fmla="*/ 323630 w 324382"/>
                    <a:gd name="connsiteY0" fmla="*/ 524984 h 2738918"/>
                    <a:gd name="connsiteX1" fmla="*/ 321601 w 324382"/>
                    <a:gd name="connsiteY1" fmla="*/ 478682 h 2738918"/>
                    <a:gd name="connsiteX2" fmla="*/ 315334 w 324382"/>
                    <a:gd name="connsiteY2" fmla="*/ 415968 h 2738918"/>
                    <a:gd name="connsiteX3" fmla="*/ 179041 w 324382"/>
                    <a:gd name="connsiteY3" fmla="*/ 25530 h 2738918"/>
                    <a:gd name="connsiteX4" fmla="*/ 161773 w 324382"/>
                    <a:gd name="connsiteY4" fmla="*/ 11 h 2738918"/>
                    <a:gd name="connsiteX5" fmla="*/ 128275 w 324382"/>
                    <a:gd name="connsiteY5" fmla="*/ 51138 h 2738918"/>
                    <a:gd name="connsiteX6" fmla="*/ 93379 w 324382"/>
                    <a:gd name="connsiteY6" fmla="*/ 125213 h 2738918"/>
                    <a:gd name="connsiteX7" fmla="*/ 8438 w 324382"/>
                    <a:gd name="connsiteY7" fmla="*/ 435670 h 2738918"/>
                    <a:gd name="connsiteX8" fmla="*/ 549 w 324382"/>
                    <a:gd name="connsiteY8" fmla="*/ 984403 h 2738918"/>
                    <a:gd name="connsiteX9" fmla="*/ 549 w 324382"/>
                    <a:gd name="connsiteY9" fmla="*/ 1547383 h 2738918"/>
                    <a:gd name="connsiteX10" fmla="*/ 503 w 324382"/>
                    <a:gd name="connsiteY10" fmla="*/ 2110362 h 2738918"/>
                    <a:gd name="connsiteX11" fmla="*/ 368 w 324382"/>
                    <a:gd name="connsiteY11" fmla="*/ 2645164 h 2738918"/>
                    <a:gd name="connsiteX12" fmla="*/ 549 w 324382"/>
                    <a:gd name="connsiteY12" fmla="*/ 2722936 h 2738918"/>
                    <a:gd name="connsiteX13" fmla="*/ 21468 w 324382"/>
                    <a:gd name="connsiteY13" fmla="*/ 2738671 h 2738918"/>
                    <a:gd name="connsiteX14" fmla="*/ 302079 w 324382"/>
                    <a:gd name="connsiteY14" fmla="*/ 2738626 h 2738918"/>
                    <a:gd name="connsiteX15" fmla="*/ 322683 w 324382"/>
                    <a:gd name="connsiteY15" fmla="*/ 2720997 h 2738918"/>
                    <a:gd name="connsiteX16" fmla="*/ 322683 w 324382"/>
                    <a:gd name="connsiteY16" fmla="*/ 2158198 h 2738918"/>
                    <a:gd name="connsiteX17" fmla="*/ 322683 w 324382"/>
                    <a:gd name="connsiteY17" fmla="*/ 1595399 h 2738918"/>
                    <a:gd name="connsiteX18" fmla="*/ 322683 w 324382"/>
                    <a:gd name="connsiteY18" fmla="*/ 1032599 h 2738918"/>
                    <a:gd name="connsiteX19" fmla="*/ 322683 w 324382"/>
                    <a:gd name="connsiteY19" fmla="*/ 751222 h 2738918"/>
                    <a:gd name="connsiteX20" fmla="*/ 323630 w 324382"/>
                    <a:gd name="connsiteY20" fmla="*/ 524984 h 273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382" h="2738918">
                      <a:moveTo>
                        <a:pt x="323630" y="524984"/>
                      </a:moveTo>
                      <a:cubicBezTo>
                        <a:pt x="323179" y="509520"/>
                        <a:pt x="322548" y="494056"/>
                        <a:pt x="321601" y="478682"/>
                      </a:cubicBezTo>
                      <a:cubicBezTo>
                        <a:pt x="320338" y="457717"/>
                        <a:pt x="318355" y="436752"/>
                        <a:pt x="315334" y="415968"/>
                      </a:cubicBezTo>
                      <a:cubicBezTo>
                        <a:pt x="295722" y="281163"/>
                        <a:pt x="237562" y="147711"/>
                        <a:pt x="179041" y="25530"/>
                      </a:cubicBezTo>
                      <a:cubicBezTo>
                        <a:pt x="175254" y="17640"/>
                        <a:pt x="171286" y="643"/>
                        <a:pt x="161773" y="11"/>
                      </a:cubicBezTo>
                      <a:cubicBezTo>
                        <a:pt x="148879" y="-800"/>
                        <a:pt x="132829" y="42121"/>
                        <a:pt x="128275" y="51138"/>
                      </a:cubicBezTo>
                      <a:cubicBezTo>
                        <a:pt x="115967" y="75484"/>
                        <a:pt x="104335" y="100191"/>
                        <a:pt x="93379" y="125213"/>
                      </a:cubicBezTo>
                      <a:cubicBezTo>
                        <a:pt x="49556" y="225483"/>
                        <a:pt x="16328" y="326429"/>
                        <a:pt x="8438" y="435670"/>
                      </a:cubicBezTo>
                      <a:cubicBezTo>
                        <a:pt x="-3103" y="595137"/>
                        <a:pt x="549" y="802259"/>
                        <a:pt x="549" y="984403"/>
                      </a:cubicBezTo>
                      <a:cubicBezTo>
                        <a:pt x="549" y="1172048"/>
                        <a:pt x="549" y="1359693"/>
                        <a:pt x="549" y="1547383"/>
                      </a:cubicBezTo>
                      <a:cubicBezTo>
                        <a:pt x="549" y="1735073"/>
                        <a:pt x="503" y="1922672"/>
                        <a:pt x="503" y="2110362"/>
                      </a:cubicBezTo>
                      <a:cubicBezTo>
                        <a:pt x="458" y="2288630"/>
                        <a:pt x="413" y="2466897"/>
                        <a:pt x="368" y="2645164"/>
                      </a:cubicBezTo>
                      <a:cubicBezTo>
                        <a:pt x="368" y="2671088"/>
                        <a:pt x="3479" y="2697012"/>
                        <a:pt x="549" y="2722936"/>
                      </a:cubicBezTo>
                      <a:cubicBezTo>
                        <a:pt x="6635" y="2739843"/>
                        <a:pt x="14164" y="2738671"/>
                        <a:pt x="21468" y="2738671"/>
                      </a:cubicBezTo>
                      <a:cubicBezTo>
                        <a:pt x="115020" y="2738986"/>
                        <a:pt x="208527" y="2739031"/>
                        <a:pt x="302079" y="2738626"/>
                      </a:cubicBezTo>
                      <a:cubicBezTo>
                        <a:pt x="309383" y="2738580"/>
                        <a:pt x="317002" y="2740158"/>
                        <a:pt x="322683" y="2720997"/>
                      </a:cubicBezTo>
                      <a:cubicBezTo>
                        <a:pt x="322683" y="2533397"/>
                        <a:pt x="322683" y="2345798"/>
                        <a:pt x="322683" y="2158198"/>
                      </a:cubicBezTo>
                      <a:cubicBezTo>
                        <a:pt x="322683" y="1970598"/>
                        <a:pt x="322683" y="1782998"/>
                        <a:pt x="322683" y="1595399"/>
                      </a:cubicBezTo>
                      <a:cubicBezTo>
                        <a:pt x="322683" y="1407799"/>
                        <a:pt x="322683" y="1220199"/>
                        <a:pt x="322683" y="1032599"/>
                      </a:cubicBezTo>
                      <a:cubicBezTo>
                        <a:pt x="322683" y="938822"/>
                        <a:pt x="322683" y="844999"/>
                        <a:pt x="322683" y="751222"/>
                      </a:cubicBezTo>
                      <a:cubicBezTo>
                        <a:pt x="322728" y="676020"/>
                        <a:pt x="325749" y="600277"/>
                        <a:pt x="323630" y="524984"/>
                      </a:cubicBezTo>
                      <a:close/>
                    </a:path>
                  </a:pathLst>
                </a:custGeom>
                <a:gradFill flip="none" rotWithShape="1">
                  <a:gsLst>
                    <a:gs pos="0">
                      <a:schemeClr val="accent3">
                        <a:lumMod val="50000"/>
                      </a:schemeClr>
                    </a:gs>
                    <a:gs pos="35000">
                      <a:schemeClr val="accent3">
                        <a:lumMod val="75000"/>
                      </a:schemeClr>
                    </a:gs>
                    <a:gs pos="8141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 name="Freeform: Shape 18">
                  <a:extLst>
                    <a:ext uri="{FF2B5EF4-FFF2-40B4-BE49-F238E27FC236}">
                      <a16:creationId xmlns:a16="http://schemas.microsoft.com/office/drawing/2014/main" id="{546632FA-6D8A-48C0-BFDB-B47D72FE3223}"/>
                    </a:ext>
                  </a:extLst>
                </p:cNvPr>
                <p:cNvSpPr/>
                <p:nvPr/>
              </p:nvSpPr>
              <p:spPr>
                <a:xfrm>
                  <a:off x="6412849" y="1592862"/>
                  <a:ext cx="220165" cy="1851376"/>
                </a:xfrm>
                <a:custGeom>
                  <a:avLst/>
                  <a:gdLst>
                    <a:gd name="connsiteX0" fmla="*/ 323845 w 324997"/>
                    <a:gd name="connsiteY0" fmla="*/ 2658640 h 2732918"/>
                    <a:gd name="connsiteX1" fmla="*/ 323665 w 324997"/>
                    <a:gd name="connsiteY1" fmla="*/ 2098231 h 2732918"/>
                    <a:gd name="connsiteX2" fmla="*/ 323575 w 324997"/>
                    <a:gd name="connsiteY2" fmla="*/ 1535025 h 2732918"/>
                    <a:gd name="connsiteX3" fmla="*/ 323394 w 324997"/>
                    <a:gd name="connsiteY3" fmla="*/ 977636 h 2732918"/>
                    <a:gd name="connsiteX4" fmla="*/ 323980 w 324997"/>
                    <a:gd name="connsiteY4" fmla="*/ 697296 h 2732918"/>
                    <a:gd name="connsiteX5" fmla="*/ 317308 w 324997"/>
                    <a:gd name="connsiteY5" fmla="*/ 436974 h 2732918"/>
                    <a:gd name="connsiteX6" fmla="*/ 176416 w 324997"/>
                    <a:gd name="connsiteY6" fmla="*/ 11685 h 2732918"/>
                    <a:gd name="connsiteX7" fmla="*/ 133675 w 324997"/>
                    <a:gd name="connsiteY7" fmla="*/ 36031 h 2732918"/>
                    <a:gd name="connsiteX8" fmla="*/ 93054 w 324997"/>
                    <a:gd name="connsiteY8" fmla="*/ 116147 h 2732918"/>
                    <a:gd name="connsiteX9" fmla="*/ 4822 w 324997"/>
                    <a:gd name="connsiteY9" fmla="*/ 437515 h 2732918"/>
                    <a:gd name="connsiteX10" fmla="*/ 944 w 324997"/>
                    <a:gd name="connsiteY10" fmla="*/ 673626 h 2732918"/>
                    <a:gd name="connsiteX11" fmla="*/ 854 w 324997"/>
                    <a:gd name="connsiteY11" fmla="*/ 688234 h 2732918"/>
                    <a:gd name="connsiteX12" fmla="*/ 854 w 324997"/>
                    <a:gd name="connsiteY12" fmla="*/ 2378977 h 2732918"/>
                    <a:gd name="connsiteX13" fmla="*/ 1305 w 324997"/>
                    <a:gd name="connsiteY13" fmla="*/ 2715087 h 2732918"/>
                    <a:gd name="connsiteX14" fmla="*/ 21954 w 324997"/>
                    <a:gd name="connsiteY14" fmla="*/ 2732625 h 2732918"/>
                    <a:gd name="connsiteX15" fmla="*/ 302745 w 324997"/>
                    <a:gd name="connsiteY15" fmla="*/ 2732671 h 2732918"/>
                    <a:gd name="connsiteX16" fmla="*/ 323665 w 324997"/>
                    <a:gd name="connsiteY16" fmla="*/ 2716620 h 2732918"/>
                    <a:gd name="connsiteX17" fmla="*/ 323845 w 324997"/>
                    <a:gd name="connsiteY17" fmla="*/ 2658640 h 273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997" h="2732918">
                      <a:moveTo>
                        <a:pt x="323845" y="2658640"/>
                      </a:moveTo>
                      <a:cubicBezTo>
                        <a:pt x="323845" y="2471852"/>
                        <a:pt x="323710" y="2285064"/>
                        <a:pt x="323665" y="2098231"/>
                      </a:cubicBezTo>
                      <a:cubicBezTo>
                        <a:pt x="323620" y="1910495"/>
                        <a:pt x="323575" y="1722761"/>
                        <a:pt x="323575" y="1535025"/>
                      </a:cubicBezTo>
                      <a:cubicBezTo>
                        <a:pt x="323530" y="1349229"/>
                        <a:pt x="322989" y="1163388"/>
                        <a:pt x="323394" y="977636"/>
                      </a:cubicBezTo>
                      <a:cubicBezTo>
                        <a:pt x="323575" y="884175"/>
                        <a:pt x="323800" y="790713"/>
                        <a:pt x="323980" y="697296"/>
                      </a:cubicBezTo>
                      <a:cubicBezTo>
                        <a:pt x="324161" y="610552"/>
                        <a:pt x="328624" y="523132"/>
                        <a:pt x="317308" y="436974"/>
                      </a:cubicBezTo>
                      <a:cubicBezTo>
                        <a:pt x="297651" y="287516"/>
                        <a:pt x="238544" y="147842"/>
                        <a:pt x="176416" y="11685"/>
                      </a:cubicBezTo>
                      <a:cubicBezTo>
                        <a:pt x="161899" y="-20055"/>
                        <a:pt x="142467" y="21333"/>
                        <a:pt x="133675" y="36031"/>
                      </a:cubicBezTo>
                      <a:cubicBezTo>
                        <a:pt x="118301" y="61774"/>
                        <a:pt x="104956" y="88645"/>
                        <a:pt x="93054" y="116147"/>
                      </a:cubicBezTo>
                      <a:cubicBezTo>
                        <a:pt x="49727" y="216191"/>
                        <a:pt x="13974" y="328499"/>
                        <a:pt x="4822" y="437515"/>
                      </a:cubicBezTo>
                      <a:cubicBezTo>
                        <a:pt x="-1761" y="516099"/>
                        <a:pt x="-2" y="594863"/>
                        <a:pt x="944" y="673626"/>
                      </a:cubicBezTo>
                      <a:cubicBezTo>
                        <a:pt x="899" y="678496"/>
                        <a:pt x="854" y="683365"/>
                        <a:pt x="854" y="688234"/>
                      </a:cubicBezTo>
                      <a:cubicBezTo>
                        <a:pt x="854" y="1251800"/>
                        <a:pt x="809" y="1815411"/>
                        <a:pt x="854" y="2378977"/>
                      </a:cubicBezTo>
                      <a:cubicBezTo>
                        <a:pt x="854" y="2491013"/>
                        <a:pt x="1170" y="2603050"/>
                        <a:pt x="1305" y="2715087"/>
                      </a:cubicBezTo>
                      <a:cubicBezTo>
                        <a:pt x="7076" y="2733843"/>
                        <a:pt x="14650" y="2732625"/>
                        <a:pt x="21954" y="2732625"/>
                      </a:cubicBezTo>
                      <a:cubicBezTo>
                        <a:pt x="115551" y="2733031"/>
                        <a:pt x="209148" y="2732986"/>
                        <a:pt x="302745" y="2732671"/>
                      </a:cubicBezTo>
                      <a:cubicBezTo>
                        <a:pt x="310094" y="2732625"/>
                        <a:pt x="317623" y="2733617"/>
                        <a:pt x="323665" y="2716620"/>
                      </a:cubicBezTo>
                      <a:cubicBezTo>
                        <a:pt x="320509" y="2697324"/>
                        <a:pt x="323890" y="2677982"/>
                        <a:pt x="323845" y="2658640"/>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 name="Freeform: Shape 19">
                  <a:extLst>
                    <a:ext uri="{FF2B5EF4-FFF2-40B4-BE49-F238E27FC236}">
                      <a16:creationId xmlns:a16="http://schemas.microsoft.com/office/drawing/2014/main" id="{D650EB3E-458C-48EC-B52F-00CC19645D9C}"/>
                    </a:ext>
                  </a:extLst>
                </p:cNvPr>
                <p:cNvSpPr/>
                <p:nvPr/>
              </p:nvSpPr>
              <p:spPr>
                <a:xfrm>
                  <a:off x="5350725" y="2339690"/>
                  <a:ext cx="576651" cy="1136810"/>
                </a:xfrm>
                <a:custGeom>
                  <a:avLst/>
                  <a:gdLst>
                    <a:gd name="connsiteX0" fmla="*/ 850370 w 851226"/>
                    <a:gd name="connsiteY0" fmla="*/ 0 h 1678107"/>
                    <a:gd name="connsiteX1" fmla="*/ 850866 w 851226"/>
                    <a:gd name="connsiteY1" fmla="*/ 1662474 h 1678107"/>
                    <a:gd name="connsiteX2" fmla="*/ 851227 w 851226"/>
                    <a:gd name="connsiteY2" fmla="*/ 1675098 h 1678107"/>
                    <a:gd name="connsiteX3" fmla="*/ 834771 w 851226"/>
                    <a:gd name="connsiteY3" fmla="*/ 1677533 h 1678107"/>
                    <a:gd name="connsiteX4" fmla="*/ 47988 w 851226"/>
                    <a:gd name="connsiteY4" fmla="*/ 1678028 h 1678107"/>
                    <a:gd name="connsiteX5" fmla="*/ 24724 w 851226"/>
                    <a:gd name="connsiteY5" fmla="*/ 1662700 h 1678107"/>
                    <a:gd name="connsiteX6" fmla="*/ 30359 w 851226"/>
                    <a:gd name="connsiteY6" fmla="*/ 1434388 h 1678107"/>
                    <a:gd name="connsiteX7" fmla="*/ 174362 w 851226"/>
                    <a:gd name="connsiteY7" fmla="*/ 1245480 h 1678107"/>
                    <a:gd name="connsiteX8" fmla="*/ 367823 w 851226"/>
                    <a:gd name="connsiteY8" fmla="*/ 1060090 h 1678107"/>
                    <a:gd name="connsiteX9" fmla="*/ 607406 w 851226"/>
                    <a:gd name="connsiteY9" fmla="*/ 766765 h 1678107"/>
                    <a:gd name="connsiteX10" fmla="*/ 711823 w 851226"/>
                    <a:gd name="connsiteY10" fmla="*/ 494676 h 1678107"/>
                    <a:gd name="connsiteX11" fmla="*/ 768270 w 851226"/>
                    <a:gd name="connsiteY11" fmla="*/ 231152 h 1678107"/>
                    <a:gd name="connsiteX12" fmla="*/ 845050 w 851226"/>
                    <a:gd name="connsiteY12" fmla="*/ 7665 h 1678107"/>
                    <a:gd name="connsiteX13" fmla="*/ 850370 w 851226"/>
                    <a:gd name="connsiteY13" fmla="*/ 0 h 16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226" h="1678107">
                      <a:moveTo>
                        <a:pt x="850370" y="0"/>
                      </a:moveTo>
                      <a:cubicBezTo>
                        <a:pt x="850505" y="6853"/>
                        <a:pt x="850821" y="1115139"/>
                        <a:pt x="850866" y="1662474"/>
                      </a:cubicBezTo>
                      <a:cubicBezTo>
                        <a:pt x="850866" y="1666667"/>
                        <a:pt x="851092" y="1670905"/>
                        <a:pt x="851227" y="1675098"/>
                      </a:cubicBezTo>
                      <a:cubicBezTo>
                        <a:pt x="846358" y="1679922"/>
                        <a:pt x="840271" y="1677487"/>
                        <a:pt x="834771" y="1677533"/>
                      </a:cubicBezTo>
                      <a:cubicBezTo>
                        <a:pt x="774852" y="1677848"/>
                        <a:pt x="141765" y="1677352"/>
                        <a:pt x="47988" y="1678028"/>
                      </a:cubicBezTo>
                      <a:cubicBezTo>
                        <a:pt x="35184" y="1678119"/>
                        <a:pt x="29863" y="1673610"/>
                        <a:pt x="24724" y="1662700"/>
                      </a:cubicBezTo>
                      <a:cubicBezTo>
                        <a:pt x="-11615" y="1585469"/>
                        <a:pt x="-6340" y="1509500"/>
                        <a:pt x="30359" y="1434388"/>
                      </a:cubicBezTo>
                      <a:cubicBezTo>
                        <a:pt x="65796" y="1361891"/>
                        <a:pt x="119177" y="1303009"/>
                        <a:pt x="174362" y="1245480"/>
                      </a:cubicBezTo>
                      <a:cubicBezTo>
                        <a:pt x="224046" y="1193723"/>
                        <a:pt x="358219" y="1068836"/>
                        <a:pt x="367823" y="1060090"/>
                      </a:cubicBezTo>
                      <a:cubicBezTo>
                        <a:pt x="462141" y="974112"/>
                        <a:pt x="543475" y="877494"/>
                        <a:pt x="607406" y="766765"/>
                      </a:cubicBezTo>
                      <a:cubicBezTo>
                        <a:pt x="641400" y="715323"/>
                        <a:pt x="697576" y="556172"/>
                        <a:pt x="711823" y="494676"/>
                      </a:cubicBezTo>
                      <a:cubicBezTo>
                        <a:pt x="732066" y="407165"/>
                        <a:pt x="746088" y="318302"/>
                        <a:pt x="768270" y="231152"/>
                      </a:cubicBezTo>
                      <a:cubicBezTo>
                        <a:pt x="787792" y="154507"/>
                        <a:pt x="813310" y="80026"/>
                        <a:pt x="845050" y="7665"/>
                      </a:cubicBezTo>
                      <a:cubicBezTo>
                        <a:pt x="846313" y="4869"/>
                        <a:pt x="848612" y="2525"/>
                        <a:pt x="850370" y="0"/>
                      </a:cubicBezTo>
                      <a:close/>
                    </a:path>
                  </a:pathLst>
                </a:custGeom>
                <a:gradFill flip="none" rotWithShape="1">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0" scaled="1"/>
                  <a:tileRect/>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21" name="Freeform: Shape 20">
                  <a:extLst>
                    <a:ext uri="{FF2B5EF4-FFF2-40B4-BE49-F238E27FC236}">
                      <a16:creationId xmlns:a16="http://schemas.microsoft.com/office/drawing/2014/main" id="{52F40AEB-5607-4BAD-A294-438CEB50A52B}"/>
                    </a:ext>
                  </a:extLst>
                </p:cNvPr>
                <p:cNvSpPr/>
                <p:nvPr/>
              </p:nvSpPr>
              <p:spPr>
                <a:xfrm>
                  <a:off x="6277789" y="2339720"/>
                  <a:ext cx="580853" cy="1136799"/>
                </a:xfrm>
                <a:custGeom>
                  <a:avLst/>
                  <a:gdLst>
                    <a:gd name="connsiteX0" fmla="*/ 4825 w 857429"/>
                    <a:gd name="connsiteY0" fmla="*/ 0 h 1678091"/>
                    <a:gd name="connsiteX1" fmla="*/ 45491 w 857429"/>
                    <a:gd name="connsiteY1" fmla="*/ 95310 h 1678091"/>
                    <a:gd name="connsiteX2" fmla="*/ 121280 w 857429"/>
                    <a:gd name="connsiteY2" fmla="*/ 387824 h 1678091"/>
                    <a:gd name="connsiteX3" fmla="*/ 197248 w 857429"/>
                    <a:gd name="connsiteY3" fmla="*/ 670328 h 1678091"/>
                    <a:gd name="connsiteX4" fmla="*/ 354866 w 857429"/>
                    <a:gd name="connsiteY4" fmla="*/ 920461 h 1678091"/>
                    <a:gd name="connsiteX5" fmla="*/ 464965 w 857429"/>
                    <a:gd name="connsiteY5" fmla="*/ 1040207 h 1678091"/>
                    <a:gd name="connsiteX6" fmla="*/ 612213 w 857429"/>
                    <a:gd name="connsiteY6" fmla="*/ 1177717 h 1678091"/>
                    <a:gd name="connsiteX7" fmla="*/ 775151 w 857429"/>
                    <a:gd name="connsiteY7" fmla="*/ 1353640 h 1678091"/>
                    <a:gd name="connsiteX8" fmla="*/ 853284 w 857429"/>
                    <a:gd name="connsiteY8" fmla="*/ 1523882 h 1678091"/>
                    <a:gd name="connsiteX9" fmla="*/ 855178 w 857429"/>
                    <a:gd name="connsiteY9" fmla="*/ 1586370 h 1678091"/>
                    <a:gd name="connsiteX10" fmla="*/ 829524 w 857429"/>
                    <a:gd name="connsiteY10" fmla="*/ 1665314 h 1678091"/>
                    <a:gd name="connsiteX11" fmla="*/ 809191 w 857429"/>
                    <a:gd name="connsiteY11" fmla="*/ 1677848 h 1678091"/>
                    <a:gd name="connsiteX12" fmla="*/ 4058 w 857429"/>
                    <a:gd name="connsiteY12" fmla="*/ 1675008 h 1678091"/>
                    <a:gd name="connsiteX13" fmla="*/ 4825 w 857429"/>
                    <a:gd name="connsiteY13" fmla="*/ 0 h 16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429" h="1678091">
                      <a:moveTo>
                        <a:pt x="4825" y="0"/>
                      </a:moveTo>
                      <a:cubicBezTo>
                        <a:pt x="22723" y="29892"/>
                        <a:pt x="33499" y="62939"/>
                        <a:pt x="45491" y="95310"/>
                      </a:cubicBezTo>
                      <a:cubicBezTo>
                        <a:pt x="80658" y="190215"/>
                        <a:pt x="102118" y="288771"/>
                        <a:pt x="121280" y="387824"/>
                      </a:cubicBezTo>
                      <a:cubicBezTo>
                        <a:pt x="139855" y="483810"/>
                        <a:pt x="159783" y="579436"/>
                        <a:pt x="197248" y="670328"/>
                      </a:cubicBezTo>
                      <a:cubicBezTo>
                        <a:pt x="220873" y="728758"/>
                        <a:pt x="295264" y="849361"/>
                        <a:pt x="354866" y="920461"/>
                      </a:cubicBezTo>
                      <a:cubicBezTo>
                        <a:pt x="389717" y="962029"/>
                        <a:pt x="426237" y="1002110"/>
                        <a:pt x="464965" y="1040207"/>
                      </a:cubicBezTo>
                      <a:cubicBezTo>
                        <a:pt x="477363" y="1052425"/>
                        <a:pt x="580293" y="1147240"/>
                        <a:pt x="612213" y="1177717"/>
                      </a:cubicBezTo>
                      <a:cubicBezTo>
                        <a:pt x="670148" y="1232947"/>
                        <a:pt x="727226" y="1289123"/>
                        <a:pt x="775151" y="1353640"/>
                      </a:cubicBezTo>
                      <a:cubicBezTo>
                        <a:pt x="813158" y="1404857"/>
                        <a:pt x="843771" y="1459545"/>
                        <a:pt x="853284" y="1523882"/>
                      </a:cubicBezTo>
                      <a:cubicBezTo>
                        <a:pt x="853419" y="1524739"/>
                        <a:pt x="861129" y="1561708"/>
                        <a:pt x="855178" y="1586370"/>
                      </a:cubicBezTo>
                      <a:cubicBezTo>
                        <a:pt x="847513" y="1612970"/>
                        <a:pt x="841878" y="1640157"/>
                        <a:pt x="829524" y="1665314"/>
                      </a:cubicBezTo>
                      <a:cubicBezTo>
                        <a:pt x="824925" y="1674692"/>
                        <a:pt x="819741" y="1677893"/>
                        <a:pt x="809191" y="1677848"/>
                      </a:cubicBezTo>
                      <a:cubicBezTo>
                        <a:pt x="713835" y="1677487"/>
                        <a:pt x="8972" y="1679787"/>
                        <a:pt x="4058" y="1675008"/>
                      </a:cubicBezTo>
                      <a:cubicBezTo>
                        <a:pt x="406" y="1670815"/>
                        <a:pt x="-3201" y="8341"/>
                        <a:pt x="4825" y="0"/>
                      </a:cubicBezTo>
                      <a:close/>
                    </a:path>
                  </a:pathLst>
                </a:custGeom>
                <a:gradFill>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10800000" scaled="1"/>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22" name="Freeform: Shape 21">
                  <a:extLst>
                    <a:ext uri="{FF2B5EF4-FFF2-40B4-BE49-F238E27FC236}">
                      <a16:creationId xmlns:a16="http://schemas.microsoft.com/office/drawing/2014/main" id="{89EB80F7-B510-4790-9819-FB32F8CF52B5}"/>
                    </a:ext>
                  </a:extLst>
                </p:cNvPr>
                <p:cNvSpPr/>
                <p:nvPr/>
              </p:nvSpPr>
              <p:spPr>
                <a:xfrm>
                  <a:off x="6412954"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3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3" y="71595"/>
                        <a:pt x="6199" y="72091"/>
                        <a:pt x="113" y="66636"/>
                      </a:cubicBezTo>
                      <a:cubicBezTo>
                        <a:pt x="113" y="51127"/>
                        <a:pt x="158" y="35617"/>
                        <a:pt x="23"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744D0BFC-E688-4273-A1CA-E27A7F0742FE}"/>
                    </a:ext>
                  </a:extLst>
                </p:cNvPr>
                <p:cNvSpPr/>
                <p:nvPr/>
              </p:nvSpPr>
              <p:spPr>
                <a:xfrm>
                  <a:off x="5928051" y="3474614"/>
                  <a:ext cx="351611" cy="146390"/>
                </a:xfrm>
                <a:custGeom>
                  <a:avLst/>
                  <a:gdLst>
                    <a:gd name="connsiteX0" fmla="*/ 53333 w 519032"/>
                    <a:gd name="connsiteY0" fmla="*/ 0 h 216094"/>
                    <a:gd name="connsiteX1" fmla="*/ 465728 w 519032"/>
                    <a:gd name="connsiteY1" fmla="*/ 180 h 216094"/>
                    <a:gd name="connsiteX2" fmla="*/ 517756 w 519032"/>
                    <a:gd name="connsiteY2" fmla="*/ 201711 h 216094"/>
                    <a:gd name="connsiteX3" fmla="*/ 506079 w 519032"/>
                    <a:gd name="connsiteY3" fmla="*/ 216094 h 216094"/>
                    <a:gd name="connsiteX4" fmla="*/ 13478 w 519032"/>
                    <a:gd name="connsiteY4" fmla="*/ 216094 h 216094"/>
                    <a:gd name="connsiteX5" fmla="*/ 1485 w 519032"/>
                    <a:gd name="connsiteY5" fmla="*/ 200629 h 216094"/>
                    <a:gd name="connsiteX6" fmla="*/ 53333 w 519032"/>
                    <a:gd name="connsiteY6" fmla="*/ 0 h 2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32" h="216094">
                      <a:moveTo>
                        <a:pt x="53333" y="0"/>
                      </a:moveTo>
                      <a:cubicBezTo>
                        <a:pt x="190798" y="45"/>
                        <a:pt x="328263" y="135"/>
                        <a:pt x="465728" y="180"/>
                      </a:cubicBezTo>
                      <a:cubicBezTo>
                        <a:pt x="482950" y="67403"/>
                        <a:pt x="499812" y="134715"/>
                        <a:pt x="517756" y="201711"/>
                      </a:cubicBezTo>
                      <a:cubicBezTo>
                        <a:pt x="521183" y="214606"/>
                        <a:pt x="517846" y="216094"/>
                        <a:pt x="506079" y="216094"/>
                      </a:cubicBezTo>
                      <a:cubicBezTo>
                        <a:pt x="341879" y="215778"/>
                        <a:pt x="177678" y="215733"/>
                        <a:pt x="13478" y="216094"/>
                      </a:cubicBezTo>
                      <a:cubicBezTo>
                        <a:pt x="583" y="216139"/>
                        <a:pt x="-2167" y="213930"/>
                        <a:pt x="1485" y="200629"/>
                      </a:cubicBezTo>
                      <a:cubicBezTo>
                        <a:pt x="17580" y="141342"/>
                        <a:pt x="47517" y="6402"/>
                        <a:pt x="53333" y="0"/>
                      </a:cubicBezTo>
                      <a:close/>
                    </a:path>
                  </a:pathLst>
                </a:custGeom>
                <a:gradFill>
                  <a:gsLst>
                    <a:gs pos="0">
                      <a:schemeClr val="tx1">
                        <a:lumMod val="95000"/>
                        <a:lumOff val="5000"/>
                      </a:schemeClr>
                    </a:gs>
                    <a:gs pos="28000">
                      <a:schemeClr val="tx1">
                        <a:lumMod val="75000"/>
                        <a:lumOff val="25000"/>
                      </a:schemeClr>
                    </a:gs>
                    <a:gs pos="97345">
                      <a:schemeClr val="bg1">
                        <a:lumMod val="75000"/>
                      </a:schemeClr>
                    </a:gs>
                    <a:gs pos="70000">
                      <a:schemeClr val="bg1">
                        <a:lumMod val="95000"/>
                      </a:schemeClr>
                    </a:gs>
                  </a:gsLst>
                  <a:lin ang="10800000" scaled="1"/>
                </a:gradFill>
                <a:ln w="4493"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35BBC67-62D0-4D2A-B8A2-8117F571318A}"/>
                    </a:ext>
                  </a:extLst>
                </p:cNvPr>
                <p:cNvSpPr/>
                <p:nvPr/>
              </p:nvSpPr>
              <p:spPr>
                <a:xfrm>
                  <a:off x="5574536"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2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4" y="71595"/>
                        <a:pt x="6199" y="72091"/>
                        <a:pt x="113" y="66636"/>
                      </a:cubicBezTo>
                      <a:cubicBezTo>
                        <a:pt x="113" y="51127"/>
                        <a:pt x="158" y="35617"/>
                        <a:pt x="22"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nvGrpSpPr>
                <p:cNvPr id="25" name="Group 24">
                  <a:extLst>
                    <a:ext uri="{FF2B5EF4-FFF2-40B4-BE49-F238E27FC236}">
                      <a16:creationId xmlns:a16="http://schemas.microsoft.com/office/drawing/2014/main" id="{7B12811B-ED7E-43D8-AE44-83BB0BFA72AF}"/>
                    </a:ext>
                  </a:extLst>
                </p:cNvPr>
                <p:cNvGrpSpPr/>
                <p:nvPr/>
              </p:nvGrpSpPr>
              <p:grpSpPr>
                <a:xfrm>
                  <a:off x="5575416" y="2099749"/>
                  <a:ext cx="1056756" cy="650063"/>
                  <a:chOff x="5575416" y="2099749"/>
                  <a:chExt cx="1056756" cy="650063"/>
                </a:xfrm>
              </p:grpSpPr>
              <p:sp>
                <p:nvSpPr>
                  <p:cNvPr id="31" name="Freeform: Shape 30">
                    <a:extLst>
                      <a:ext uri="{FF2B5EF4-FFF2-40B4-BE49-F238E27FC236}">
                        <a16:creationId xmlns:a16="http://schemas.microsoft.com/office/drawing/2014/main" id="{F560E430-F2E8-42AA-8AF9-A10D7B941D06}"/>
                      </a:ext>
                    </a:extLst>
                  </p:cNvPr>
                  <p:cNvSpPr/>
                  <p:nvPr/>
                </p:nvSpPr>
                <p:spPr>
                  <a:xfrm>
                    <a:off x="5575865" y="2099779"/>
                    <a:ext cx="218256" cy="43003"/>
                  </a:xfrm>
                  <a:custGeom>
                    <a:avLst/>
                    <a:gdLst>
                      <a:gd name="connsiteX0" fmla="*/ 322179 w 322179"/>
                      <a:gd name="connsiteY0" fmla="*/ 63480 h 63479"/>
                      <a:gd name="connsiteX1" fmla="*/ 225 w 322179"/>
                      <a:gd name="connsiteY1" fmla="*/ 63119 h 63479"/>
                      <a:gd name="connsiteX2" fmla="*/ 0 w 322179"/>
                      <a:gd name="connsiteY2" fmla="*/ 271 h 63479"/>
                      <a:gd name="connsiteX3" fmla="*/ 322179 w 322179"/>
                      <a:gd name="connsiteY3" fmla="*/ 0 h 63479"/>
                      <a:gd name="connsiteX4" fmla="*/ 322179 w 322179"/>
                      <a:gd name="connsiteY4" fmla="*/ 6348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79" h="63479">
                        <a:moveTo>
                          <a:pt x="322179" y="63480"/>
                        </a:moveTo>
                        <a:cubicBezTo>
                          <a:pt x="214876" y="63345"/>
                          <a:pt x="107528" y="63255"/>
                          <a:pt x="225" y="63119"/>
                        </a:cubicBezTo>
                        <a:cubicBezTo>
                          <a:pt x="135" y="42155"/>
                          <a:pt x="45" y="21235"/>
                          <a:pt x="0" y="271"/>
                        </a:cubicBezTo>
                        <a:cubicBezTo>
                          <a:pt x="107393" y="180"/>
                          <a:pt x="214786" y="90"/>
                          <a:pt x="322179" y="0"/>
                        </a:cubicBezTo>
                        <a:cubicBezTo>
                          <a:pt x="322179" y="21145"/>
                          <a:pt x="322179" y="42335"/>
                          <a:pt x="322179" y="6348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AD3B24B6-0435-425A-B6E2-97552F26AE8A}"/>
                      </a:ext>
                    </a:extLst>
                  </p:cNvPr>
                  <p:cNvSpPr/>
                  <p:nvPr/>
                </p:nvSpPr>
                <p:spPr>
                  <a:xfrm>
                    <a:off x="5575416" y="2213488"/>
                    <a:ext cx="218703" cy="43308"/>
                  </a:xfrm>
                  <a:custGeom>
                    <a:avLst/>
                    <a:gdLst>
                      <a:gd name="connsiteX0" fmla="*/ 752 w 322840"/>
                      <a:gd name="connsiteY0" fmla="*/ 406 h 63930"/>
                      <a:gd name="connsiteX1" fmla="*/ 322841 w 322840"/>
                      <a:gd name="connsiteY1" fmla="*/ 0 h 63930"/>
                      <a:gd name="connsiteX2" fmla="*/ 322841 w 322840"/>
                      <a:gd name="connsiteY2" fmla="*/ 63435 h 63930"/>
                      <a:gd name="connsiteX3" fmla="*/ 3727 w 322840"/>
                      <a:gd name="connsiteY3" fmla="*/ 63931 h 63930"/>
                      <a:gd name="connsiteX4" fmla="*/ 752 w 322840"/>
                      <a:gd name="connsiteY4" fmla="*/ 406 h 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40" h="63930">
                        <a:moveTo>
                          <a:pt x="752" y="406"/>
                        </a:moveTo>
                        <a:cubicBezTo>
                          <a:pt x="108100" y="271"/>
                          <a:pt x="215493" y="135"/>
                          <a:pt x="322841" y="0"/>
                        </a:cubicBezTo>
                        <a:cubicBezTo>
                          <a:pt x="322841" y="21145"/>
                          <a:pt x="322841" y="42290"/>
                          <a:pt x="322841" y="63435"/>
                        </a:cubicBezTo>
                        <a:cubicBezTo>
                          <a:pt x="216485" y="63615"/>
                          <a:pt x="110084" y="63796"/>
                          <a:pt x="3727" y="63931"/>
                        </a:cubicBezTo>
                        <a:cubicBezTo>
                          <a:pt x="-3306" y="43056"/>
                          <a:pt x="2014" y="21596"/>
                          <a:pt x="752" y="406"/>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507624D2-D8D9-4113-ABD3-92DD719A09ED}"/>
                      </a:ext>
                    </a:extLst>
                  </p:cNvPr>
                  <p:cNvSpPr/>
                  <p:nvPr/>
                </p:nvSpPr>
                <p:spPr>
                  <a:xfrm>
                    <a:off x="5575834" y="2706299"/>
                    <a:ext cx="218286" cy="43513"/>
                  </a:xfrm>
                  <a:custGeom>
                    <a:avLst/>
                    <a:gdLst>
                      <a:gd name="connsiteX0" fmla="*/ 322224 w 322224"/>
                      <a:gd name="connsiteY0" fmla="*/ 63781 h 64232"/>
                      <a:gd name="connsiteX1" fmla="*/ 3111 w 322224"/>
                      <a:gd name="connsiteY1" fmla="*/ 64232 h 64232"/>
                      <a:gd name="connsiteX2" fmla="*/ 0 w 322224"/>
                      <a:gd name="connsiteY2" fmla="*/ 707 h 64232"/>
                      <a:gd name="connsiteX3" fmla="*/ 219475 w 322224"/>
                      <a:gd name="connsiteY3" fmla="*/ 31 h 64232"/>
                      <a:gd name="connsiteX4" fmla="*/ 322134 w 322224"/>
                      <a:gd name="connsiteY4" fmla="*/ 76 h 64232"/>
                      <a:gd name="connsiteX5" fmla="*/ 322224 w 322224"/>
                      <a:gd name="connsiteY5" fmla="*/ 63781 h 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4" h="64232">
                        <a:moveTo>
                          <a:pt x="322224" y="63781"/>
                        </a:moveTo>
                        <a:cubicBezTo>
                          <a:pt x="215868" y="63917"/>
                          <a:pt x="109512" y="64097"/>
                          <a:pt x="3111" y="64232"/>
                        </a:cubicBezTo>
                        <a:cubicBezTo>
                          <a:pt x="-631" y="40022"/>
                          <a:pt x="1488" y="21897"/>
                          <a:pt x="0" y="707"/>
                        </a:cubicBezTo>
                        <a:cubicBezTo>
                          <a:pt x="73173" y="482"/>
                          <a:pt x="146302" y="211"/>
                          <a:pt x="219475" y="31"/>
                        </a:cubicBezTo>
                        <a:cubicBezTo>
                          <a:pt x="253695" y="-59"/>
                          <a:pt x="287915" y="76"/>
                          <a:pt x="322134" y="76"/>
                        </a:cubicBezTo>
                        <a:cubicBezTo>
                          <a:pt x="322179" y="21356"/>
                          <a:pt x="322224" y="42591"/>
                          <a:pt x="322224" y="63781"/>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A60B7FD-7AFA-407F-8730-17E0A24DDA01}"/>
                      </a:ext>
                    </a:extLst>
                  </p:cNvPr>
                  <p:cNvSpPr/>
                  <p:nvPr/>
                </p:nvSpPr>
                <p:spPr>
                  <a:xfrm>
                    <a:off x="6413672" y="2099749"/>
                    <a:ext cx="218438" cy="43004"/>
                  </a:xfrm>
                  <a:custGeom>
                    <a:avLst/>
                    <a:gdLst>
                      <a:gd name="connsiteX0" fmla="*/ 322270 w 322449"/>
                      <a:gd name="connsiteY0" fmla="*/ 63210 h 63480"/>
                      <a:gd name="connsiteX1" fmla="*/ 0 w 322449"/>
                      <a:gd name="connsiteY1" fmla="*/ 63480 h 63480"/>
                      <a:gd name="connsiteX2" fmla="*/ 135 w 322449"/>
                      <a:gd name="connsiteY2" fmla="*/ 0 h 63480"/>
                      <a:gd name="connsiteX3" fmla="*/ 322450 w 322449"/>
                      <a:gd name="connsiteY3" fmla="*/ 451 h 63480"/>
                      <a:gd name="connsiteX4" fmla="*/ 322270 w 322449"/>
                      <a:gd name="connsiteY4" fmla="*/ 63210 h 6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49" h="63480">
                        <a:moveTo>
                          <a:pt x="322270" y="63210"/>
                        </a:moveTo>
                        <a:cubicBezTo>
                          <a:pt x="214831" y="63300"/>
                          <a:pt x="107438" y="63390"/>
                          <a:pt x="0" y="63480"/>
                        </a:cubicBezTo>
                        <a:cubicBezTo>
                          <a:pt x="45" y="42335"/>
                          <a:pt x="90" y="21145"/>
                          <a:pt x="135" y="0"/>
                        </a:cubicBezTo>
                        <a:cubicBezTo>
                          <a:pt x="107574" y="135"/>
                          <a:pt x="215012" y="271"/>
                          <a:pt x="322450" y="451"/>
                        </a:cubicBezTo>
                        <a:cubicBezTo>
                          <a:pt x="322405" y="21371"/>
                          <a:pt x="322315" y="42290"/>
                          <a:pt x="322270" y="6321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4B2982C-A697-4C55-A24A-70BC1D927E4A}"/>
                      </a:ext>
                    </a:extLst>
                  </p:cNvPr>
                  <p:cNvSpPr/>
                  <p:nvPr/>
                </p:nvSpPr>
                <p:spPr>
                  <a:xfrm>
                    <a:off x="6413703" y="2213488"/>
                    <a:ext cx="218377" cy="43003"/>
                  </a:xfrm>
                  <a:custGeom>
                    <a:avLst/>
                    <a:gdLst>
                      <a:gd name="connsiteX0" fmla="*/ 45 w 322359"/>
                      <a:gd name="connsiteY0" fmla="*/ 0 h 63479"/>
                      <a:gd name="connsiteX1" fmla="*/ 322360 w 322359"/>
                      <a:gd name="connsiteY1" fmla="*/ 406 h 63479"/>
                      <a:gd name="connsiteX2" fmla="*/ 322270 w 322359"/>
                      <a:gd name="connsiteY2" fmla="*/ 63164 h 63479"/>
                      <a:gd name="connsiteX3" fmla="*/ 0 w 322359"/>
                      <a:gd name="connsiteY3" fmla="*/ 63480 h 63479"/>
                      <a:gd name="connsiteX4" fmla="*/ 45 w 322359"/>
                      <a:gd name="connsiteY4" fmla="*/ 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9" h="63479">
                        <a:moveTo>
                          <a:pt x="45" y="0"/>
                        </a:moveTo>
                        <a:cubicBezTo>
                          <a:pt x="107483" y="135"/>
                          <a:pt x="214922" y="271"/>
                          <a:pt x="322360" y="406"/>
                        </a:cubicBezTo>
                        <a:cubicBezTo>
                          <a:pt x="322315" y="21325"/>
                          <a:pt x="322270" y="42245"/>
                          <a:pt x="322270" y="63164"/>
                        </a:cubicBezTo>
                        <a:cubicBezTo>
                          <a:pt x="214831" y="63255"/>
                          <a:pt x="107438" y="63390"/>
                          <a:pt x="0" y="63480"/>
                        </a:cubicBezTo>
                        <a:cubicBezTo>
                          <a:pt x="0" y="42290"/>
                          <a:pt x="45" y="21145"/>
                          <a:pt x="45" y="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96210A0-EC69-4BEF-B57D-2EC4654BDF0A}"/>
                      </a:ext>
                    </a:extLst>
                  </p:cNvPr>
                  <p:cNvSpPr/>
                  <p:nvPr/>
                </p:nvSpPr>
                <p:spPr>
                  <a:xfrm>
                    <a:off x="6413672" y="2706412"/>
                    <a:ext cx="218500" cy="43065"/>
                  </a:xfrm>
                  <a:custGeom>
                    <a:avLst/>
                    <a:gdLst>
                      <a:gd name="connsiteX0" fmla="*/ 322224 w 322540"/>
                      <a:gd name="connsiteY0" fmla="*/ 63345 h 63570"/>
                      <a:gd name="connsiteX1" fmla="*/ 0 w 322540"/>
                      <a:gd name="connsiteY1" fmla="*/ 63570 h 63570"/>
                      <a:gd name="connsiteX2" fmla="*/ 135 w 322540"/>
                      <a:gd name="connsiteY2" fmla="*/ 0 h 63570"/>
                      <a:gd name="connsiteX3" fmla="*/ 322540 w 322540"/>
                      <a:gd name="connsiteY3" fmla="*/ 496 h 63570"/>
                      <a:gd name="connsiteX4" fmla="*/ 322224 w 322540"/>
                      <a:gd name="connsiteY4" fmla="*/ 63345 h 63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40" h="63570">
                        <a:moveTo>
                          <a:pt x="322224" y="63345"/>
                        </a:moveTo>
                        <a:cubicBezTo>
                          <a:pt x="214831" y="63435"/>
                          <a:pt x="107393" y="63525"/>
                          <a:pt x="0" y="63570"/>
                        </a:cubicBezTo>
                        <a:cubicBezTo>
                          <a:pt x="45" y="42380"/>
                          <a:pt x="90" y="21190"/>
                          <a:pt x="135" y="0"/>
                        </a:cubicBezTo>
                        <a:cubicBezTo>
                          <a:pt x="107619" y="180"/>
                          <a:pt x="215057" y="316"/>
                          <a:pt x="322540" y="496"/>
                        </a:cubicBezTo>
                        <a:cubicBezTo>
                          <a:pt x="322405" y="21461"/>
                          <a:pt x="322315" y="42380"/>
                          <a:pt x="322224" y="63345"/>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sp>
              <p:nvSpPr>
                <p:cNvPr id="26" name="Freeform: Shape 25">
                  <a:extLst>
                    <a:ext uri="{FF2B5EF4-FFF2-40B4-BE49-F238E27FC236}">
                      <a16:creationId xmlns:a16="http://schemas.microsoft.com/office/drawing/2014/main" id="{9FB08C35-A4EF-449D-92B4-C1EA48B3263B}"/>
                    </a:ext>
                  </a:extLst>
                </p:cNvPr>
                <p:cNvSpPr/>
                <p:nvPr/>
              </p:nvSpPr>
              <p:spPr>
                <a:xfrm>
                  <a:off x="6508323" y="3196189"/>
                  <a:ext cx="125071" cy="120489"/>
                </a:xfrm>
                <a:custGeom>
                  <a:avLst/>
                  <a:gdLst>
                    <a:gd name="connsiteX0" fmla="*/ 32552 w 184624"/>
                    <a:gd name="connsiteY0" fmla="*/ 175292 h 177861"/>
                    <a:gd name="connsiteX1" fmla="*/ 42876 w 184624"/>
                    <a:gd name="connsiteY1" fmla="*/ 123489 h 177861"/>
                    <a:gd name="connsiteX2" fmla="*/ 37150 w 184624"/>
                    <a:gd name="connsiteY2" fmla="*/ 103831 h 177861"/>
                    <a:gd name="connsiteX3" fmla="*/ 0 w 184624"/>
                    <a:gd name="connsiteY3" fmla="*/ 70063 h 177861"/>
                    <a:gd name="connsiteX4" fmla="*/ 2705 w 184624"/>
                    <a:gd name="connsiteY4" fmla="*/ 65058 h 177861"/>
                    <a:gd name="connsiteX5" fmla="*/ 51848 w 184624"/>
                    <a:gd name="connsiteY5" fmla="*/ 59377 h 177861"/>
                    <a:gd name="connsiteX6" fmla="*/ 68845 w 184624"/>
                    <a:gd name="connsiteY6" fmla="*/ 48241 h 177861"/>
                    <a:gd name="connsiteX7" fmla="*/ 93687 w 184624"/>
                    <a:gd name="connsiteY7" fmla="*/ 0 h 177861"/>
                    <a:gd name="connsiteX8" fmla="*/ 116410 w 184624"/>
                    <a:gd name="connsiteY8" fmla="*/ 48737 h 177861"/>
                    <a:gd name="connsiteX9" fmla="*/ 131063 w 184624"/>
                    <a:gd name="connsiteY9" fmla="*/ 60369 h 177861"/>
                    <a:gd name="connsiteX10" fmla="*/ 184624 w 184624"/>
                    <a:gd name="connsiteY10" fmla="*/ 69612 h 177861"/>
                    <a:gd name="connsiteX11" fmla="*/ 147789 w 184624"/>
                    <a:gd name="connsiteY11" fmla="*/ 104102 h 177861"/>
                    <a:gd name="connsiteX12" fmla="*/ 139719 w 184624"/>
                    <a:gd name="connsiteY12" fmla="*/ 128944 h 177861"/>
                    <a:gd name="connsiteX13" fmla="*/ 147203 w 184624"/>
                    <a:gd name="connsiteY13" fmla="*/ 177861 h 177861"/>
                    <a:gd name="connsiteX14" fmla="*/ 100585 w 184624"/>
                    <a:gd name="connsiteY14" fmla="*/ 151757 h 177861"/>
                    <a:gd name="connsiteX15" fmla="*/ 80207 w 184624"/>
                    <a:gd name="connsiteY15" fmla="*/ 151396 h 177861"/>
                    <a:gd name="connsiteX16" fmla="*/ 32552 w 184624"/>
                    <a:gd name="connsiteY16" fmla="*/ 175292 h 1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624" h="177861">
                      <a:moveTo>
                        <a:pt x="32552" y="175292"/>
                      </a:moveTo>
                      <a:cubicBezTo>
                        <a:pt x="36339" y="156175"/>
                        <a:pt x="39359" y="139764"/>
                        <a:pt x="42876" y="123489"/>
                      </a:cubicBezTo>
                      <a:cubicBezTo>
                        <a:pt x="44544" y="115689"/>
                        <a:pt x="43733" y="109467"/>
                        <a:pt x="37150" y="103831"/>
                      </a:cubicBezTo>
                      <a:cubicBezTo>
                        <a:pt x="24436" y="92966"/>
                        <a:pt x="12353" y="81379"/>
                        <a:pt x="0" y="70063"/>
                      </a:cubicBezTo>
                      <a:cubicBezTo>
                        <a:pt x="902" y="68395"/>
                        <a:pt x="1803" y="66726"/>
                        <a:pt x="2705" y="65058"/>
                      </a:cubicBezTo>
                      <a:cubicBezTo>
                        <a:pt x="19071" y="63074"/>
                        <a:pt x="35392" y="60595"/>
                        <a:pt x="51848" y="59377"/>
                      </a:cubicBezTo>
                      <a:cubicBezTo>
                        <a:pt x="60189" y="58746"/>
                        <a:pt x="65193" y="55861"/>
                        <a:pt x="68845" y="48241"/>
                      </a:cubicBezTo>
                      <a:cubicBezTo>
                        <a:pt x="76239" y="32777"/>
                        <a:pt x="84535" y="17674"/>
                        <a:pt x="93687" y="0"/>
                      </a:cubicBezTo>
                      <a:cubicBezTo>
                        <a:pt x="101983" y="17674"/>
                        <a:pt x="109512" y="33093"/>
                        <a:pt x="116410" y="48737"/>
                      </a:cubicBezTo>
                      <a:cubicBezTo>
                        <a:pt x="119386" y="55500"/>
                        <a:pt x="122812" y="59422"/>
                        <a:pt x="131063" y="60369"/>
                      </a:cubicBezTo>
                      <a:cubicBezTo>
                        <a:pt x="148150" y="62398"/>
                        <a:pt x="165012" y="66140"/>
                        <a:pt x="184624" y="69612"/>
                      </a:cubicBezTo>
                      <a:cubicBezTo>
                        <a:pt x="171369" y="82145"/>
                        <a:pt x="160143" y="93868"/>
                        <a:pt x="147789" y="104102"/>
                      </a:cubicBezTo>
                      <a:cubicBezTo>
                        <a:pt x="139223" y="111180"/>
                        <a:pt x="137645" y="118619"/>
                        <a:pt x="139719" y="128944"/>
                      </a:cubicBezTo>
                      <a:cubicBezTo>
                        <a:pt x="142830" y="144273"/>
                        <a:pt x="144543" y="159872"/>
                        <a:pt x="147203" y="177861"/>
                      </a:cubicBezTo>
                      <a:cubicBezTo>
                        <a:pt x="130296" y="168484"/>
                        <a:pt x="115193" y="160549"/>
                        <a:pt x="100585" y="151757"/>
                      </a:cubicBezTo>
                      <a:cubicBezTo>
                        <a:pt x="93417" y="147474"/>
                        <a:pt x="87465" y="147474"/>
                        <a:pt x="80207" y="151396"/>
                      </a:cubicBezTo>
                      <a:cubicBezTo>
                        <a:pt x="65419" y="159377"/>
                        <a:pt x="50270" y="166455"/>
                        <a:pt x="32552" y="175292"/>
                      </a:cubicBezTo>
                      <a:close/>
                    </a:path>
                  </a:pathLst>
                </a:custGeom>
                <a:solidFill>
                  <a:schemeClr val="accent1"/>
                </a:solidFill>
                <a:ln w="4493"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5B9C8A-CD6B-4F08-B1F0-FED2912F5E91}"/>
                    </a:ext>
                  </a:extLst>
                </p:cNvPr>
                <p:cNvSpPr/>
                <p:nvPr/>
              </p:nvSpPr>
              <p:spPr>
                <a:xfrm>
                  <a:off x="6011967" y="2112695"/>
                  <a:ext cx="184610" cy="75196"/>
                </a:xfrm>
                <a:custGeom>
                  <a:avLst/>
                  <a:gdLst>
                    <a:gd name="connsiteX0" fmla="*/ 272514 w 272513"/>
                    <a:gd name="connsiteY0" fmla="*/ 46264 h 111001"/>
                    <a:gd name="connsiteX1" fmla="*/ 270034 w 272513"/>
                    <a:gd name="connsiteY1" fmla="*/ 52982 h 111001"/>
                    <a:gd name="connsiteX2" fmla="*/ 249385 w 272513"/>
                    <a:gd name="connsiteY2" fmla="*/ 102395 h 111001"/>
                    <a:gd name="connsiteX3" fmla="*/ 233605 w 272513"/>
                    <a:gd name="connsiteY3" fmla="*/ 109068 h 111001"/>
                    <a:gd name="connsiteX4" fmla="*/ 144111 w 272513"/>
                    <a:gd name="connsiteY4" fmla="*/ 85623 h 111001"/>
                    <a:gd name="connsiteX5" fmla="*/ 41948 w 272513"/>
                    <a:gd name="connsiteY5" fmla="*/ 108617 h 111001"/>
                    <a:gd name="connsiteX6" fmla="*/ 22922 w 272513"/>
                    <a:gd name="connsiteY6" fmla="*/ 100501 h 111001"/>
                    <a:gd name="connsiteX7" fmla="*/ 2768 w 272513"/>
                    <a:gd name="connsiteY7" fmla="*/ 56002 h 111001"/>
                    <a:gd name="connsiteX8" fmla="*/ 7638 w 272513"/>
                    <a:gd name="connsiteY8" fmla="*/ 37698 h 111001"/>
                    <a:gd name="connsiteX9" fmla="*/ 263001 w 272513"/>
                    <a:gd name="connsiteY9" fmla="*/ 38013 h 111001"/>
                    <a:gd name="connsiteX10" fmla="*/ 272514 w 272513"/>
                    <a:gd name="connsiteY10" fmla="*/ 46264 h 11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13" h="111001">
                      <a:moveTo>
                        <a:pt x="272514" y="46264"/>
                      </a:moveTo>
                      <a:cubicBezTo>
                        <a:pt x="271477" y="49059"/>
                        <a:pt x="270846" y="51043"/>
                        <a:pt x="270034" y="52982"/>
                      </a:cubicBezTo>
                      <a:cubicBezTo>
                        <a:pt x="263091" y="69438"/>
                        <a:pt x="255517" y="85668"/>
                        <a:pt x="249385" y="102395"/>
                      </a:cubicBezTo>
                      <a:cubicBezTo>
                        <a:pt x="246049" y="111457"/>
                        <a:pt x="242622" y="112629"/>
                        <a:pt x="233605" y="109068"/>
                      </a:cubicBezTo>
                      <a:cubicBezTo>
                        <a:pt x="204796" y="97571"/>
                        <a:pt x="175580" y="87201"/>
                        <a:pt x="144111" y="85623"/>
                      </a:cubicBezTo>
                      <a:cubicBezTo>
                        <a:pt x="107907" y="83820"/>
                        <a:pt x="74499" y="94956"/>
                        <a:pt x="41948" y="108617"/>
                      </a:cubicBezTo>
                      <a:cubicBezTo>
                        <a:pt x="30812" y="113306"/>
                        <a:pt x="26934" y="111322"/>
                        <a:pt x="22922" y="100501"/>
                      </a:cubicBezTo>
                      <a:cubicBezTo>
                        <a:pt x="17331" y="85263"/>
                        <a:pt x="10117" y="70520"/>
                        <a:pt x="2768" y="56002"/>
                      </a:cubicBezTo>
                      <a:cubicBezTo>
                        <a:pt x="-1379" y="47752"/>
                        <a:pt x="-1695" y="43243"/>
                        <a:pt x="7638" y="37698"/>
                      </a:cubicBezTo>
                      <a:cubicBezTo>
                        <a:pt x="92984" y="-12888"/>
                        <a:pt x="177970" y="-12347"/>
                        <a:pt x="263001" y="38013"/>
                      </a:cubicBezTo>
                      <a:cubicBezTo>
                        <a:pt x="266698" y="40222"/>
                        <a:pt x="272243" y="41079"/>
                        <a:pt x="272514" y="46264"/>
                      </a:cubicBezTo>
                      <a:close/>
                    </a:path>
                  </a:pathLst>
                </a:custGeom>
                <a:solidFill>
                  <a:srgbClr val="273248"/>
                </a:solidFill>
                <a:ln w="4493"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2617D9E-DD85-486E-B9BE-9ACC95C10E28}"/>
                    </a:ext>
                  </a:extLst>
                </p:cNvPr>
                <p:cNvSpPr/>
                <p:nvPr/>
              </p:nvSpPr>
              <p:spPr>
                <a:xfrm>
                  <a:off x="5574521" y="3196250"/>
                  <a:ext cx="125498" cy="120337"/>
                </a:xfrm>
                <a:custGeom>
                  <a:avLst/>
                  <a:gdLst>
                    <a:gd name="connsiteX0" fmla="*/ 0 w 185255"/>
                    <a:gd name="connsiteY0" fmla="*/ 69521 h 177636"/>
                    <a:gd name="connsiteX1" fmla="*/ 54193 w 185255"/>
                    <a:gd name="connsiteY1" fmla="*/ 60189 h 177636"/>
                    <a:gd name="connsiteX2" fmla="*/ 67898 w 185255"/>
                    <a:gd name="connsiteY2" fmla="*/ 49639 h 177636"/>
                    <a:gd name="connsiteX3" fmla="*/ 90892 w 185255"/>
                    <a:gd name="connsiteY3" fmla="*/ 0 h 177636"/>
                    <a:gd name="connsiteX4" fmla="*/ 114787 w 185255"/>
                    <a:gd name="connsiteY4" fmla="*/ 45717 h 177636"/>
                    <a:gd name="connsiteX5" fmla="*/ 134985 w 185255"/>
                    <a:gd name="connsiteY5" fmla="*/ 59467 h 177636"/>
                    <a:gd name="connsiteX6" fmla="*/ 185255 w 185255"/>
                    <a:gd name="connsiteY6" fmla="*/ 65238 h 177636"/>
                    <a:gd name="connsiteX7" fmla="*/ 149458 w 185255"/>
                    <a:gd name="connsiteY7" fmla="*/ 101757 h 177636"/>
                    <a:gd name="connsiteX8" fmla="*/ 142379 w 185255"/>
                    <a:gd name="connsiteY8" fmla="*/ 125337 h 177636"/>
                    <a:gd name="connsiteX9" fmla="*/ 152208 w 185255"/>
                    <a:gd name="connsiteY9" fmla="*/ 175156 h 177636"/>
                    <a:gd name="connsiteX10" fmla="*/ 118394 w 185255"/>
                    <a:gd name="connsiteY10" fmla="*/ 157979 h 177636"/>
                    <a:gd name="connsiteX11" fmla="*/ 70017 w 185255"/>
                    <a:gd name="connsiteY11" fmla="*/ 159557 h 177636"/>
                    <a:gd name="connsiteX12" fmla="*/ 37781 w 185255"/>
                    <a:gd name="connsiteY12" fmla="*/ 177636 h 177636"/>
                    <a:gd name="connsiteX13" fmla="*/ 44860 w 185255"/>
                    <a:gd name="connsiteY13" fmla="*/ 129891 h 177636"/>
                    <a:gd name="connsiteX14" fmla="*/ 35482 w 185255"/>
                    <a:gd name="connsiteY14" fmla="*/ 102524 h 177636"/>
                    <a:gd name="connsiteX15" fmla="*/ 0 w 185255"/>
                    <a:gd name="connsiteY15" fmla="*/ 69521 h 17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55" h="177636">
                      <a:moveTo>
                        <a:pt x="0" y="69521"/>
                      </a:moveTo>
                      <a:cubicBezTo>
                        <a:pt x="20063" y="65960"/>
                        <a:pt x="37060" y="62308"/>
                        <a:pt x="54193" y="60189"/>
                      </a:cubicBezTo>
                      <a:cubicBezTo>
                        <a:pt x="61722" y="59242"/>
                        <a:pt x="65103" y="55906"/>
                        <a:pt x="67898" y="49639"/>
                      </a:cubicBezTo>
                      <a:cubicBezTo>
                        <a:pt x="74887" y="33904"/>
                        <a:pt x="82326" y="18350"/>
                        <a:pt x="90892" y="0"/>
                      </a:cubicBezTo>
                      <a:cubicBezTo>
                        <a:pt x="99729" y="16682"/>
                        <a:pt x="108069" y="30838"/>
                        <a:pt x="114787" y="45717"/>
                      </a:cubicBezTo>
                      <a:cubicBezTo>
                        <a:pt x="119025" y="55139"/>
                        <a:pt x="124616" y="58972"/>
                        <a:pt x="134985" y="59467"/>
                      </a:cubicBezTo>
                      <a:cubicBezTo>
                        <a:pt x="150630" y="60234"/>
                        <a:pt x="166184" y="62939"/>
                        <a:pt x="185255" y="65238"/>
                      </a:cubicBezTo>
                      <a:cubicBezTo>
                        <a:pt x="171955" y="78944"/>
                        <a:pt x="161270" y="90937"/>
                        <a:pt x="149458" y="101757"/>
                      </a:cubicBezTo>
                      <a:cubicBezTo>
                        <a:pt x="141928" y="108655"/>
                        <a:pt x="139900" y="115508"/>
                        <a:pt x="142379" y="125337"/>
                      </a:cubicBezTo>
                      <a:cubicBezTo>
                        <a:pt x="146166" y="140531"/>
                        <a:pt x="148556" y="156085"/>
                        <a:pt x="152208" y="175156"/>
                      </a:cubicBezTo>
                      <a:cubicBezTo>
                        <a:pt x="139043" y="168574"/>
                        <a:pt x="127862" y="164561"/>
                        <a:pt x="118394" y="157979"/>
                      </a:cubicBezTo>
                      <a:cubicBezTo>
                        <a:pt x="101352" y="146121"/>
                        <a:pt x="86248" y="147474"/>
                        <a:pt x="70017" y="159557"/>
                      </a:cubicBezTo>
                      <a:cubicBezTo>
                        <a:pt x="60910" y="166320"/>
                        <a:pt x="50135" y="170828"/>
                        <a:pt x="37781" y="177636"/>
                      </a:cubicBezTo>
                      <a:cubicBezTo>
                        <a:pt x="40261" y="160323"/>
                        <a:pt x="41569" y="144859"/>
                        <a:pt x="44860" y="129891"/>
                      </a:cubicBezTo>
                      <a:cubicBezTo>
                        <a:pt x="47475" y="118123"/>
                        <a:pt x="44860" y="110143"/>
                        <a:pt x="35482" y="102524"/>
                      </a:cubicBezTo>
                      <a:cubicBezTo>
                        <a:pt x="23805" y="93056"/>
                        <a:pt x="13255" y="82010"/>
                        <a:pt x="0" y="69521"/>
                      </a:cubicBezTo>
                      <a:close/>
                    </a:path>
                  </a:pathLst>
                </a:custGeom>
                <a:solidFill>
                  <a:schemeClr val="accent1"/>
                </a:solidFill>
                <a:ln w="4493"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E9EA074-EA08-4A0F-B806-97453DA6F9B5}"/>
                    </a:ext>
                  </a:extLst>
                </p:cNvPr>
                <p:cNvSpPr/>
                <p:nvPr/>
              </p:nvSpPr>
              <p:spPr>
                <a:xfrm>
                  <a:off x="5926763" y="1735188"/>
                  <a:ext cx="354304" cy="1739330"/>
                </a:xfrm>
                <a:custGeom>
                  <a:avLst/>
                  <a:gdLst>
                    <a:gd name="connsiteX0" fmla="*/ 522272 w 523007"/>
                    <a:gd name="connsiteY0" fmla="*/ 2567437 h 2567521"/>
                    <a:gd name="connsiteX1" fmla="*/ 906 w 523007"/>
                    <a:gd name="connsiteY1" fmla="*/ 2567437 h 2567521"/>
                    <a:gd name="connsiteX2" fmla="*/ 4 w 523007"/>
                    <a:gd name="connsiteY2" fmla="*/ 637607 h 2567521"/>
                    <a:gd name="connsiteX3" fmla="*/ 29490 w 523007"/>
                    <a:gd name="connsiteY3" fmla="*/ 498113 h 2567521"/>
                    <a:gd name="connsiteX4" fmla="*/ 212040 w 523007"/>
                    <a:gd name="connsiteY4" fmla="*/ 79993 h 2567521"/>
                    <a:gd name="connsiteX5" fmla="*/ 248108 w 523007"/>
                    <a:gd name="connsiteY5" fmla="*/ 13357 h 2567521"/>
                    <a:gd name="connsiteX6" fmla="*/ 275159 w 523007"/>
                    <a:gd name="connsiteY6" fmla="*/ 13627 h 2567521"/>
                    <a:gd name="connsiteX7" fmla="*/ 330163 w 523007"/>
                    <a:gd name="connsiteY7" fmla="*/ 125484 h 2567521"/>
                    <a:gd name="connsiteX8" fmla="*/ 498061 w 523007"/>
                    <a:gd name="connsiteY8" fmla="*/ 508708 h 2567521"/>
                    <a:gd name="connsiteX9" fmla="*/ 522993 w 523007"/>
                    <a:gd name="connsiteY9" fmla="*/ 628229 h 2567521"/>
                    <a:gd name="connsiteX10" fmla="*/ 522272 w 523007"/>
                    <a:gd name="connsiteY10" fmla="*/ 2567437 h 25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7" h="2567521">
                      <a:moveTo>
                        <a:pt x="522272" y="2567437"/>
                      </a:moveTo>
                      <a:cubicBezTo>
                        <a:pt x="504057" y="2567572"/>
                        <a:pt x="18985" y="2567527"/>
                        <a:pt x="906" y="2567437"/>
                      </a:cubicBezTo>
                      <a:cubicBezTo>
                        <a:pt x="1852" y="2520638"/>
                        <a:pt x="410" y="722503"/>
                        <a:pt x="4" y="637607"/>
                      </a:cubicBezTo>
                      <a:cubicBezTo>
                        <a:pt x="-222" y="588870"/>
                        <a:pt x="9337" y="542387"/>
                        <a:pt x="29490" y="498113"/>
                      </a:cubicBezTo>
                      <a:cubicBezTo>
                        <a:pt x="92474" y="359656"/>
                        <a:pt x="151040" y="219306"/>
                        <a:pt x="212040" y="79993"/>
                      </a:cubicBezTo>
                      <a:cubicBezTo>
                        <a:pt x="222184" y="56819"/>
                        <a:pt x="234718" y="34817"/>
                        <a:pt x="248108" y="13357"/>
                      </a:cubicBezTo>
                      <a:cubicBezTo>
                        <a:pt x="259199" y="-4407"/>
                        <a:pt x="263933" y="-4587"/>
                        <a:pt x="275159" y="13627"/>
                      </a:cubicBezTo>
                      <a:cubicBezTo>
                        <a:pt x="297026" y="49154"/>
                        <a:pt x="314023" y="87161"/>
                        <a:pt x="330163" y="125484"/>
                      </a:cubicBezTo>
                      <a:cubicBezTo>
                        <a:pt x="384356" y="254022"/>
                        <a:pt x="441298" y="381297"/>
                        <a:pt x="498061" y="508708"/>
                      </a:cubicBezTo>
                      <a:cubicBezTo>
                        <a:pt x="515103" y="546941"/>
                        <a:pt x="523399" y="586255"/>
                        <a:pt x="522993" y="628229"/>
                      </a:cubicBezTo>
                      <a:cubicBezTo>
                        <a:pt x="522181" y="716236"/>
                        <a:pt x="522362" y="2563740"/>
                        <a:pt x="522272" y="2567437"/>
                      </a:cubicBezTo>
                      <a:close/>
                    </a:path>
                  </a:pathLst>
                </a:custGeom>
                <a:gradFill flip="none" rotWithShape="1">
                  <a:gsLst>
                    <a:gs pos="0">
                      <a:schemeClr val="accent3">
                        <a:lumMod val="50000"/>
                      </a:schemeClr>
                    </a:gs>
                    <a:gs pos="35000">
                      <a:schemeClr val="accent3">
                        <a:lumMod val="75000"/>
                      </a:schemeClr>
                    </a:gs>
                    <a:gs pos="7348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 name="Freeform: Shape 29">
                  <a:extLst>
                    <a:ext uri="{FF2B5EF4-FFF2-40B4-BE49-F238E27FC236}">
                      <a16:creationId xmlns:a16="http://schemas.microsoft.com/office/drawing/2014/main" id="{BFAEB7FF-DC9A-4FA1-9C0E-DBED7D266019}"/>
                    </a:ext>
                  </a:extLst>
                </p:cNvPr>
                <p:cNvSpPr/>
                <p:nvPr/>
              </p:nvSpPr>
              <p:spPr>
                <a:xfrm>
                  <a:off x="5915520" y="913710"/>
                  <a:ext cx="376997" cy="279137"/>
                </a:xfrm>
                <a:custGeom>
                  <a:avLst/>
                  <a:gdLst>
                    <a:gd name="connsiteX0" fmla="*/ 197107 w 405271"/>
                    <a:gd name="connsiteY0" fmla="*/ 0 h 300072"/>
                    <a:gd name="connsiteX1" fmla="*/ 205689 w 405271"/>
                    <a:gd name="connsiteY1" fmla="*/ 0 h 300072"/>
                    <a:gd name="connsiteX2" fmla="*/ 218334 w 405271"/>
                    <a:gd name="connsiteY2" fmla="*/ 11301 h 300072"/>
                    <a:gd name="connsiteX3" fmla="*/ 395984 w 405271"/>
                    <a:gd name="connsiteY3" fmla="*/ 264008 h 300072"/>
                    <a:gd name="connsiteX4" fmla="*/ 405271 w 405271"/>
                    <a:gd name="connsiteY4" fmla="*/ 281638 h 300072"/>
                    <a:gd name="connsiteX5" fmla="*/ 222407 w 405271"/>
                    <a:gd name="connsiteY5" fmla="*/ 300072 h 300072"/>
                    <a:gd name="connsiteX6" fmla="*/ 0 w 405271"/>
                    <a:gd name="connsiteY6" fmla="*/ 277652 h 300072"/>
                    <a:gd name="connsiteX7" fmla="*/ 22470 w 405271"/>
                    <a:gd name="connsiteY7" fmla="*/ 237937 h 300072"/>
                    <a:gd name="connsiteX8" fmla="*/ 172032 w 405271"/>
                    <a:gd name="connsiteY8" fmla="*/ 28893 h 300072"/>
                    <a:gd name="connsiteX9" fmla="*/ 197107 w 405271"/>
                    <a:gd name="connsiteY9" fmla="*/ 0 h 3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271" h="300072">
                      <a:moveTo>
                        <a:pt x="197107" y="0"/>
                      </a:moveTo>
                      <a:cubicBezTo>
                        <a:pt x="199978" y="0"/>
                        <a:pt x="202818" y="0"/>
                        <a:pt x="205689" y="0"/>
                      </a:cubicBezTo>
                      <a:cubicBezTo>
                        <a:pt x="210332" y="3268"/>
                        <a:pt x="214608" y="6842"/>
                        <a:pt x="218334" y="11301"/>
                      </a:cubicBezTo>
                      <a:cubicBezTo>
                        <a:pt x="285054" y="91169"/>
                        <a:pt x="344314" y="175374"/>
                        <a:pt x="395984" y="264008"/>
                      </a:cubicBezTo>
                      <a:lnTo>
                        <a:pt x="405271" y="281638"/>
                      </a:lnTo>
                      <a:lnTo>
                        <a:pt x="222407" y="300072"/>
                      </a:lnTo>
                      <a:lnTo>
                        <a:pt x="0" y="277652"/>
                      </a:lnTo>
                      <a:lnTo>
                        <a:pt x="22470" y="237937"/>
                      </a:lnTo>
                      <a:cubicBezTo>
                        <a:pt x="67294" y="165173"/>
                        <a:pt x="117407" y="95674"/>
                        <a:pt x="172032" y="28893"/>
                      </a:cubicBezTo>
                      <a:cubicBezTo>
                        <a:pt x="180095" y="19028"/>
                        <a:pt x="188739" y="9621"/>
                        <a:pt x="197107" y="0"/>
                      </a:cubicBezTo>
                      <a:close/>
                    </a:path>
                  </a:pathLst>
                </a:custGeom>
                <a:gradFill flip="none" rotWithShape="1">
                  <a:gsLst>
                    <a:gs pos="62000">
                      <a:schemeClr val="accent3">
                        <a:lumMod val="40000"/>
                        <a:lumOff val="60000"/>
                      </a:schemeClr>
                    </a:gs>
                    <a:gs pos="0">
                      <a:schemeClr val="accent3">
                        <a:lumMod val="50000"/>
                      </a:schemeClr>
                    </a:gs>
                    <a:gs pos="35000">
                      <a:schemeClr val="accent3">
                        <a:lumMod val="75000"/>
                      </a:schemeClr>
                    </a:gs>
                    <a:gs pos="100000">
                      <a:schemeClr val="accent3">
                        <a:lumMod val="60000"/>
                        <a:lumOff val="40000"/>
                      </a:schemeClr>
                    </a:gs>
                  </a:gsLst>
                  <a:lin ang="12000000" scaled="0"/>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grpSp>
          <p:nvGrpSpPr>
            <p:cNvPr id="4" name="Group 3">
              <a:extLst>
                <a:ext uri="{FF2B5EF4-FFF2-40B4-BE49-F238E27FC236}">
                  <a16:creationId xmlns:a16="http://schemas.microsoft.com/office/drawing/2014/main" id="{8D586847-E8A9-434D-911F-1C7A5E722F07}"/>
                </a:ext>
              </a:extLst>
            </p:cNvPr>
            <p:cNvGrpSpPr/>
            <p:nvPr/>
          </p:nvGrpSpPr>
          <p:grpSpPr>
            <a:xfrm>
              <a:off x="1451352" y="4102855"/>
              <a:ext cx="5291973" cy="2270008"/>
              <a:chOff x="1451352" y="4102855"/>
              <a:chExt cx="5291973" cy="2270008"/>
            </a:xfrm>
          </p:grpSpPr>
          <p:sp>
            <p:nvSpPr>
              <p:cNvPr id="60" name="Oval 59">
                <a:extLst>
                  <a:ext uri="{FF2B5EF4-FFF2-40B4-BE49-F238E27FC236}">
                    <a16:creationId xmlns:a16="http://schemas.microsoft.com/office/drawing/2014/main" id="{40F94D30-0405-405E-A788-7994C0123D8A}"/>
                  </a:ext>
                </a:extLst>
              </p:cNvPr>
              <p:cNvSpPr/>
              <p:nvPr/>
            </p:nvSpPr>
            <p:spPr>
              <a:xfrm>
                <a:off x="4514680" y="5445235"/>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1" name="Oval 60">
                <a:extLst>
                  <a:ext uri="{FF2B5EF4-FFF2-40B4-BE49-F238E27FC236}">
                    <a16:creationId xmlns:a16="http://schemas.microsoft.com/office/drawing/2014/main" id="{782A234A-B33F-4E70-9F14-4E34C825C0EB}"/>
                  </a:ext>
                </a:extLst>
              </p:cNvPr>
              <p:cNvSpPr/>
              <p:nvPr/>
            </p:nvSpPr>
            <p:spPr>
              <a:xfrm>
                <a:off x="4780440" y="5127138"/>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2" name="Oval 61">
                <a:extLst>
                  <a:ext uri="{FF2B5EF4-FFF2-40B4-BE49-F238E27FC236}">
                    <a16:creationId xmlns:a16="http://schemas.microsoft.com/office/drawing/2014/main" id="{D085FB07-E14F-47A3-8708-E11FD8DFB1DD}"/>
                  </a:ext>
                </a:extLst>
              </p:cNvPr>
              <p:cNvSpPr/>
              <p:nvPr/>
            </p:nvSpPr>
            <p:spPr>
              <a:xfrm>
                <a:off x="5176251" y="5444370"/>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3" name="Oval 62">
                <a:extLst>
                  <a:ext uri="{FF2B5EF4-FFF2-40B4-BE49-F238E27FC236}">
                    <a16:creationId xmlns:a16="http://schemas.microsoft.com/office/drawing/2014/main" id="{861B9CD6-8FAB-49B7-988C-D32A6466CB9F}"/>
                  </a:ext>
                </a:extLst>
              </p:cNvPr>
              <p:cNvSpPr/>
              <p:nvPr/>
            </p:nvSpPr>
            <p:spPr>
              <a:xfrm>
                <a:off x="5655807" y="5395567"/>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4" name="Oval 53">
                <a:extLst>
                  <a:ext uri="{FF2B5EF4-FFF2-40B4-BE49-F238E27FC236}">
                    <a16:creationId xmlns:a16="http://schemas.microsoft.com/office/drawing/2014/main" id="{DCEB6008-DC73-42A6-A314-5B56EE215B28}"/>
                  </a:ext>
                </a:extLst>
              </p:cNvPr>
              <p:cNvSpPr/>
              <p:nvPr/>
            </p:nvSpPr>
            <p:spPr>
              <a:xfrm>
                <a:off x="2683098" y="4905490"/>
                <a:ext cx="751408" cy="75140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5" name="Oval 54">
                <a:extLst>
                  <a:ext uri="{FF2B5EF4-FFF2-40B4-BE49-F238E27FC236}">
                    <a16:creationId xmlns:a16="http://schemas.microsoft.com/office/drawing/2014/main" id="{A6A6A7E7-0926-44FC-886A-AF5A0603B35B}"/>
                  </a:ext>
                </a:extLst>
              </p:cNvPr>
              <p:cNvSpPr/>
              <p:nvPr/>
            </p:nvSpPr>
            <p:spPr>
              <a:xfrm>
                <a:off x="3314394" y="4946151"/>
                <a:ext cx="548616" cy="54861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6" name="Oval 55">
                <a:extLst>
                  <a:ext uri="{FF2B5EF4-FFF2-40B4-BE49-F238E27FC236}">
                    <a16:creationId xmlns:a16="http://schemas.microsoft.com/office/drawing/2014/main" id="{D3FF512C-06C5-49CF-A1B3-CCE2E8183481}"/>
                  </a:ext>
                </a:extLst>
              </p:cNvPr>
              <p:cNvSpPr/>
              <p:nvPr/>
            </p:nvSpPr>
            <p:spPr>
              <a:xfrm>
                <a:off x="3679829" y="517373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7" name="Oval 56">
                <a:extLst>
                  <a:ext uri="{FF2B5EF4-FFF2-40B4-BE49-F238E27FC236}">
                    <a16:creationId xmlns:a16="http://schemas.microsoft.com/office/drawing/2014/main" id="{FE7DDBCB-145C-4AD9-AD4C-8A2BC01F7E4F}"/>
                  </a:ext>
                </a:extLst>
              </p:cNvPr>
              <p:cNvSpPr/>
              <p:nvPr/>
            </p:nvSpPr>
            <p:spPr>
              <a:xfrm>
                <a:off x="4127774" y="4960942"/>
                <a:ext cx="769163" cy="76916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8" name="Oval 57">
                <a:extLst>
                  <a:ext uri="{FF2B5EF4-FFF2-40B4-BE49-F238E27FC236}">
                    <a16:creationId xmlns:a16="http://schemas.microsoft.com/office/drawing/2014/main" id="{F197F174-132D-4519-A8A1-947F5411D690}"/>
                  </a:ext>
                </a:extLst>
              </p:cNvPr>
              <p:cNvSpPr/>
              <p:nvPr/>
            </p:nvSpPr>
            <p:spPr>
              <a:xfrm>
                <a:off x="3688783" y="4539662"/>
                <a:ext cx="800222" cy="80022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9" name="Oval 58">
                <a:extLst>
                  <a:ext uri="{FF2B5EF4-FFF2-40B4-BE49-F238E27FC236}">
                    <a16:creationId xmlns:a16="http://schemas.microsoft.com/office/drawing/2014/main" id="{02F77FE2-6E97-4B60-AC6F-CDD9E0D2D490}"/>
                  </a:ext>
                </a:extLst>
              </p:cNvPr>
              <p:cNvSpPr/>
              <p:nvPr/>
            </p:nvSpPr>
            <p:spPr>
              <a:xfrm>
                <a:off x="4642116" y="4739286"/>
                <a:ext cx="594928" cy="5949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2" name="Oval 1">
                <a:extLst>
                  <a:ext uri="{FF2B5EF4-FFF2-40B4-BE49-F238E27FC236}">
                    <a16:creationId xmlns:a16="http://schemas.microsoft.com/office/drawing/2014/main" id="{30F24C6E-5C90-4828-9CD0-D2F1E035BAA8}"/>
                  </a:ext>
                </a:extLst>
              </p:cNvPr>
              <p:cNvSpPr/>
              <p:nvPr/>
            </p:nvSpPr>
            <p:spPr>
              <a:xfrm>
                <a:off x="1896877" y="5484341"/>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1" name="Oval 50">
                <a:extLst>
                  <a:ext uri="{FF2B5EF4-FFF2-40B4-BE49-F238E27FC236}">
                    <a16:creationId xmlns:a16="http://schemas.microsoft.com/office/drawing/2014/main" id="{18934FF0-0CA5-42BB-845A-61D96B40E821}"/>
                  </a:ext>
                </a:extLst>
              </p:cNvPr>
              <p:cNvSpPr/>
              <p:nvPr/>
            </p:nvSpPr>
            <p:spPr>
              <a:xfrm>
                <a:off x="2238355" y="5267852"/>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2" name="Oval 51">
                <a:extLst>
                  <a:ext uri="{FF2B5EF4-FFF2-40B4-BE49-F238E27FC236}">
                    <a16:creationId xmlns:a16="http://schemas.microsoft.com/office/drawing/2014/main" id="{642055F1-D2F1-4B52-B5BF-7F40079A82F5}"/>
                  </a:ext>
                </a:extLst>
              </p:cNvPr>
              <p:cNvSpPr/>
              <p:nvPr/>
            </p:nvSpPr>
            <p:spPr>
              <a:xfrm>
                <a:off x="2624176" y="5484341"/>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3" name="Oval 52">
                <a:extLst>
                  <a:ext uri="{FF2B5EF4-FFF2-40B4-BE49-F238E27FC236}">
                    <a16:creationId xmlns:a16="http://schemas.microsoft.com/office/drawing/2014/main" id="{82259616-586D-486A-BA40-8A28499E3F75}"/>
                  </a:ext>
                </a:extLst>
              </p:cNvPr>
              <p:cNvSpPr/>
              <p:nvPr/>
            </p:nvSpPr>
            <p:spPr>
              <a:xfrm>
                <a:off x="3145883" y="5368468"/>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4" name="Oval 63">
                <a:extLst>
                  <a:ext uri="{FF2B5EF4-FFF2-40B4-BE49-F238E27FC236}">
                    <a16:creationId xmlns:a16="http://schemas.microsoft.com/office/drawing/2014/main" id="{2CD5EAE4-8D8A-4F7C-B227-5EB206DDFF0A}"/>
                  </a:ext>
                </a:extLst>
              </p:cNvPr>
              <p:cNvSpPr/>
              <p:nvPr/>
            </p:nvSpPr>
            <p:spPr>
              <a:xfrm>
                <a:off x="4033604" y="553568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5" name="Oval 64">
                <a:extLst>
                  <a:ext uri="{FF2B5EF4-FFF2-40B4-BE49-F238E27FC236}">
                    <a16:creationId xmlns:a16="http://schemas.microsoft.com/office/drawing/2014/main" id="{3CA36434-0E92-490E-AF39-345CCF12CF99}"/>
                  </a:ext>
                </a:extLst>
              </p:cNvPr>
              <p:cNvSpPr/>
              <p:nvPr/>
            </p:nvSpPr>
            <p:spPr>
              <a:xfrm>
                <a:off x="3645147" y="5719382"/>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6" name="Oval 65">
                <a:extLst>
                  <a:ext uri="{FF2B5EF4-FFF2-40B4-BE49-F238E27FC236}">
                    <a16:creationId xmlns:a16="http://schemas.microsoft.com/office/drawing/2014/main" id="{F425CE6F-F347-4827-944D-D19AC9BF8538}"/>
                  </a:ext>
                </a:extLst>
              </p:cNvPr>
              <p:cNvSpPr/>
              <p:nvPr/>
            </p:nvSpPr>
            <p:spPr>
              <a:xfrm>
                <a:off x="4836414" y="5656523"/>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7" name="Oval 66">
                <a:extLst>
                  <a:ext uri="{FF2B5EF4-FFF2-40B4-BE49-F238E27FC236}">
                    <a16:creationId xmlns:a16="http://schemas.microsoft.com/office/drawing/2014/main" id="{B27FC851-1697-4170-B6C1-101D7FACEAC8}"/>
                  </a:ext>
                </a:extLst>
              </p:cNvPr>
              <p:cNvSpPr/>
              <p:nvPr/>
            </p:nvSpPr>
            <p:spPr>
              <a:xfrm>
                <a:off x="5340662" y="4557194"/>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8" name="Oval 67">
                <a:extLst>
                  <a:ext uri="{FF2B5EF4-FFF2-40B4-BE49-F238E27FC236}">
                    <a16:creationId xmlns:a16="http://schemas.microsoft.com/office/drawing/2014/main" id="{A3440A85-22B8-4546-B85D-6BBBA68F6552}"/>
                  </a:ext>
                </a:extLst>
              </p:cNvPr>
              <p:cNvSpPr/>
              <p:nvPr/>
            </p:nvSpPr>
            <p:spPr>
              <a:xfrm>
                <a:off x="2618674" y="4525723"/>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9" name="Oval 68">
                <a:extLst>
                  <a:ext uri="{FF2B5EF4-FFF2-40B4-BE49-F238E27FC236}">
                    <a16:creationId xmlns:a16="http://schemas.microsoft.com/office/drawing/2014/main" id="{1EAFF9B7-7404-47C6-9EF7-0D0551F8A69D}"/>
                  </a:ext>
                </a:extLst>
              </p:cNvPr>
              <p:cNvSpPr/>
              <p:nvPr/>
            </p:nvSpPr>
            <p:spPr>
              <a:xfrm>
                <a:off x="3476351" y="4102855"/>
                <a:ext cx="224828" cy="2248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0" name="Oval 69">
                <a:extLst>
                  <a:ext uri="{FF2B5EF4-FFF2-40B4-BE49-F238E27FC236}">
                    <a16:creationId xmlns:a16="http://schemas.microsoft.com/office/drawing/2014/main" id="{D0AD9FA1-D833-4A2B-A716-EF6E76498306}"/>
                  </a:ext>
                </a:extLst>
              </p:cNvPr>
              <p:cNvSpPr/>
              <p:nvPr/>
            </p:nvSpPr>
            <p:spPr>
              <a:xfrm>
                <a:off x="6134469" y="4717321"/>
                <a:ext cx="207353" cy="20735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1" name="Oval 70">
                <a:extLst>
                  <a:ext uri="{FF2B5EF4-FFF2-40B4-BE49-F238E27FC236}">
                    <a16:creationId xmlns:a16="http://schemas.microsoft.com/office/drawing/2014/main" id="{D40BD324-C0D4-4121-AE76-51723E3EADF0}"/>
                  </a:ext>
                </a:extLst>
              </p:cNvPr>
              <p:cNvSpPr/>
              <p:nvPr/>
            </p:nvSpPr>
            <p:spPr>
              <a:xfrm>
                <a:off x="6026370" y="5695203"/>
                <a:ext cx="410335" cy="410335"/>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72" name="Oval 71">
                <a:extLst>
                  <a:ext uri="{FF2B5EF4-FFF2-40B4-BE49-F238E27FC236}">
                    <a16:creationId xmlns:a16="http://schemas.microsoft.com/office/drawing/2014/main" id="{3A91CF07-6A96-4964-8EFA-EDDD910BB0A9}"/>
                  </a:ext>
                </a:extLst>
              </p:cNvPr>
              <p:cNvSpPr/>
              <p:nvPr/>
            </p:nvSpPr>
            <p:spPr>
              <a:xfrm>
                <a:off x="1583076" y="5388048"/>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dirty="0">
                  <a:solidFill>
                    <a:schemeClr val="tx1"/>
                  </a:solidFill>
                </a:endParaRPr>
              </a:p>
            </p:txBody>
          </p:sp>
          <p:sp>
            <p:nvSpPr>
              <p:cNvPr id="73" name="Oval 72">
                <a:extLst>
                  <a:ext uri="{FF2B5EF4-FFF2-40B4-BE49-F238E27FC236}">
                    <a16:creationId xmlns:a16="http://schemas.microsoft.com/office/drawing/2014/main" id="{E624CEC0-4E85-4624-84F3-22D7F4A29CD8}"/>
                  </a:ext>
                </a:extLst>
              </p:cNvPr>
              <p:cNvSpPr/>
              <p:nvPr/>
            </p:nvSpPr>
            <p:spPr>
              <a:xfrm>
                <a:off x="1451352" y="5303746"/>
                <a:ext cx="231939" cy="231939"/>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dirty="0">
                  <a:solidFill>
                    <a:schemeClr val="tx1"/>
                  </a:solidFill>
                </a:endParaRPr>
              </a:p>
            </p:txBody>
          </p:sp>
          <p:sp>
            <p:nvSpPr>
              <p:cNvPr id="74" name="Oval 73">
                <a:extLst>
                  <a:ext uri="{FF2B5EF4-FFF2-40B4-BE49-F238E27FC236}">
                    <a16:creationId xmlns:a16="http://schemas.microsoft.com/office/drawing/2014/main" id="{7BD46D34-703F-43D3-A614-EE5B03E7E147}"/>
                  </a:ext>
                </a:extLst>
              </p:cNvPr>
              <p:cNvSpPr/>
              <p:nvPr/>
            </p:nvSpPr>
            <p:spPr>
              <a:xfrm>
                <a:off x="1505787" y="4995533"/>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5" name="Oval 74">
                <a:extLst>
                  <a:ext uri="{FF2B5EF4-FFF2-40B4-BE49-F238E27FC236}">
                    <a16:creationId xmlns:a16="http://schemas.microsoft.com/office/drawing/2014/main" id="{516BEF11-656B-4DF8-AA1C-39141E41AE89}"/>
                  </a:ext>
                </a:extLst>
              </p:cNvPr>
              <p:cNvSpPr/>
              <p:nvPr/>
            </p:nvSpPr>
            <p:spPr>
              <a:xfrm>
                <a:off x="6518399" y="5505179"/>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6" name="Oval 75">
                <a:extLst>
                  <a:ext uri="{FF2B5EF4-FFF2-40B4-BE49-F238E27FC236}">
                    <a16:creationId xmlns:a16="http://schemas.microsoft.com/office/drawing/2014/main" id="{D0982324-D426-46E3-87EB-0D7C97E74E27}"/>
                  </a:ext>
                </a:extLst>
              </p:cNvPr>
              <p:cNvSpPr/>
              <p:nvPr/>
            </p:nvSpPr>
            <p:spPr>
              <a:xfrm>
                <a:off x="6559657" y="520840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7" name="Oval 76">
                <a:extLst>
                  <a:ext uri="{FF2B5EF4-FFF2-40B4-BE49-F238E27FC236}">
                    <a16:creationId xmlns:a16="http://schemas.microsoft.com/office/drawing/2014/main" id="{03ADAC47-CC68-4F80-93B1-BA3B9A0A8FAE}"/>
                  </a:ext>
                </a:extLst>
              </p:cNvPr>
              <p:cNvSpPr/>
              <p:nvPr/>
            </p:nvSpPr>
            <p:spPr>
              <a:xfrm>
                <a:off x="3317145" y="6088337"/>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8" name="Oval 77">
                <a:extLst>
                  <a:ext uri="{FF2B5EF4-FFF2-40B4-BE49-F238E27FC236}">
                    <a16:creationId xmlns:a16="http://schemas.microsoft.com/office/drawing/2014/main" id="{1580D7A9-D375-41AC-A330-226AA1999D46}"/>
                  </a:ext>
                </a:extLst>
              </p:cNvPr>
              <p:cNvSpPr/>
              <p:nvPr/>
            </p:nvSpPr>
            <p:spPr>
              <a:xfrm>
                <a:off x="3020327" y="623574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90" name="Freeform: Shape 89">
                <a:extLst>
                  <a:ext uri="{FF2B5EF4-FFF2-40B4-BE49-F238E27FC236}">
                    <a16:creationId xmlns:a16="http://schemas.microsoft.com/office/drawing/2014/main" id="{D12D37A6-D8A8-4D54-A567-DC90E436B5E5}"/>
                  </a:ext>
                </a:extLst>
              </p:cNvPr>
              <p:cNvSpPr/>
              <p:nvPr/>
            </p:nvSpPr>
            <p:spPr>
              <a:xfrm>
                <a:off x="1896877" y="5290986"/>
                <a:ext cx="4539829" cy="931086"/>
              </a:xfrm>
              <a:custGeom>
                <a:avLst/>
                <a:gdLst>
                  <a:gd name="connsiteX0" fmla="*/ 691268 w 4539829"/>
                  <a:gd name="connsiteY0" fmla="*/ 0 h 931086"/>
                  <a:gd name="connsiteX1" fmla="*/ 1013570 w 4539829"/>
                  <a:gd name="connsiteY1" fmla="*/ 213636 h 931086"/>
                  <a:gd name="connsiteX2" fmla="*/ 1014847 w 4539829"/>
                  <a:gd name="connsiteY2" fmla="*/ 219961 h 931086"/>
                  <a:gd name="connsiteX3" fmla="*/ 1049283 w 4539829"/>
                  <a:gd name="connsiteY3" fmla="*/ 216489 h 931086"/>
                  <a:gd name="connsiteX4" fmla="*/ 1229307 w 4539829"/>
                  <a:gd name="connsiteY4" fmla="*/ 271479 h 931086"/>
                  <a:gd name="connsiteX5" fmla="*/ 1272347 w 4539829"/>
                  <a:gd name="connsiteY5" fmla="*/ 306990 h 931086"/>
                  <a:gd name="connsiteX6" fmla="*/ 1274309 w 4539829"/>
                  <a:gd name="connsiteY6" fmla="*/ 297269 h 931086"/>
                  <a:gd name="connsiteX7" fmla="*/ 1570990 w 4539829"/>
                  <a:gd name="connsiteY7" fmla="*/ 100616 h 931086"/>
                  <a:gd name="connsiteX8" fmla="*/ 1892974 w 4539829"/>
                  <a:gd name="connsiteY8" fmla="*/ 422600 h 931086"/>
                  <a:gd name="connsiteX9" fmla="*/ 1881928 w 4539829"/>
                  <a:gd name="connsiteY9" fmla="*/ 477314 h 931086"/>
                  <a:gd name="connsiteX10" fmla="*/ 1894715 w 4539829"/>
                  <a:gd name="connsiteY10" fmla="*/ 470373 h 931086"/>
                  <a:gd name="connsiteX11" fmla="*/ 1988048 w 4539829"/>
                  <a:gd name="connsiteY11" fmla="*/ 451530 h 931086"/>
                  <a:gd name="connsiteX12" fmla="*/ 2122110 w 4539829"/>
                  <a:gd name="connsiteY12" fmla="*/ 492481 h 931086"/>
                  <a:gd name="connsiteX13" fmla="*/ 2152662 w 4539829"/>
                  <a:gd name="connsiteY13" fmla="*/ 517688 h 931086"/>
                  <a:gd name="connsiteX14" fmla="*/ 2162564 w 4539829"/>
                  <a:gd name="connsiteY14" fmla="*/ 468641 h 931086"/>
                  <a:gd name="connsiteX15" fmla="*/ 2465513 w 4539829"/>
                  <a:gd name="connsiteY15" fmla="*/ 267833 h 931086"/>
                  <a:gd name="connsiteX16" fmla="*/ 2649340 w 4539829"/>
                  <a:gd name="connsiteY16" fmla="*/ 323985 h 931086"/>
                  <a:gd name="connsiteX17" fmla="*/ 2651368 w 4539829"/>
                  <a:gd name="connsiteY17" fmla="*/ 325658 h 931086"/>
                  <a:gd name="connsiteX18" fmla="*/ 2697563 w 4539829"/>
                  <a:gd name="connsiteY18" fmla="*/ 257143 h 931086"/>
                  <a:gd name="connsiteX19" fmla="*/ 2890119 w 4539829"/>
                  <a:gd name="connsiteY19" fmla="*/ 177383 h 931086"/>
                  <a:gd name="connsiteX20" fmla="*/ 3141035 w 4539829"/>
                  <a:gd name="connsiteY20" fmla="*/ 343702 h 931086"/>
                  <a:gd name="connsiteX21" fmla="*/ 3150697 w 4539829"/>
                  <a:gd name="connsiteY21" fmla="*/ 391556 h 931086"/>
                  <a:gd name="connsiteX22" fmla="*/ 3179315 w 4539829"/>
                  <a:gd name="connsiteY22" fmla="*/ 388671 h 931086"/>
                  <a:gd name="connsiteX23" fmla="*/ 3272648 w 4539829"/>
                  <a:gd name="connsiteY23" fmla="*/ 407514 h 931086"/>
                  <a:gd name="connsiteX24" fmla="*/ 3295265 w 4539829"/>
                  <a:gd name="connsiteY24" fmla="*/ 419791 h 931086"/>
                  <a:gd name="connsiteX25" fmla="*/ 3304677 w 4539829"/>
                  <a:gd name="connsiteY25" fmla="*/ 373171 h 931086"/>
                  <a:gd name="connsiteX26" fmla="*/ 3601358 w 4539829"/>
                  <a:gd name="connsiteY26" fmla="*/ 176518 h 931086"/>
                  <a:gd name="connsiteX27" fmla="*/ 3781383 w 4539829"/>
                  <a:gd name="connsiteY27" fmla="*/ 231508 h 931086"/>
                  <a:gd name="connsiteX28" fmla="*/ 3819477 w 4539829"/>
                  <a:gd name="connsiteY28" fmla="*/ 262939 h 931086"/>
                  <a:gd name="connsiteX29" fmla="*/ 3853237 w 4539829"/>
                  <a:gd name="connsiteY29" fmla="*/ 222022 h 931086"/>
                  <a:gd name="connsiteX30" fmla="*/ 4080914 w 4539829"/>
                  <a:gd name="connsiteY30" fmla="*/ 127715 h 931086"/>
                  <a:gd name="connsiteX31" fmla="*/ 4377595 w 4539829"/>
                  <a:gd name="connsiteY31" fmla="*/ 324368 h 931086"/>
                  <a:gd name="connsiteX32" fmla="*/ 4400780 w 4539829"/>
                  <a:gd name="connsiteY32" fmla="*/ 439209 h 931086"/>
                  <a:gd name="connsiteX33" fmla="*/ 4414522 w 4539829"/>
                  <a:gd name="connsiteY33" fmla="*/ 443474 h 931086"/>
                  <a:gd name="connsiteX34" fmla="*/ 4539829 w 4539829"/>
                  <a:gd name="connsiteY34" fmla="*/ 632519 h 931086"/>
                  <a:gd name="connsiteX35" fmla="*/ 4334661 w 4539829"/>
                  <a:gd name="connsiteY35" fmla="*/ 837687 h 931086"/>
                  <a:gd name="connsiteX36" fmla="*/ 4189586 w 4539829"/>
                  <a:gd name="connsiteY36" fmla="*/ 777595 h 931086"/>
                  <a:gd name="connsiteX37" fmla="*/ 4175066 w 4539829"/>
                  <a:gd name="connsiteY37" fmla="*/ 756059 h 931086"/>
                  <a:gd name="connsiteX38" fmla="*/ 4145805 w 4539829"/>
                  <a:gd name="connsiteY38" fmla="*/ 765142 h 931086"/>
                  <a:gd name="connsiteX39" fmla="*/ 4080914 w 4539829"/>
                  <a:gd name="connsiteY39" fmla="*/ 771683 h 931086"/>
                  <a:gd name="connsiteX40" fmla="*/ 3900890 w 4539829"/>
                  <a:gd name="connsiteY40" fmla="*/ 716693 h 931086"/>
                  <a:gd name="connsiteX41" fmla="*/ 3862795 w 4539829"/>
                  <a:gd name="connsiteY41" fmla="*/ 685262 h 931086"/>
                  <a:gd name="connsiteX42" fmla="*/ 3829035 w 4539829"/>
                  <a:gd name="connsiteY42" fmla="*/ 726179 h 931086"/>
                  <a:gd name="connsiteX43" fmla="*/ 3601358 w 4539829"/>
                  <a:gd name="connsiteY43" fmla="*/ 820486 h 931086"/>
                  <a:gd name="connsiteX44" fmla="*/ 3421334 w 4539829"/>
                  <a:gd name="connsiteY44" fmla="*/ 765496 h 931086"/>
                  <a:gd name="connsiteX45" fmla="*/ 3388848 w 4539829"/>
                  <a:gd name="connsiteY45" fmla="*/ 738693 h 931086"/>
                  <a:gd name="connsiteX46" fmla="*/ 3348864 w 4539829"/>
                  <a:gd name="connsiteY46" fmla="*/ 797998 h 931086"/>
                  <a:gd name="connsiteX47" fmla="*/ 3179315 w 4539829"/>
                  <a:gd name="connsiteY47" fmla="*/ 868227 h 931086"/>
                  <a:gd name="connsiteX48" fmla="*/ 2958380 w 4539829"/>
                  <a:gd name="connsiteY48" fmla="*/ 721782 h 931086"/>
                  <a:gd name="connsiteX49" fmla="*/ 2956584 w 4539829"/>
                  <a:gd name="connsiteY49" fmla="*/ 712887 h 931086"/>
                  <a:gd name="connsiteX50" fmla="*/ 2945000 w 4539829"/>
                  <a:gd name="connsiteY50" fmla="*/ 716483 h 931086"/>
                  <a:gd name="connsiteX51" fmla="*/ 2890119 w 4539829"/>
                  <a:gd name="connsiteY51" fmla="*/ 722015 h 931086"/>
                  <a:gd name="connsiteX52" fmla="*/ 2784122 w 4539829"/>
                  <a:gd name="connsiteY52" fmla="*/ 700615 h 931086"/>
                  <a:gd name="connsiteX53" fmla="*/ 2774372 w 4539829"/>
                  <a:gd name="connsiteY53" fmla="*/ 695323 h 931086"/>
                  <a:gd name="connsiteX54" fmla="*/ 2768462 w 4539829"/>
                  <a:gd name="connsiteY54" fmla="*/ 724597 h 931086"/>
                  <a:gd name="connsiteX55" fmla="*/ 2465513 w 4539829"/>
                  <a:gd name="connsiteY55" fmla="*/ 925405 h 931086"/>
                  <a:gd name="connsiteX56" fmla="*/ 2233026 w 4539829"/>
                  <a:gd name="connsiteY56" fmla="*/ 829106 h 931086"/>
                  <a:gd name="connsiteX57" fmla="*/ 2203297 w 4539829"/>
                  <a:gd name="connsiteY57" fmla="*/ 793074 h 931086"/>
                  <a:gd name="connsiteX58" fmla="*/ 2157597 w 4539829"/>
                  <a:gd name="connsiteY58" fmla="*/ 860857 h 931086"/>
                  <a:gd name="connsiteX59" fmla="*/ 1988048 w 4539829"/>
                  <a:gd name="connsiteY59" fmla="*/ 931086 h 931086"/>
                  <a:gd name="connsiteX60" fmla="*/ 1748270 w 4539829"/>
                  <a:gd name="connsiteY60" fmla="*/ 691308 h 931086"/>
                  <a:gd name="connsiteX61" fmla="*/ 1748321 w 4539829"/>
                  <a:gd name="connsiteY61" fmla="*/ 691057 h 931086"/>
                  <a:gd name="connsiteX62" fmla="*/ 1696321 w 4539829"/>
                  <a:gd name="connsiteY62" fmla="*/ 719281 h 931086"/>
                  <a:gd name="connsiteX63" fmla="*/ 1570990 w 4539829"/>
                  <a:gd name="connsiteY63" fmla="*/ 744584 h 931086"/>
                  <a:gd name="connsiteX64" fmla="*/ 1390966 w 4539829"/>
                  <a:gd name="connsiteY64" fmla="*/ 689594 h 931086"/>
                  <a:gd name="connsiteX65" fmla="*/ 1347926 w 4539829"/>
                  <a:gd name="connsiteY65" fmla="*/ 654084 h 931086"/>
                  <a:gd name="connsiteX66" fmla="*/ 1345964 w 4539829"/>
                  <a:gd name="connsiteY66" fmla="*/ 663804 h 931086"/>
                  <a:gd name="connsiteX67" fmla="*/ 1049283 w 4539829"/>
                  <a:gd name="connsiteY67" fmla="*/ 860457 h 931086"/>
                  <a:gd name="connsiteX68" fmla="*/ 782289 w 4539829"/>
                  <a:gd name="connsiteY68" fmla="*/ 718498 h 931086"/>
                  <a:gd name="connsiteX69" fmla="*/ 767241 w 4539829"/>
                  <a:gd name="connsiteY69" fmla="*/ 690773 h 931086"/>
                  <a:gd name="connsiteX70" fmla="*/ 761763 w 4539829"/>
                  <a:gd name="connsiteY70" fmla="*/ 692474 h 931086"/>
                  <a:gd name="connsiteX71" fmla="*/ 691268 w 4539829"/>
                  <a:gd name="connsiteY71" fmla="*/ 699580 h 931086"/>
                  <a:gd name="connsiteX72" fmla="*/ 495697 w 4539829"/>
                  <a:gd name="connsiteY72" fmla="*/ 639842 h 931086"/>
                  <a:gd name="connsiteX73" fmla="*/ 493878 w 4539829"/>
                  <a:gd name="connsiteY73" fmla="*/ 638341 h 931086"/>
                  <a:gd name="connsiteX74" fmla="*/ 464872 w 4539829"/>
                  <a:gd name="connsiteY74" fmla="*/ 681362 h 931086"/>
                  <a:gd name="connsiteX75" fmla="*/ 272316 w 4539829"/>
                  <a:gd name="connsiteY75" fmla="*/ 761121 h 931086"/>
                  <a:gd name="connsiteX76" fmla="*/ 0 w 4539829"/>
                  <a:gd name="connsiteY76" fmla="*/ 488805 h 931086"/>
                  <a:gd name="connsiteX77" fmla="*/ 272316 w 4539829"/>
                  <a:gd name="connsiteY77" fmla="*/ 216489 h 931086"/>
                  <a:gd name="connsiteX78" fmla="*/ 327197 w 4539829"/>
                  <a:gd name="connsiteY78" fmla="*/ 222022 h 931086"/>
                  <a:gd name="connsiteX79" fmla="*/ 364910 w 4539829"/>
                  <a:gd name="connsiteY79" fmla="*/ 233728 h 931086"/>
                  <a:gd name="connsiteX80" fmla="*/ 368966 w 4539829"/>
                  <a:gd name="connsiteY80" fmla="*/ 213636 h 931086"/>
                  <a:gd name="connsiteX81" fmla="*/ 691268 w 4539829"/>
                  <a:gd name="connsiteY81" fmla="*/ 0 h 9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39829" h="931086">
                    <a:moveTo>
                      <a:pt x="691268" y="0"/>
                    </a:moveTo>
                    <a:cubicBezTo>
                      <a:pt x="836156" y="0"/>
                      <a:pt x="960469" y="88091"/>
                      <a:pt x="1013570" y="213636"/>
                    </a:cubicBezTo>
                    <a:lnTo>
                      <a:pt x="1014847" y="219961"/>
                    </a:lnTo>
                    <a:lnTo>
                      <a:pt x="1049283" y="216489"/>
                    </a:lnTo>
                    <a:cubicBezTo>
                      <a:pt x="1115968" y="216489"/>
                      <a:pt x="1177918" y="236761"/>
                      <a:pt x="1229307" y="271479"/>
                    </a:cubicBezTo>
                    <a:lnTo>
                      <a:pt x="1272347" y="306990"/>
                    </a:lnTo>
                    <a:lnTo>
                      <a:pt x="1274309" y="297269"/>
                    </a:lnTo>
                    <a:cubicBezTo>
                      <a:pt x="1323189" y="181705"/>
                      <a:pt x="1437620" y="100616"/>
                      <a:pt x="1570990" y="100616"/>
                    </a:cubicBezTo>
                    <a:cubicBezTo>
                      <a:pt x="1748817" y="100616"/>
                      <a:pt x="1892974" y="244773"/>
                      <a:pt x="1892974" y="422600"/>
                    </a:cubicBezTo>
                    <a:lnTo>
                      <a:pt x="1881928" y="477314"/>
                    </a:lnTo>
                    <a:lnTo>
                      <a:pt x="1894715" y="470373"/>
                    </a:lnTo>
                    <a:cubicBezTo>
                      <a:pt x="1923402" y="458240"/>
                      <a:pt x="1954941" y="451530"/>
                      <a:pt x="1988048" y="451530"/>
                    </a:cubicBezTo>
                    <a:cubicBezTo>
                      <a:pt x="2037708" y="451530"/>
                      <a:pt x="2083841" y="466627"/>
                      <a:pt x="2122110" y="492481"/>
                    </a:cubicBezTo>
                    <a:lnTo>
                      <a:pt x="2152662" y="517688"/>
                    </a:lnTo>
                    <a:lnTo>
                      <a:pt x="2162564" y="468641"/>
                    </a:lnTo>
                    <a:cubicBezTo>
                      <a:pt x="2212477" y="350635"/>
                      <a:pt x="2329325" y="267833"/>
                      <a:pt x="2465513" y="267833"/>
                    </a:cubicBezTo>
                    <a:cubicBezTo>
                      <a:pt x="2533606" y="267833"/>
                      <a:pt x="2596865" y="288534"/>
                      <a:pt x="2649340" y="323985"/>
                    </a:cubicBezTo>
                    <a:lnTo>
                      <a:pt x="2651368" y="325658"/>
                    </a:lnTo>
                    <a:lnTo>
                      <a:pt x="2697563" y="257143"/>
                    </a:lnTo>
                    <a:cubicBezTo>
                      <a:pt x="2746842" y="207863"/>
                      <a:pt x="2814921" y="177383"/>
                      <a:pt x="2890119" y="177383"/>
                    </a:cubicBezTo>
                    <a:cubicBezTo>
                      <a:pt x="3002916" y="177383"/>
                      <a:pt x="3099695" y="245963"/>
                      <a:pt x="3141035" y="343702"/>
                    </a:cubicBezTo>
                    <a:lnTo>
                      <a:pt x="3150697" y="391556"/>
                    </a:lnTo>
                    <a:lnTo>
                      <a:pt x="3179315" y="388671"/>
                    </a:lnTo>
                    <a:cubicBezTo>
                      <a:pt x="3212422" y="388671"/>
                      <a:pt x="3243961" y="395381"/>
                      <a:pt x="3272648" y="407514"/>
                    </a:cubicBezTo>
                    <a:lnTo>
                      <a:pt x="3295265" y="419791"/>
                    </a:lnTo>
                    <a:lnTo>
                      <a:pt x="3304677" y="373171"/>
                    </a:lnTo>
                    <a:cubicBezTo>
                      <a:pt x="3353557" y="257607"/>
                      <a:pt x="3467988" y="176518"/>
                      <a:pt x="3601358" y="176518"/>
                    </a:cubicBezTo>
                    <a:cubicBezTo>
                      <a:pt x="3668043" y="176518"/>
                      <a:pt x="3729994" y="196790"/>
                      <a:pt x="3781383" y="231508"/>
                    </a:cubicBezTo>
                    <a:lnTo>
                      <a:pt x="3819477" y="262939"/>
                    </a:lnTo>
                    <a:lnTo>
                      <a:pt x="3853237" y="222022"/>
                    </a:lnTo>
                    <a:cubicBezTo>
                      <a:pt x="3911505" y="163754"/>
                      <a:pt x="3992001" y="127715"/>
                      <a:pt x="4080914" y="127715"/>
                    </a:cubicBezTo>
                    <a:cubicBezTo>
                      <a:pt x="4214285" y="127715"/>
                      <a:pt x="4328715" y="208804"/>
                      <a:pt x="4377595" y="324368"/>
                    </a:cubicBezTo>
                    <a:lnTo>
                      <a:pt x="4400780" y="439209"/>
                    </a:lnTo>
                    <a:lnTo>
                      <a:pt x="4414522" y="443474"/>
                    </a:lnTo>
                    <a:cubicBezTo>
                      <a:pt x="4488160" y="474621"/>
                      <a:pt x="4539829" y="547536"/>
                      <a:pt x="4539829" y="632519"/>
                    </a:cubicBezTo>
                    <a:cubicBezTo>
                      <a:pt x="4539829" y="745830"/>
                      <a:pt x="4447972" y="837687"/>
                      <a:pt x="4334661" y="837687"/>
                    </a:cubicBezTo>
                    <a:cubicBezTo>
                      <a:pt x="4278006" y="837687"/>
                      <a:pt x="4226714" y="814723"/>
                      <a:pt x="4189586" y="777595"/>
                    </a:cubicBezTo>
                    <a:lnTo>
                      <a:pt x="4175066" y="756059"/>
                    </a:lnTo>
                    <a:lnTo>
                      <a:pt x="4145805" y="765142"/>
                    </a:lnTo>
                    <a:cubicBezTo>
                      <a:pt x="4124845" y="769431"/>
                      <a:pt x="4103143" y="771683"/>
                      <a:pt x="4080914" y="771683"/>
                    </a:cubicBezTo>
                    <a:cubicBezTo>
                      <a:pt x="4014229" y="771683"/>
                      <a:pt x="3952279" y="751411"/>
                      <a:pt x="3900890" y="716693"/>
                    </a:cubicBezTo>
                    <a:lnTo>
                      <a:pt x="3862795" y="685262"/>
                    </a:lnTo>
                    <a:lnTo>
                      <a:pt x="3829035" y="726179"/>
                    </a:lnTo>
                    <a:cubicBezTo>
                      <a:pt x="3770768" y="784447"/>
                      <a:pt x="3690272" y="820486"/>
                      <a:pt x="3601358" y="820486"/>
                    </a:cubicBezTo>
                    <a:cubicBezTo>
                      <a:pt x="3534673" y="820486"/>
                      <a:pt x="3472723" y="800214"/>
                      <a:pt x="3421334" y="765496"/>
                    </a:cubicBezTo>
                    <a:lnTo>
                      <a:pt x="3388848" y="738693"/>
                    </a:lnTo>
                    <a:lnTo>
                      <a:pt x="3348864" y="797998"/>
                    </a:lnTo>
                    <a:cubicBezTo>
                      <a:pt x="3305473" y="841389"/>
                      <a:pt x="3245528" y="868227"/>
                      <a:pt x="3179315" y="868227"/>
                    </a:cubicBezTo>
                    <a:cubicBezTo>
                      <a:pt x="3079996" y="868227"/>
                      <a:pt x="2994780" y="807842"/>
                      <a:pt x="2958380" y="721782"/>
                    </a:cubicBezTo>
                    <a:lnTo>
                      <a:pt x="2956584" y="712887"/>
                    </a:lnTo>
                    <a:lnTo>
                      <a:pt x="2945000" y="716483"/>
                    </a:lnTo>
                    <a:cubicBezTo>
                      <a:pt x="2927273" y="720110"/>
                      <a:pt x="2908919" y="722015"/>
                      <a:pt x="2890119" y="722015"/>
                    </a:cubicBezTo>
                    <a:cubicBezTo>
                      <a:pt x="2852520" y="722015"/>
                      <a:pt x="2816701" y="714395"/>
                      <a:pt x="2784122" y="700615"/>
                    </a:cubicBezTo>
                    <a:lnTo>
                      <a:pt x="2774372" y="695323"/>
                    </a:lnTo>
                    <a:lnTo>
                      <a:pt x="2768462" y="724597"/>
                    </a:lnTo>
                    <a:cubicBezTo>
                      <a:pt x="2718549" y="842604"/>
                      <a:pt x="2601700" y="925405"/>
                      <a:pt x="2465513" y="925405"/>
                    </a:cubicBezTo>
                    <a:cubicBezTo>
                      <a:pt x="2374721" y="925405"/>
                      <a:pt x="2292525" y="888605"/>
                      <a:pt x="2233026" y="829106"/>
                    </a:cubicBezTo>
                    <a:lnTo>
                      <a:pt x="2203297" y="793074"/>
                    </a:lnTo>
                    <a:lnTo>
                      <a:pt x="2157597" y="860857"/>
                    </a:lnTo>
                    <a:cubicBezTo>
                      <a:pt x="2114205" y="904248"/>
                      <a:pt x="2054261" y="931086"/>
                      <a:pt x="1988048" y="931086"/>
                    </a:cubicBezTo>
                    <a:cubicBezTo>
                      <a:pt x="1855622" y="931086"/>
                      <a:pt x="1748270" y="823734"/>
                      <a:pt x="1748270" y="691308"/>
                    </a:cubicBezTo>
                    <a:lnTo>
                      <a:pt x="1748321" y="691057"/>
                    </a:lnTo>
                    <a:lnTo>
                      <a:pt x="1696321" y="719281"/>
                    </a:lnTo>
                    <a:cubicBezTo>
                      <a:pt x="1657799" y="735574"/>
                      <a:pt x="1615447" y="744584"/>
                      <a:pt x="1570990" y="744584"/>
                    </a:cubicBezTo>
                    <a:cubicBezTo>
                      <a:pt x="1504305" y="744584"/>
                      <a:pt x="1442355" y="724312"/>
                      <a:pt x="1390966" y="689594"/>
                    </a:cubicBezTo>
                    <a:lnTo>
                      <a:pt x="1347926" y="654084"/>
                    </a:lnTo>
                    <a:lnTo>
                      <a:pt x="1345964" y="663804"/>
                    </a:lnTo>
                    <a:cubicBezTo>
                      <a:pt x="1297084" y="779369"/>
                      <a:pt x="1182653" y="860457"/>
                      <a:pt x="1049283" y="860457"/>
                    </a:cubicBezTo>
                    <a:cubicBezTo>
                      <a:pt x="938141" y="860457"/>
                      <a:pt x="840152" y="804146"/>
                      <a:pt x="782289" y="718498"/>
                    </a:cubicBezTo>
                    <a:lnTo>
                      <a:pt x="767241" y="690773"/>
                    </a:lnTo>
                    <a:lnTo>
                      <a:pt x="761763" y="692474"/>
                    </a:lnTo>
                    <a:cubicBezTo>
                      <a:pt x="738992" y="697133"/>
                      <a:pt x="715416" y="699580"/>
                      <a:pt x="691268" y="699580"/>
                    </a:cubicBezTo>
                    <a:cubicBezTo>
                      <a:pt x="618824" y="699580"/>
                      <a:pt x="551524" y="677558"/>
                      <a:pt x="495697" y="639842"/>
                    </a:cubicBezTo>
                    <a:lnTo>
                      <a:pt x="493878" y="638341"/>
                    </a:lnTo>
                    <a:lnTo>
                      <a:pt x="464872" y="681362"/>
                    </a:lnTo>
                    <a:cubicBezTo>
                      <a:pt x="415593" y="730641"/>
                      <a:pt x="347514" y="761121"/>
                      <a:pt x="272316" y="761121"/>
                    </a:cubicBezTo>
                    <a:cubicBezTo>
                      <a:pt x="121920" y="761121"/>
                      <a:pt x="0" y="639201"/>
                      <a:pt x="0" y="488805"/>
                    </a:cubicBezTo>
                    <a:cubicBezTo>
                      <a:pt x="0" y="338409"/>
                      <a:pt x="121920" y="216489"/>
                      <a:pt x="272316" y="216489"/>
                    </a:cubicBezTo>
                    <a:cubicBezTo>
                      <a:pt x="291115" y="216489"/>
                      <a:pt x="309470" y="218394"/>
                      <a:pt x="327197" y="222022"/>
                    </a:cubicBezTo>
                    <a:lnTo>
                      <a:pt x="364910" y="233728"/>
                    </a:lnTo>
                    <a:lnTo>
                      <a:pt x="368966" y="213636"/>
                    </a:lnTo>
                    <a:cubicBezTo>
                      <a:pt x="422067" y="88091"/>
                      <a:pt x="546380" y="0"/>
                      <a:pt x="691268" y="0"/>
                    </a:cubicBezTo>
                    <a:close/>
                  </a:path>
                </a:pathLst>
              </a:custGeom>
              <a:gradFill flip="none" rotWithShape="1">
                <a:gsLst>
                  <a:gs pos="29000">
                    <a:schemeClr val="bg1">
                      <a:alpha val="0"/>
                    </a:schemeClr>
                  </a:gs>
                  <a:gs pos="0">
                    <a:schemeClr val="bg1">
                      <a:alpha val="0"/>
                    </a:schemeClr>
                  </a:gs>
                  <a:gs pos="100000">
                    <a:schemeClr val="bg1">
                      <a:lumMod val="50000"/>
                      <a:alpha val="50000"/>
                    </a:schemeClr>
                  </a:gs>
                </a:gsLst>
                <a:lin ang="5400000" scaled="1"/>
                <a:tileRect/>
              </a:gradFill>
              <a:ln w="4030" cap="flat">
                <a:noFill/>
                <a:prstDash val="solid"/>
                <a:miter/>
              </a:ln>
              <a:effectLst/>
            </p:spPr>
            <p:txBody>
              <a:bodyPr wrap="square" rtlCol="0" anchor="ctr">
                <a:noAutofit/>
              </a:bodyPr>
              <a:lstStyle/>
              <a:p>
                <a:endParaRPr lang="en-US" dirty="0">
                  <a:solidFill>
                    <a:schemeClr val="tx1"/>
                  </a:solidFill>
                </a:endParaRPr>
              </a:p>
            </p:txBody>
          </p:sp>
        </p:grpSp>
      </p:grpSp>
    </p:spTree>
    <p:extLst>
      <p:ext uri="{BB962C8B-B14F-4D97-AF65-F5344CB8AC3E}">
        <p14:creationId xmlns:p14="http://schemas.microsoft.com/office/powerpoint/2010/main" val="4129663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Θέση εικόνας 3">
            <a:extLst>
              <a:ext uri="{FF2B5EF4-FFF2-40B4-BE49-F238E27FC236}">
                <a16:creationId xmlns:a16="http://schemas.microsoft.com/office/drawing/2014/main" id="{F6A4E2B1-B976-7059-F925-CEDB1020447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4188" b="14188"/>
          <a:stretch>
            <a:fillRect/>
          </a:stretch>
        </p:blipFill>
        <p:spPr>
          <a:xfrm>
            <a:off x="0" y="-1"/>
            <a:ext cx="12190962" cy="3950563"/>
          </a:xfrm>
        </p:spPr>
      </p:pic>
      <p:sp>
        <p:nvSpPr>
          <p:cNvPr id="8" name="TextBox 7">
            <a:extLst>
              <a:ext uri="{FF2B5EF4-FFF2-40B4-BE49-F238E27FC236}">
                <a16:creationId xmlns:a16="http://schemas.microsoft.com/office/drawing/2014/main" id="{7BA62F40-6B85-40BB-8CE0-3D33881F9AC1}"/>
              </a:ext>
            </a:extLst>
          </p:cNvPr>
          <p:cNvSpPr txBox="1"/>
          <p:nvPr/>
        </p:nvSpPr>
        <p:spPr>
          <a:xfrm>
            <a:off x="441090" y="3910627"/>
            <a:ext cx="3576351" cy="830997"/>
          </a:xfrm>
          <a:prstGeom prst="rect">
            <a:avLst/>
          </a:prstGeom>
          <a:noFill/>
        </p:spPr>
        <p:txBody>
          <a:bodyPr wrap="square" rtlCol="0">
            <a:spAutoFit/>
          </a:bodyPr>
          <a:lstStyle/>
          <a:p>
            <a:r>
              <a:rPr lang="en-US" altLang="ko-KR" sz="4800" dirty="0">
                <a:solidFill>
                  <a:schemeClr val="tx1">
                    <a:lumMod val="75000"/>
                    <a:lumOff val="25000"/>
                  </a:schemeClr>
                </a:solidFill>
                <a:latin typeface="Calibri" pitchFamily="34" charset="0"/>
                <a:ea typeface="FZShuTi" pitchFamily="2" charset="-122"/>
                <a:cs typeface="Calibri" pitchFamily="34" charset="0"/>
              </a:rPr>
              <a:t>Our Solution</a:t>
            </a:r>
            <a:endParaRPr lang="ko-KR" altLang="en-US" sz="4800" dirty="0">
              <a:solidFill>
                <a:schemeClr val="tx1">
                  <a:lumMod val="75000"/>
                  <a:lumOff val="25000"/>
                </a:schemeClr>
              </a:solidFill>
              <a:latin typeface="Calibri" pitchFamily="34" charset="0"/>
              <a:cs typeface="Calibri" pitchFamily="34" charset="0"/>
            </a:endParaRPr>
          </a:p>
        </p:txBody>
      </p:sp>
      <p:grpSp>
        <p:nvGrpSpPr>
          <p:cNvPr id="6" name="Group 5">
            <a:extLst>
              <a:ext uri="{FF2B5EF4-FFF2-40B4-BE49-F238E27FC236}">
                <a16:creationId xmlns:a16="http://schemas.microsoft.com/office/drawing/2014/main" id="{DDBD9444-D75E-BD87-0F2B-2CBCB4464C89}"/>
              </a:ext>
            </a:extLst>
          </p:cNvPr>
          <p:cNvGrpSpPr/>
          <p:nvPr/>
        </p:nvGrpSpPr>
        <p:grpSpPr>
          <a:xfrm>
            <a:off x="6938148" y="4779057"/>
            <a:ext cx="1604980" cy="1589576"/>
            <a:chOff x="6923067" y="4655018"/>
            <a:chExt cx="1604980" cy="1589576"/>
          </a:xfrm>
        </p:grpSpPr>
        <p:grpSp>
          <p:nvGrpSpPr>
            <p:cNvPr id="14" name="Ομάδα 13">
              <a:extLst>
                <a:ext uri="{FF2B5EF4-FFF2-40B4-BE49-F238E27FC236}">
                  <a16:creationId xmlns:a16="http://schemas.microsoft.com/office/drawing/2014/main" id="{B5A68832-A028-30E0-F982-13A861BF2EEA}"/>
                </a:ext>
              </a:extLst>
            </p:cNvPr>
            <p:cNvGrpSpPr/>
            <p:nvPr/>
          </p:nvGrpSpPr>
          <p:grpSpPr>
            <a:xfrm>
              <a:off x="6998819" y="5612417"/>
              <a:ext cx="1529228" cy="632177"/>
              <a:chOff x="7830176" y="5906144"/>
              <a:chExt cx="1529228" cy="632177"/>
            </a:xfrm>
          </p:grpSpPr>
          <p:sp>
            <p:nvSpPr>
              <p:cNvPr id="26" name="Rectangle 23">
                <a:extLst>
                  <a:ext uri="{FF2B5EF4-FFF2-40B4-BE49-F238E27FC236}">
                    <a16:creationId xmlns:a16="http://schemas.microsoft.com/office/drawing/2014/main" id="{39573C9A-D933-74B1-4EA6-1D2C39B36855}"/>
                  </a:ext>
                </a:extLst>
              </p:cNvPr>
              <p:cNvSpPr/>
              <p:nvPr/>
            </p:nvSpPr>
            <p:spPr>
              <a:xfrm>
                <a:off x="8578048" y="5906144"/>
                <a:ext cx="781356" cy="547049"/>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Teardrop 17">
                <a:extLst>
                  <a:ext uri="{FF2B5EF4-FFF2-40B4-BE49-F238E27FC236}">
                    <a16:creationId xmlns:a16="http://schemas.microsoft.com/office/drawing/2014/main" id="{7C24B035-6F4B-B85B-0A0E-CBA26328936E}"/>
                  </a:ext>
                </a:extLst>
              </p:cNvPr>
              <p:cNvSpPr/>
              <p:nvPr/>
            </p:nvSpPr>
            <p:spPr>
              <a:xfrm rot="18900000">
                <a:off x="7830176" y="5990492"/>
                <a:ext cx="557174" cy="547829"/>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3" name="Ομάδα 12">
              <a:extLst>
                <a:ext uri="{FF2B5EF4-FFF2-40B4-BE49-F238E27FC236}">
                  <a16:creationId xmlns:a16="http://schemas.microsoft.com/office/drawing/2014/main" id="{91438762-BA45-51B6-B167-8C3917E9F820}"/>
                </a:ext>
              </a:extLst>
            </p:cNvPr>
            <p:cNvGrpSpPr/>
            <p:nvPr/>
          </p:nvGrpSpPr>
          <p:grpSpPr>
            <a:xfrm>
              <a:off x="6923067" y="4655018"/>
              <a:ext cx="1557007" cy="736874"/>
              <a:chOff x="7824984" y="4928722"/>
              <a:chExt cx="1557007" cy="736874"/>
            </a:xfrm>
          </p:grpSpPr>
          <p:sp>
            <p:nvSpPr>
              <p:cNvPr id="25" name="Oval 31">
                <a:extLst>
                  <a:ext uri="{FF2B5EF4-FFF2-40B4-BE49-F238E27FC236}">
                    <a16:creationId xmlns:a16="http://schemas.microsoft.com/office/drawing/2014/main" id="{42DA7B29-B150-7F38-9346-E31D8281E853}"/>
                  </a:ext>
                </a:extLst>
              </p:cNvPr>
              <p:cNvSpPr/>
              <p:nvPr/>
            </p:nvSpPr>
            <p:spPr>
              <a:xfrm>
                <a:off x="7824984" y="5003729"/>
                <a:ext cx="716641" cy="661867"/>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29" name="Rectangle 23">
                <a:extLst>
                  <a:ext uri="{FF2B5EF4-FFF2-40B4-BE49-F238E27FC236}">
                    <a16:creationId xmlns:a16="http://schemas.microsoft.com/office/drawing/2014/main" id="{A64D215B-D19B-2DC4-7577-695BD18BB69C}"/>
                  </a:ext>
                </a:extLst>
              </p:cNvPr>
              <p:cNvSpPr/>
              <p:nvPr/>
            </p:nvSpPr>
            <p:spPr>
              <a:xfrm>
                <a:off x="8665350" y="4928722"/>
                <a:ext cx="716641" cy="736874"/>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grpSp>
      <p:pic>
        <p:nvPicPr>
          <p:cNvPr id="1026" name="Picture 2" descr="Artificial Intelligence Icon, Transparent Artificial ...">
            <a:extLst>
              <a:ext uri="{FF2B5EF4-FFF2-40B4-BE49-F238E27FC236}">
                <a16:creationId xmlns:a16="http://schemas.microsoft.com/office/drawing/2014/main" id="{354D080F-EFF3-FC47-A9AB-1231D3B5A2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996" y="5220775"/>
            <a:ext cx="1160270" cy="81944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CE3C9809-4B46-3089-0223-DA6ABA610FCE}"/>
              </a:ext>
            </a:extLst>
          </p:cNvPr>
          <p:cNvGrpSpPr/>
          <p:nvPr/>
        </p:nvGrpSpPr>
        <p:grpSpPr>
          <a:xfrm>
            <a:off x="9614517" y="4741624"/>
            <a:ext cx="1137656" cy="1832873"/>
            <a:chOff x="8904304" y="4891839"/>
            <a:chExt cx="1137656" cy="1832873"/>
          </a:xfrm>
        </p:grpSpPr>
        <p:grpSp>
          <p:nvGrpSpPr>
            <p:cNvPr id="15" name="Ομάδα 14">
              <a:extLst>
                <a:ext uri="{FF2B5EF4-FFF2-40B4-BE49-F238E27FC236}">
                  <a16:creationId xmlns:a16="http://schemas.microsoft.com/office/drawing/2014/main" id="{BFB4A0D6-886C-AB37-67E2-6C3AF1B10A88}"/>
                </a:ext>
              </a:extLst>
            </p:cNvPr>
            <p:cNvGrpSpPr/>
            <p:nvPr/>
          </p:nvGrpSpPr>
          <p:grpSpPr>
            <a:xfrm>
              <a:off x="8904304" y="4891839"/>
              <a:ext cx="1137656" cy="962416"/>
              <a:chOff x="10589347" y="4857526"/>
              <a:chExt cx="900299" cy="667981"/>
            </a:xfrm>
          </p:grpSpPr>
          <p:sp>
            <p:nvSpPr>
              <p:cNvPr id="16" name="Round Same Side Corner Rectangle 8">
                <a:extLst>
                  <a:ext uri="{FF2B5EF4-FFF2-40B4-BE49-F238E27FC236}">
                    <a16:creationId xmlns:a16="http://schemas.microsoft.com/office/drawing/2014/main" id="{1619871C-3496-D467-6C25-5520C27A1F2A}"/>
                  </a:ext>
                </a:extLst>
              </p:cNvPr>
              <p:cNvSpPr/>
              <p:nvPr/>
            </p:nvSpPr>
            <p:spPr>
              <a:xfrm>
                <a:off x="10589347" y="4860582"/>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ound Same Side Corner Rectangle 20">
                <a:extLst>
                  <a:ext uri="{FF2B5EF4-FFF2-40B4-BE49-F238E27FC236}">
                    <a16:creationId xmlns:a16="http://schemas.microsoft.com/office/drawing/2014/main" id="{61086E40-DCD1-91E3-D5B0-418B6E62685F}"/>
                  </a:ext>
                </a:extLst>
              </p:cNvPr>
              <p:cNvSpPr/>
              <p:nvPr/>
            </p:nvSpPr>
            <p:spPr>
              <a:xfrm rot="10800000">
                <a:off x="11176510" y="4857526"/>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 name="Rectangle 130">
              <a:extLst>
                <a:ext uri="{FF2B5EF4-FFF2-40B4-BE49-F238E27FC236}">
                  <a16:creationId xmlns:a16="http://schemas.microsoft.com/office/drawing/2014/main" id="{D1D2853C-9DD7-E6D0-4CA1-FB8E7F1C4FAD}"/>
                </a:ext>
              </a:extLst>
            </p:cNvPr>
            <p:cNvSpPr/>
            <p:nvPr/>
          </p:nvSpPr>
          <p:spPr>
            <a:xfrm>
              <a:off x="9063082" y="6011617"/>
              <a:ext cx="781355" cy="713095"/>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12" name="Ομάδα 11">
            <a:extLst>
              <a:ext uri="{FF2B5EF4-FFF2-40B4-BE49-F238E27FC236}">
                <a16:creationId xmlns:a16="http://schemas.microsoft.com/office/drawing/2014/main" id="{770CECF2-23DF-51DC-2111-6E2FC8B1CE5A}"/>
              </a:ext>
            </a:extLst>
          </p:cNvPr>
          <p:cNvGrpSpPr/>
          <p:nvPr/>
        </p:nvGrpSpPr>
        <p:grpSpPr>
          <a:xfrm>
            <a:off x="5276828" y="4995225"/>
            <a:ext cx="589931" cy="1373408"/>
            <a:chOff x="5525034" y="5145440"/>
            <a:chExt cx="589931" cy="1373408"/>
          </a:xfrm>
          <a:solidFill>
            <a:schemeClr val="accent3">
              <a:lumMod val="50000"/>
            </a:schemeClr>
          </a:solidFill>
        </p:grpSpPr>
        <p:sp>
          <p:nvSpPr>
            <p:cNvPr id="3" name="Isosceles Triangle 68">
              <a:extLst>
                <a:ext uri="{FF2B5EF4-FFF2-40B4-BE49-F238E27FC236}">
                  <a16:creationId xmlns:a16="http://schemas.microsoft.com/office/drawing/2014/main" id="{EB88A01F-5386-B2B9-1A0C-C57AEABBAEA3}"/>
                </a:ext>
              </a:extLst>
            </p:cNvPr>
            <p:cNvSpPr/>
            <p:nvPr/>
          </p:nvSpPr>
          <p:spPr>
            <a:xfrm rot="10800000">
              <a:off x="5670345" y="5145440"/>
              <a:ext cx="366013" cy="787355"/>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Freeform 18">
              <a:extLst>
                <a:ext uri="{FF2B5EF4-FFF2-40B4-BE49-F238E27FC236}">
                  <a16:creationId xmlns:a16="http://schemas.microsoft.com/office/drawing/2014/main" id="{C14B3CB9-39A2-2097-72C1-936C507A047D}"/>
                </a:ext>
              </a:extLst>
            </p:cNvPr>
            <p:cNvSpPr/>
            <p:nvPr/>
          </p:nvSpPr>
          <p:spPr>
            <a:xfrm>
              <a:off x="5525034" y="6007301"/>
              <a:ext cx="589931" cy="51154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pic>
        <p:nvPicPr>
          <p:cNvPr id="9" name="Picture 4" descr="Download Free Clothes Png Image ICON favicon | FreePNGImg">
            <a:extLst>
              <a:ext uri="{FF2B5EF4-FFF2-40B4-BE49-F238E27FC236}">
                <a16:creationId xmlns:a16="http://schemas.microsoft.com/office/drawing/2014/main" id="{21FF2929-B1AC-E014-DE2D-F2AC075AB0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0655" y="5155613"/>
            <a:ext cx="904784" cy="90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2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cs typeface="Calibri" pitchFamily="34" charset="0"/>
              </a:rPr>
              <a:t>How to access</a:t>
            </a:r>
          </a:p>
        </p:txBody>
      </p:sp>
      <p:sp>
        <p:nvSpPr>
          <p:cNvPr id="3" name="Oval 2">
            <a:extLst>
              <a:ext uri="{FF2B5EF4-FFF2-40B4-BE49-F238E27FC236}">
                <a16:creationId xmlns:a16="http://schemas.microsoft.com/office/drawing/2014/main" id="{45CA3702-8C6C-4D61-BB31-DF397AC9FF4F}"/>
              </a:ext>
            </a:extLst>
          </p:cNvPr>
          <p:cNvSpPr/>
          <p:nvPr/>
        </p:nvSpPr>
        <p:spPr>
          <a:xfrm>
            <a:off x="5114112" y="1859612"/>
            <a:ext cx="1984982" cy="19849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Oval 3">
            <a:extLst>
              <a:ext uri="{FF2B5EF4-FFF2-40B4-BE49-F238E27FC236}">
                <a16:creationId xmlns:a16="http://schemas.microsoft.com/office/drawing/2014/main" id="{DF3BD13F-AA61-4882-8907-818BC68DC69D}"/>
              </a:ext>
            </a:extLst>
          </p:cNvPr>
          <p:cNvSpPr/>
          <p:nvPr/>
        </p:nvSpPr>
        <p:spPr>
          <a:xfrm>
            <a:off x="8832552" y="4016108"/>
            <a:ext cx="1984982" cy="19849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a:extLst>
              <a:ext uri="{FF2B5EF4-FFF2-40B4-BE49-F238E27FC236}">
                <a16:creationId xmlns:a16="http://schemas.microsoft.com/office/drawing/2014/main" id="{7F795FFC-71DC-423C-9931-52F037216699}"/>
              </a:ext>
            </a:extLst>
          </p:cNvPr>
          <p:cNvSpPr/>
          <p:nvPr/>
        </p:nvSpPr>
        <p:spPr>
          <a:xfrm>
            <a:off x="1394928" y="4016108"/>
            <a:ext cx="1984982" cy="19849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Left-Right Arrow 29">
            <a:extLst>
              <a:ext uri="{FF2B5EF4-FFF2-40B4-BE49-F238E27FC236}">
                <a16:creationId xmlns:a16="http://schemas.microsoft.com/office/drawing/2014/main" id="{A931AEE1-1926-4EC6-9E6A-979D28AC888F}"/>
              </a:ext>
            </a:extLst>
          </p:cNvPr>
          <p:cNvSpPr/>
          <p:nvPr/>
        </p:nvSpPr>
        <p:spPr>
          <a:xfrm rot="19798192">
            <a:off x="3250072" y="3433148"/>
            <a:ext cx="1995932" cy="967040"/>
          </a:xfrm>
          <a:prstGeom prst="lef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Left-Right Arrow 30">
            <a:extLst>
              <a:ext uri="{FF2B5EF4-FFF2-40B4-BE49-F238E27FC236}">
                <a16:creationId xmlns:a16="http://schemas.microsoft.com/office/drawing/2014/main" id="{D05D1CF1-3DDE-4885-823E-BE92C121E512}"/>
              </a:ext>
            </a:extLst>
          </p:cNvPr>
          <p:cNvSpPr/>
          <p:nvPr/>
        </p:nvSpPr>
        <p:spPr>
          <a:xfrm rot="1957735">
            <a:off x="6967202" y="3460408"/>
            <a:ext cx="1995934" cy="967042"/>
          </a:xfrm>
          <a:prstGeom prst="lef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그룹 5">
            <a:extLst>
              <a:ext uri="{FF2B5EF4-FFF2-40B4-BE49-F238E27FC236}">
                <a16:creationId xmlns:a16="http://schemas.microsoft.com/office/drawing/2014/main" id="{EF0EC9C1-0796-43D2-8586-2B5BCF8B2164}"/>
              </a:ext>
            </a:extLst>
          </p:cNvPr>
          <p:cNvGrpSpPr/>
          <p:nvPr/>
        </p:nvGrpSpPr>
        <p:grpSpPr>
          <a:xfrm>
            <a:off x="4306030" y="4442059"/>
            <a:ext cx="3600400" cy="1810190"/>
            <a:chOff x="2771800" y="4545603"/>
            <a:chExt cx="3600400" cy="1810190"/>
          </a:xfrm>
        </p:grpSpPr>
        <p:sp>
          <p:nvSpPr>
            <p:cNvPr id="12" name="TextBox 11">
              <a:extLst>
                <a:ext uri="{FF2B5EF4-FFF2-40B4-BE49-F238E27FC236}">
                  <a16:creationId xmlns:a16="http://schemas.microsoft.com/office/drawing/2014/main" id="{8A20AF96-FB81-45C9-A044-EB4A2A44084E}"/>
                </a:ext>
              </a:extLst>
            </p:cNvPr>
            <p:cNvSpPr txBox="1"/>
            <p:nvPr/>
          </p:nvSpPr>
          <p:spPr>
            <a:xfrm>
              <a:off x="2771800" y="4545603"/>
              <a:ext cx="3600400" cy="646331"/>
            </a:xfrm>
            <a:prstGeom prst="rect">
              <a:avLst/>
            </a:prstGeom>
            <a:noFill/>
          </p:spPr>
          <p:txBody>
            <a:bodyPr wrap="square" rtlCol="0" anchor="ctr">
              <a:spAutoFit/>
            </a:bodyPr>
            <a:lstStyle/>
            <a:p>
              <a:pPr algn="ctr"/>
              <a:r>
                <a:rPr lang="en-US" altLang="ko-KR" sz="3600" b="1" dirty="0">
                  <a:solidFill>
                    <a:schemeClr val="tx1">
                      <a:lumMod val="75000"/>
                      <a:lumOff val="25000"/>
                    </a:schemeClr>
                  </a:solidFill>
                  <a:latin typeface="Calibri" pitchFamily="34" charset="0"/>
                  <a:cs typeface="Calibri" pitchFamily="34" charset="0"/>
                </a:rPr>
                <a:t>Webpage</a:t>
              </a:r>
              <a:endParaRPr lang="ko-KR" altLang="en-US" sz="3600" b="1" dirty="0">
                <a:solidFill>
                  <a:schemeClr val="tx1">
                    <a:lumMod val="75000"/>
                    <a:lumOff val="25000"/>
                  </a:schemeClr>
                </a:solidFill>
                <a:latin typeface="Calibri" pitchFamily="34" charset="0"/>
                <a:cs typeface="Calibri" pitchFamily="34" charset="0"/>
              </a:endParaRPr>
            </a:p>
          </p:txBody>
        </p:sp>
        <p:sp>
          <p:nvSpPr>
            <p:cNvPr id="13" name="Rectangle 12">
              <a:extLst>
                <a:ext uri="{FF2B5EF4-FFF2-40B4-BE49-F238E27FC236}">
                  <a16:creationId xmlns:a16="http://schemas.microsoft.com/office/drawing/2014/main" id="{83F41352-A66F-480D-B4E7-178A39361197}"/>
                </a:ext>
              </a:extLst>
            </p:cNvPr>
            <p:cNvSpPr/>
            <p:nvPr/>
          </p:nvSpPr>
          <p:spPr>
            <a:xfrm>
              <a:off x="2771800" y="5155464"/>
              <a:ext cx="3600400" cy="1200329"/>
            </a:xfrm>
            <a:prstGeom prst="rect">
              <a:avLst/>
            </a:prstGeom>
          </p:spPr>
          <p:txBody>
            <a:bodyPr wrap="square">
              <a:spAutoFit/>
            </a:bodyPr>
            <a:lstStyle/>
            <a:p>
              <a:pPr algn="ctr"/>
              <a:r>
                <a:rPr lang="en-US" altLang="ko-KR" sz="2400" dirty="0">
                  <a:solidFill>
                    <a:schemeClr val="tx1">
                      <a:lumMod val="75000"/>
                      <a:lumOff val="25000"/>
                    </a:schemeClr>
                  </a:solidFill>
                  <a:latin typeface="Calibri" pitchFamily="34" charset="0"/>
                  <a:cs typeface="Calibri" pitchFamily="34" charset="0"/>
                </a:rPr>
                <a:t>As a webpage, on a browser using a PC, tablet, mobile or whatever else.</a:t>
              </a:r>
              <a:endParaRPr lang="ko-KR" altLang="en-US" sz="2400" dirty="0">
                <a:solidFill>
                  <a:schemeClr val="tx1">
                    <a:lumMod val="75000"/>
                    <a:lumOff val="25000"/>
                  </a:schemeClr>
                </a:solidFill>
                <a:latin typeface="Calibri" pitchFamily="34" charset="0"/>
                <a:cs typeface="Calibri" pitchFamily="34" charset="0"/>
              </a:endParaRPr>
            </a:p>
          </p:txBody>
        </p:sp>
      </p:grpSp>
      <p:grpSp>
        <p:nvGrpSpPr>
          <p:cNvPr id="14" name="그룹 3">
            <a:extLst>
              <a:ext uri="{FF2B5EF4-FFF2-40B4-BE49-F238E27FC236}">
                <a16:creationId xmlns:a16="http://schemas.microsoft.com/office/drawing/2014/main" id="{0BBB284C-E0F8-4D6F-9A86-84028B72400C}"/>
              </a:ext>
            </a:extLst>
          </p:cNvPr>
          <p:cNvGrpSpPr/>
          <p:nvPr/>
        </p:nvGrpSpPr>
        <p:grpSpPr>
          <a:xfrm>
            <a:off x="1219632" y="2214591"/>
            <a:ext cx="4506415" cy="1694762"/>
            <a:chOff x="752834" y="1894623"/>
            <a:chExt cx="3813351" cy="1694762"/>
          </a:xfrm>
        </p:grpSpPr>
        <p:sp>
          <p:nvSpPr>
            <p:cNvPr id="15" name="TextBox 14">
              <a:extLst>
                <a:ext uri="{FF2B5EF4-FFF2-40B4-BE49-F238E27FC236}">
                  <a16:creationId xmlns:a16="http://schemas.microsoft.com/office/drawing/2014/main" id="{7D713555-AECE-4FFB-BCCA-B001654EBF63}"/>
                </a:ext>
              </a:extLst>
            </p:cNvPr>
            <p:cNvSpPr txBox="1"/>
            <p:nvPr/>
          </p:nvSpPr>
          <p:spPr>
            <a:xfrm>
              <a:off x="755809" y="1894623"/>
              <a:ext cx="3810376" cy="646331"/>
            </a:xfrm>
            <a:prstGeom prst="rect">
              <a:avLst/>
            </a:prstGeom>
            <a:noFill/>
          </p:spPr>
          <p:txBody>
            <a:bodyPr wrap="square" rtlCol="0" anchor="ctr">
              <a:spAutoFit/>
            </a:bodyPr>
            <a:lstStyle/>
            <a:p>
              <a:r>
                <a:rPr lang="en-US" altLang="ko-KR" sz="3600" b="1" dirty="0">
                  <a:solidFill>
                    <a:schemeClr val="tx1">
                      <a:lumMod val="75000"/>
                      <a:lumOff val="25000"/>
                    </a:schemeClr>
                  </a:solidFill>
                  <a:latin typeface="Calibri" pitchFamily="34" charset="0"/>
                  <a:cs typeface="Calibri" pitchFamily="34" charset="0"/>
                </a:rPr>
                <a:t>Mobile App</a:t>
              </a:r>
              <a:endParaRPr lang="ko-KR" altLang="en-US" sz="3600" b="1" dirty="0">
                <a:solidFill>
                  <a:schemeClr val="tx1">
                    <a:lumMod val="75000"/>
                    <a:lumOff val="25000"/>
                  </a:schemeClr>
                </a:solidFill>
                <a:latin typeface="Calibri" pitchFamily="34" charset="0"/>
                <a:cs typeface="Calibri" pitchFamily="34" charset="0"/>
              </a:endParaRPr>
            </a:p>
          </p:txBody>
        </p:sp>
        <p:sp>
          <p:nvSpPr>
            <p:cNvPr id="16" name="TextBox 15">
              <a:extLst>
                <a:ext uri="{FF2B5EF4-FFF2-40B4-BE49-F238E27FC236}">
                  <a16:creationId xmlns:a16="http://schemas.microsoft.com/office/drawing/2014/main" id="{AC08A6D4-7A77-4F5E-AEEB-6628019979C8}"/>
                </a:ext>
              </a:extLst>
            </p:cNvPr>
            <p:cNvSpPr txBox="1"/>
            <p:nvPr/>
          </p:nvSpPr>
          <p:spPr>
            <a:xfrm>
              <a:off x="752834" y="2389056"/>
              <a:ext cx="2332598" cy="1200329"/>
            </a:xfrm>
            <a:prstGeom prst="rect">
              <a:avLst/>
            </a:prstGeom>
            <a:noFill/>
          </p:spPr>
          <p:txBody>
            <a:bodyPr wrap="square" rtlCol="0">
              <a:spAutoFit/>
            </a:bodyPr>
            <a:lstStyle/>
            <a:p>
              <a:r>
                <a:rPr lang="en-US" altLang="ko-KR" sz="2400" dirty="0">
                  <a:solidFill>
                    <a:schemeClr val="tx1">
                      <a:lumMod val="75000"/>
                      <a:lumOff val="25000"/>
                    </a:schemeClr>
                  </a:solidFill>
                  <a:latin typeface="Calibri" pitchFamily="34" charset="0"/>
                  <a:cs typeface="Calibri" pitchFamily="34" charset="0"/>
                </a:rPr>
                <a:t>As an app, on Android and iOS devices.</a:t>
              </a:r>
              <a:endParaRPr lang="ko-KR" altLang="en-US" sz="2400" dirty="0">
                <a:solidFill>
                  <a:schemeClr val="tx1">
                    <a:lumMod val="75000"/>
                    <a:lumOff val="25000"/>
                  </a:schemeClr>
                </a:solidFill>
                <a:latin typeface="Calibri" pitchFamily="34" charset="0"/>
                <a:cs typeface="Calibri" pitchFamily="34" charset="0"/>
              </a:endParaRPr>
            </a:p>
          </p:txBody>
        </p:sp>
      </p:grpSp>
      <p:sp>
        <p:nvSpPr>
          <p:cNvPr id="17" name="Rectangle 16">
            <a:extLst>
              <a:ext uri="{FF2B5EF4-FFF2-40B4-BE49-F238E27FC236}">
                <a16:creationId xmlns:a16="http://schemas.microsoft.com/office/drawing/2014/main" id="{61031B7C-0FBF-4FEF-9DB1-6B6387CF022D}"/>
              </a:ext>
            </a:extLst>
          </p:cNvPr>
          <p:cNvSpPr/>
          <p:nvPr/>
        </p:nvSpPr>
        <p:spPr>
          <a:xfrm>
            <a:off x="917359" y="2317072"/>
            <a:ext cx="306498" cy="15275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그룹 4">
            <a:extLst>
              <a:ext uri="{FF2B5EF4-FFF2-40B4-BE49-F238E27FC236}">
                <a16:creationId xmlns:a16="http://schemas.microsoft.com/office/drawing/2014/main" id="{F5DD1942-B04D-4736-9528-4C05A652D833}"/>
              </a:ext>
            </a:extLst>
          </p:cNvPr>
          <p:cNvGrpSpPr/>
          <p:nvPr/>
        </p:nvGrpSpPr>
        <p:grpSpPr>
          <a:xfrm>
            <a:off x="7246862" y="2178016"/>
            <a:ext cx="3745969" cy="1325429"/>
            <a:chOff x="5177020" y="1894624"/>
            <a:chExt cx="3170713" cy="1325429"/>
          </a:xfrm>
        </p:grpSpPr>
        <p:sp>
          <p:nvSpPr>
            <p:cNvPr id="19" name="TextBox 18">
              <a:extLst>
                <a:ext uri="{FF2B5EF4-FFF2-40B4-BE49-F238E27FC236}">
                  <a16:creationId xmlns:a16="http://schemas.microsoft.com/office/drawing/2014/main" id="{837330AA-9876-4A46-813F-ED3E44FBA571}"/>
                </a:ext>
              </a:extLst>
            </p:cNvPr>
            <p:cNvSpPr txBox="1"/>
            <p:nvPr/>
          </p:nvSpPr>
          <p:spPr>
            <a:xfrm>
              <a:off x="5177020" y="1894624"/>
              <a:ext cx="3170713" cy="646331"/>
            </a:xfrm>
            <a:prstGeom prst="rect">
              <a:avLst/>
            </a:prstGeom>
            <a:noFill/>
          </p:spPr>
          <p:txBody>
            <a:bodyPr wrap="square" rtlCol="0" anchor="ctr">
              <a:spAutoFit/>
            </a:bodyPr>
            <a:lstStyle/>
            <a:p>
              <a:pPr algn="r"/>
              <a:r>
                <a:rPr lang="en-US" altLang="ko-KR" sz="3600" b="1" dirty="0">
                  <a:solidFill>
                    <a:schemeClr val="tx1">
                      <a:lumMod val="75000"/>
                      <a:lumOff val="25000"/>
                    </a:schemeClr>
                  </a:solidFill>
                  <a:latin typeface="Calibri" pitchFamily="34" charset="0"/>
                  <a:cs typeface="Calibri" pitchFamily="34" charset="0"/>
                </a:rPr>
                <a:t>Partnered e-shops</a:t>
              </a:r>
              <a:endParaRPr lang="ko-KR" altLang="en-US" sz="2800" b="1" dirty="0">
                <a:solidFill>
                  <a:schemeClr val="tx1">
                    <a:lumMod val="75000"/>
                    <a:lumOff val="25000"/>
                  </a:schemeClr>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0ECA9872-E71C-4432-B1D4-810EB9C25EC9}"/>
                </a:ext>
              </a:extLst>
            </p:cNvPr>
            <p:cNvSpPr txBox="1"/>
            <p:nvPr/>
          </p:nvSpPr>
          <p:spPr>
            <a:xfrm>
              <a:off x="6012160" y="2389056"/>
              <a:ext cx="2332598" cy="830997"/>
            </a:xfrm>
            <a:prstGeom prst="rect">
              <a:avLst/>
            </a:prstGeom>
            <a:noFill/>
          </p:spPr>
          <p:txBody>
            <a:bodyPr wrap="square" rtlCol="0">
              <a:spAutoFit/>
            </a:bodyPr>
            <a:lstStyle/>
            <a:p>
              <a:pPr algn="r"/>
              <a:r>
                <a:rPr lang="en-US" altLang="ko-KR" sz="2400" dirty="0">
                  <a:solidFill>
                    <a:schemeClr val="tx1">
                      <a:lumMod val="75000"/>
                      <a:lumOff val="25000"/>
                    </a:schemeClr>
                  </a:solidFill>
                  <a:latin typeface="Calibri" pitchFamily="34" charset="0"/>
                  <a:cs typeface="Calibri" pitchFamily="34" charset="0"/>
                </a:rPr>
                <a:t>As an API, through e-shops’ webpages</a:t>
              </a:r>
              <a:endParaRPr lang="ko-KR" altLang="en-US" sz="2400" dirty="0">
                <a:solidFill>
                  <a:schemeClr val="tx1">
                    <a:lumMod val="75000"/>
                    <a:lumOff val="25000"/>
                  </a:schemeClr>
                </a:solidFill>
                <a:latin typeface="Calibri" pitchFamily="34" charset="0"/>
                <a:cs typeface="Calibri" pitchFamily="34" charset="0"/>
              </a:endParaRPr>
            </a:p>
          </p:txBody>
        </p:sp>
      </p:grpSp>
      <p:sp>
        <p:nvSpPr>
          <p:cNvPr id="21" name="Rectangle 20">
            <a:extLst>
              <a:ext uri="{FF2B5EF4-FFF2-40B4-BE49-F238E27FC236}">
                <a16:creationId xmlns:a16="http://schemas.microsoft.com/office/drawing/2014/main" id="{349A9AB7-B209-4BF7-B822-C57797E5C6BC}"/>
              </a:ext>
            </a:extLst>
          </p:cNvPr>
          <p:cNvSpPr/>
          <p:nvPr/>
        </p:nvSpPr>
        <p:spPr>
          <a:xfrm>
            <a:off x="10996345" y="2234697"/>
            <a:ext cx="278297" cy="11943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25" name="Εικόνα 24">
            <a:extLst>
              <a:ext uri="{FF2B5EF4-FFF2-40B4-BE49-F238E27FC236}">
                <a16:creationId xmlns:a16="http://schemas.microsoft.com/office/drawing/2014/main" id="{075AB2F6-8D1C-0719-14AA-515D8217F806}"/>
              </a:ext>
            </a:extLst>
          </p:cNvPr>
          <p:cNvPicPr>
            <a:picLocks noChangeAspect="1"/>
          </p:cNvPicPr>
          <p:nvPr/>
        </p:nvPicPr>
        <p:blipFill>
          <a:blip r:embed="rId2"/>
          <a:stretch>
            <a:fillRect/>
          </a:stretch>
        </p:blipFill>
        <p:spPr>
          <a:xfrm>
            <a:off x="1722246" y="4442320"/>
            <a:ext cx="1219200" cy="1219200"/>
          </a:xfrm>
          <a:prstGeom prst="rect">
            <a:avLst/>
          </a:prstGeom>
        </p:spPr>
      </p:pic>
      <p:pic>
        <p:nvPicPr>
          <p:cNvPr id="2054" name="Picture 6" descr="Api - Kostenlose computer Icons">
            <a:extLst>
              <a:ext uri="{FF2B5EF4-FFF2-40B4-BE49-F238E27FC236}">
                <a16:creationId xmlns:a16="http://schemas.microsoft.com/office/drawing/2014/main" id="{A9DE8231-7D22-BE4F-4C93-018794FAD3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4670" y="4360873"/>
            <a:ext cx="1300647" cy="130064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6E13D3A-41DD-E1D0-8A6D-33934E77C7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0706" y="2234697"/>
            <a:ext cx="1235515" cy="123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6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cs typeface="Calibri" panose="020F0502020204030204" pitchFamily="34" charset="0"/>
              </a:rPr>
              <a:t>How it will work</a:t>
            </a:r>
          </a:p>
        </p:txBody>
      </p:sp>
      <p:grpSp>
        <p:nvGrpSpPr>
          <p:cNvPr id="17" name="Ομάδα 16">
            <a:extLst>
              <a:ext uri="{FF2B5EF4-FFF2-40B4-BE49-F238E27FC236}">
                <a16:creationId xmlns:a16="http://schemas.microsoft.com/office/drawing/2014/main" id="{88DB2B3C-19A4-0BF0-4472-B94F5362D1D2}"/>
              </a:ext>
            </a:extLst>
          </p:cNvPr>
          <p:cNvGrpSpPr/>
          <p:nvPr/>
        </p:nvGrpSpPr>
        <p:grpSpPr>
          <a:xfrm>
            <a:off x="122312" y="1101335"/>
            <a:ext cx="1332000" cy="1260000"/>
            <a:chOff x="448031" y="1158148"/>
            <a:chExt cx="1332000" cy="1260000"/>
          </a:xfrm>
        </p:grpSpPr>
        <p:sp>
          <p:nvSpPr>
            <p:cNvPr id="30" name="Oval 29">
              <a:extLst>
                <a:ext uri="{FF2B5EF4-FFF2-40B4-BE49-F238E27FC236}">
                  <a16:creationId xmlns:a16="http://schemas.microsoft.com/office/drawing/2014/main" id="{E163DF4A-CFAD-453A-BBB2-5FEF59F6B67F}"/>
                </a:ext>
              </a:extLst>
            </p:cNvPr>
            <p:cNvSpPr/>
            <p:nvPr/>
          </p:nvSpPr>
          <p:spPr>
            <a:xfrm>
              <a:off x="448031" y="1158148"/>
              <a:ext cx="1332000" cy="126000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Rounded Rectangle 25">
              <a:extLst>
                <a:ext uri="{FF2B5EF4-FFF2-40B4-BE49-F238E27FC236}">
                  <a16:creationId xmlns:a16="http://schemas.microsoft.com/office/drawing/2014/main" id="{BD06FA8B-0EB7-01F2-A620-1FF2A1436A8C}"/>
                </a:ext>
              </a:extLst>
            </p:cNvPr>
            <p:cNvSpPr/>
            <p:nvPr/>
          </p:nvSpPr>
          <p:spPr>
            <a:xfrm>
              <a:off x="871675" y="1360406"/>
              <a:ext cx="517243" cy="855485"/>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8" name="Ομάδα 7">
            <a:extLst>
              <a:ext uri="{FF2B5EF4-FFF2-40B4-BE49-F238E27FC236}">
                <a16:creationId xmlns:a16="http://schemas.microsoft.com/office/drawing/2014/main" id="{DC3F109D-16BA-4EBE-87CB-B281CDBAEC88}"/>
              </a:ext>
            </a:extLst>
          </p:cNvPr>
          <p:cNvGrpSpPr/>
          <p:nvPr/>
        </p:nvGrpSpPr>
        <p:grpSpPr>
          <a:xfrm>
            <a:off x="2069628" y="2338314"/>
            <a:ext cx="1492934" cy="1492934"/>
            <a:chOff x="3184312" y="1507190"/>
            <a:chExt cx="1492934" cy="1492934"/>
          </a:xfrm>
        </p:grpSpPr>
        <p:sp>
          <p:nvSpPr>
            <p:cNvPr id="31" name="Oval 30">
              <a:extLst>
                <a:ext uri="{FF2B5EF4-FFF2-40B4-BE49-F238E27FC236}">
                  <a16:creationId xmlns:a16="http://schemas.microsoft.com/office/drawing/2014/main" id="{6D305C92-FD5A-405F-A248-CD9446017F44}"/>
                </a:ext>
              </a:extLst>
            </p:cNvPr>
            <p:cNvSpPr/>
            <p:nvPr/>
          </p:nvSpPr>
          <p:spPr>
            <a:xfrm>
              <a:off x="3260868" y="1649140"/>
              <a:ext cx="1332000" cy="126000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3074" name="Picture 2" descr="Man social user icon - Interface | Free icons">
              <a:extLst>
                <a:ext uri="{FF2B5EF4-FFF2-40B4-BE49-F238E27FC236}">
                  <a16:creationId xmlns:a16="http://schemas.microsoft.com/office/drawing/2014/main" id="{D1241AE0-9ED8-76B7-6B0E-93C4A9DAA3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4312" y="1507190"/>
              <a:ext cx="1492934" cy="14929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Ομάδα 8">
            <a:extLst>
              <a:ext uri="{FF2B5EF4-FFF2-40B4-BE49-F238E27FC236}">
                <a16:creationId xmlns:a16="http://schemas.microsoft.com/office/drawing/2014/main" id="{CB8D55D0-EB7D-1C03-AA84-1EB579DD9BA8}"/>
              </a:ext>
            </a:extLst>
          </p:cNvPr>
          <p:cNvGrpSpPr/>
          <p:nvPr/>
        </p:nvGrpSpPr>
        <p:grpSpPr>
          <a:xfrm>
            <a:off x="56919" y="4011114"/>
            <a:ext cx="1332000" cy="1260000"/>
            <a:chOff x="56919" y="4011114"/>
            <a:chExt cx="1332000" cy="1260000"/>
          </a:xfrm>
        </p:grpSpPr>
        <p:sp>
          <p:nvSpPr>
            <p:cNvPr id="32" name="Oval 31">
              <a:extLst>
                <a:ext uri="{FF2B5EF4-FFF2-40B4-BE49-F238E27FC236}">
                  <a16:creationId xmlns:a16="http://schemas.microsoft.com/office/drawing/2014/main" id="{4F8A5056-4B5C-4562-8194-D168426C07DF}"/>
                </a:ext>
              </a:extLst>
            </p:cNvPr>
            <p:cNvSpPr/>
            <p:nvPr/>
          </p:nvSpPr>
          <p:spPr>
            <a:xfrm>
              <a:off x="56919" y="4011114"/>
              <a:ext cx="1332000" cy="1260000"/>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3076" name="Picture 4" descr="Download Free Clothes Png Image ICON favicon | FreePNGImg">
              <a:extLst>
                <a:ext uri="{FF2B5EF4-FFF2-40B4-BE49-F238E27FC236}">
                  <a16:creationId xmlns:a16="http://schemas.microsoft.com/office/drawing/2014/main" id="{0F09EAFD-4CBB-AFDE-A5F2-1E5331319C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675" y="4254313"/>
              <a:ext cx="722068" cy="72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Ομάδα 15">
            <a:extLst>
              <a:ext uri="{FF2B5EF4-FFF2-40B4-BE49-F238E27FC236}">
                <a16:creationId xmlns:a16="http://schemas.microsoft.com/office/drawing/2014/main" id="{63F2CBFB-4847-D7D5-C31C-767B62E416CB}"/>
              </a:ext>
            </a:extLst>
          </p:cNvPr>
          <p:cNvGrpSpPr/>
          <p:nvPr/>
        </p:nvGrpSpPr>
        <p:grpSpPr>
          <a:xfrm>
            <a:off x="43150" y="5454019"/>
            <a:ext cx="1332000" cy="1260000"/>
            <a:chOff x="66500" y="5467244"/>
            <a:chExt cx="1332000" cy="1260000"/>
          </a:xfrm>
        </p:grpSpPr>
        <p:sp>
          <p:nvSpPr>
            <p:cNvPr id="33" name="Oval 32">
              <a:extLst>
                <a:ext uri="{FF2B5EF4-FFF2-40B4-BE49-F238E27FC236}">
                  <a16:creationId xmlns:a16="http://schemas.microsoft.com/office/drawing/2014/main" id="{0DCE0D95-EFCB-4BE3-84FA-AA023D90682E}"/>
                </a:ext>
              </a:extLst>
            </p:cNvPr>
            <p:cNvSpPr/>
            <p:nvPr/>
          </p:nvSpPr>
          <p:spPr>
            <a:xfrm>
              <a:off x="66500" y="5467244"/>
              <a:ext cx="1332000" cy="1260000"/>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3082" name="Picture 10" descr="Costume Pirate Icons PNG - Free PNG and Icons Downloads">
              <a:extLst>
                <a:ext uri="{FF2B5EF4-FFF2-40B4-BE49-F238E27FC236}">
                  <a16:creationId xmlns:a16="http://schemas.microsoft.com/office/drawing/2014/main" id="{57F9B450-7958-62AC-C2D0-E0408378127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892" y="5748345"/>
              <a:ext cx="508054" cy="72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Ομάδα 9">
            <a:extLst>
              <a:ext uri="{FF2B5EF4-FFF2-40B4-BE49-F238E27FC236}">
                <a16:creationId xmlns:a16="http://schemas.microsoft.com/office/drawing/2014/main" id="{B284BB4A-F07E-A006-E0AF-610884B0F67D}"/>
              </a:ext>
            </a:extLst>
          </p:cNvPr>
          <p:cNvGrpSpPr/>
          <p:nvPr/>
        </p:nvGrpSpPr>
        <p:grpSpPr>
          <a:xfrm>
            <a:off x="2146184" y="4011114"/>
            <a:ext cx="1332000" cy="1260000"/>
            <a:chOff x="1536060" y="4011114"/>
            <a:chExt cx="1332000" cy="1260000"/>
          </a:xfrm>
        </p:grpSpPr>
        <p:sp>
          <p:nvSpPr>
            <p:cNvPr id="39" name="Oval 29">
              <a:extLst>
                <a:ext uri="{FF2B5EF4-FFF2-40B4-BE49-F238E27FC236}">
                  <a16:creationId xmlns:a16="http://schemas.microsoft.com/office/drawing/2014/main" id="{3B9674F8-15AF-B17F-D147-F7585F042D44}"/>
                </a:ext>
              </a:extLst>
            </p:cNvPr>
            <p:cNvSpPr/>
            <p:nvPr/>
          </p:nvSpPr>
          <p:spPr>
            <a:xfrm>
              <a:off x="1536060" y="4011114"/>
              <a:ext cx="1332000" cy="1260000"/>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Isosceles Triangle 68">
              <a:extLst>
                <a:ext uri="{FF2B5EF4-FFF2-40B4-BE49-F238E27FC236}">
                  <a16:creationId xmlns:a16="http://schemas.microsoft.com/office/drawing/2014/main" id="{00A3BB77-9E65-9B77-88AE-0E3BCC4C780E}"/>
                </a:ext>
              </a:extLst>
            </p:cNvPr>
            <p:cNvSpPr/>
            <p:nvPr/>
          </p:nvSpPr>
          <p:spPr>
            <a:xfrm rot="10800000">
              <a:off x="1812358" y="4276928"/>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Freeform 18">
              <a:extLst>
                <a:ext uri="{FF2B5EF4-FFF2-40B4-BE49-F238E27FC236}">
                  <a16:creationId xmlns:a16="http://schemas.microsoft.com/office/drawing/2014/main" id="{3724FFD4-029E-550E-8CF4-F1F5175A8616}"/>
                </a:ext>
              </a:extLst>
            </p:cNvPr>
            <p:cNvSpPr/>
            <p:nvPr/>
          </p:nvSpPr>
          <p:spPr>
            <a:xfrm>
              <a:off x="2091118" y="4352587"/>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5" name="Ομάδα 14">
            <a:extLst>
              <a:ext uri="{FF2B5EF4-FFF2-40B4-BE49-F238E27FC236}">
                <a16:creationId xmlns:a16="http://schemas.microsoft.com/office/drawing/2014/main" id="{956AC89D-9FFE-21F7-CBC9-D76521475838}"/>
              </a:ext>
            </a:extLst>
          </p:cNvPr>
          <p:cNvGrpSpPr/>
          <p:nvPr/>
        </p:nvGrpSpPr>
        <p:grpSpPr>
          <a:xfrm>
            <a:off x="2083788" y="5454019"/>
            <a:ext cx="1332000" cy="1260000"/>
            <a:chOff x="1542618" y="5467244"/>
            <a:chExt cx="1332000" cy="1260000"/>
          </a:xfrm>
        </p:grpSpPr>
        <p:sp>
          <p:nvSpPr>
            <p:cNvPr id="46" name="Oval 32">
              <a:extLst>
                <a:ext uri="{FF2B5EF4-FFF2-40B4-BE49-F238E27FC236}">
                  <a16:creationId xmlns:a16="http://schemas.microsoft.com/office/drawing/2014/main" id="{BA322FB8-8E3C-33B2-BA40-0D026180ECFD}"/>
                </a:ext>
              </a:extLst>
            </p:cNvPr>
            <p:cNvSpPr/>
            <p:nvPr/>
          </p:nvSpPr>
          <p:spPr>
            <a:xfrm>
              <a:off x="1542618" y="5467244"/>
              <a:ext cx="1332000" cy="1260000"/>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Rectangle 30">
              <a:extLst>
                <a:ext uri="{FF2B5EF4-FFF2-40B4-BE49-F238E27FC236}">
                  <a16:creationId xmlns:a16="http://schemas.microsoft.com/office/drawing/2014/main" id="{AE7101E5-1060-7EB1-6DE8-87DE10AA1E0F}"/>
                </a:ext>
              </a:extLst>
            </p:cNvPr>
            <p:cNvSpPr/>
            <p:nvPr/>
          </p:nvSpPr>
          <p:spPr>
            <a:xfrm>
              <a:off x="1708246" y="5852452"/>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pic>
          <p:nvPicPr>
            <p:cNvPr id="47" name="Picture 10" descr="Costume Pirate Icons PNG - Free PNG and Icons Downloads">
              <a:extLst>
                <a:ext uri="{FF2B5EF4-FFF2-40B4-BE49-F238E27FC236}">
                  <a16:creationId xmlns:a16="http://schemas.microsoft.com/office/drawing/2014/main" id="{CE955EBF-7615-B858-733F-01989AF4AF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2676" y="5721895"/>
              <a:ext cx="508054" cy="72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Ομάδα 10">
            <a:extLst>
              <a:ext uri="{FF2B5EF4-FFF2-40B4-BE49-F238E27FC236}">
                <a16:creationId xmlns:a16="http://schemas.microsoft.com/office/drawing/2014/main" id="{54D36AA1-FE15-5F43-9978-AC48C76F0FF7}"/>
              </a:ext>
            </a:extLst>
          </p:cNvPr>
          <p:cNvGrpSpPr/>
          <p:nvPr/>
        </p:nvGrpSpPr>
        <p:grpSpPr>
          <a:xfrm>
            <a:off x="4235449" y="4011114"/>
            <a:ext cx="1332000" cy="1260000"/>
            <a:chOff x="3076338" y="4011114"/>
            <a:chExt cx="1332000" cy="1260000"/>
          </a:xfrm>
        </p:grpSpPr>
        <p:sp>
          <p:nvSpPr>
            <p:cNvPr id="4" name="Oval 29">
              <a:extLst>
                <a:ext uri="{FF2B5EF4-FFF2-40B4-BE49-F238E27FC236}">
                  <a16:creationId xmlns:a16="http://schemas.microsoft.com/office/drawing/2014/main" id="{E6F58555-51FF-295D-51FF-43EDD3846FF0}"/>
                </a:ext>
              </a:extLst>
            </p:cNvPr>
            <p:cNvSpPr/>
            <p:nvPr/>
          </p:nvSpPr>
          <p:spPr>
            <a:xfrm>
              <a:off x="3076338" y="4011114"/>
              <a:ext cx="1332000" cy="1260000"/>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Rectangle 7">
              <a:extLst>
                <a:ext uri="{FF2B5EF4-FFF2-40B4-BE49-F238E27FC236}">
                  <a16:creationId xmlns:a16="http://schemas.microsoft.com/office/drawing/2014/main" id="{BF8DFA03-1AD9-8E16-5475-1C47C3170655}"/>
                </a:ext>
              </a:extLst>
            </p:cNvPr>
            <p:cNvSpPr/>
            <p:nvPr/>
          </p:nvSpPr>
          <p:spPr>
            <a:xfrm rot="18900000">
              <a:off x="3295563" y="4431781"/>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26" name="Picture 2" descr="Premium Vector | Clothes for newborn children, isolated icon of blue  bodysuit with print of locomotive or car. boyish clothing and apparel for  child. outfit for small kids, fashion and style for">
              <a:extLst>
                <a:ext uri="{FF2B5EF4-FFF2-40B4-BE49-F238E27FC236}">
                  <a16:creationId xmlns:a16="http://schemas.microsoft.com/office/drawing/2014/main" id="{CA7D09CD-D3EF-580F-30A6-505BBB6386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6167" y="4343548"/>
              <a:ext cx="628418" cy="6284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Ομάδα 13">
            <a:extLst>
              <a:ext uri="{FF2B5EF4-FFF2-40B4-BE49-F238E27FC236}">
                <a16:creationId xmlns:a16="http://schemas.microsoft.com/office/drawing/2014/main" id="{F651006D-BC14-0B61-57E7-E446FBA1C980}"/>
              </a:ext>
            </a:extLst>
          </p:cNvPr>
          <p:cNvGrpSpPr/>
          <p:nvPr/>
        </p:nvGrpSpPr>
        <p:grpSpPr>
          <a:xfrm>
            <a:off x="4235449" y="5454019"/>
            <a:ext cx="1332000" cy="1260000"/>
            <a:chOff x="3071319" y="5480469"/>
            <a:chExt cx="1332000" cy="1260000"/>
          </a:xfrm>
        </p:grpSpPr>
        <p:sp>
          <p:nvSpPr>
            <p:cNvPr id="5" name="Oval 32">
              <a:extLst>
                <a:ext uri="{FF2B5EF4-FFF2-40B4-BE49-F238E27FC236}">
                  <a16:creationId xmlns:a16="http://schemas.microsoft.com/office/drawing/2014/main" id="{6910CD03-E9B5-38D6-528C-57C715A22512}"/>
                </a:ext>
              </a:extLst>
            </p:cNvPr>
            <p:cNvSpPr/>
            <p:nvPr/>
          </p:nvSpPr>
          <p:spPr>
            <a:xfrm>
              <a:off x="3071319" y="5480469"/>
              <a:ext cx="1332000" cy="1260000"/>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1028" name="Picture 4" descr="On Sale Icon #91456 - Free Icons Library">
              <a:extLst>
                <a:ext uri="{FF2B5EF4-FFF2-40B4-BE49-F238E27FC236}">
                  <a16:creationId xmlns:a16="http://schemas.microsoft.com/office/drawing/2014/main" id="{BFD9A1F4-B8E5-A32C-4F18-56C879D1497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2058" t="30358" r="26422" b="24576"/>
            <a:stretch/>
          </p:blipFill>
          <p:spPr bwMode="auto">
            <a:xfrm>
              <a:off x="3264814" y="5748345"/>
              <a:ext cx="880466" cy="7701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Ομάδα 11">
            <a:extLst>
              <a:ext uri="{FF2B5EF4-FFF2-40B4-BE49-F238E27FC236}">
                <a16:creationId xmlns:a16="http://schemas.microsoft.com/office/drawing/2014/main" id="{56C4D66F-8A47-9A41-37F3-7D0E85C04DBA}"/>
              </a:ext>
            </a:extLst>
          </p:cNvPr>
          <p:cNvGrpSpPr/>
          <p:nvPr/>
        </p:nvGrpSpPr>
        <p:grpSpPr>
          <a:xfrm>
            <a:off x="6324714" y="4027757"/>
            <a:ext cx="1332000" cy="1260000"/>
            <a:chOff x="4557973" y="4027757"/>
            <a:chExt cx="1332000" cy="1260000"/>
          </a:xfrm>
        </p:grpSpPr>
        <p:sp>
          <p:nvSpPr>
            <p:cNvPr id="7" name="Oval 29">
              <a:extLst>
                <a:ext uri="{FF2B5EF4-FFF2-40B4-BE49-F238E27FC236}">
                  <a16:creationId xmlns:a16="http://schemas.microsoft.com/office/drawing/2014/main" id="{6A919017-620F-7EE0-7656-B3EEF23A4930}"/>
                </a:ext>
              </a:extLst>
            </p:cNvPr>
            <p:cNvSpPr/>
            <p:nvPr/>
          </p:nvSpPr>
          <p:spPr>
            <a:xfrm>
              <a:off x="4557973" y="4027757"/>
              <a:ext cx="1332000" cy="1260000"/>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Rectangle 130">
              <a:extLst>
                <a:ext uri="{FF2B5EF4-FFF2-40B4-BE49-F238E27FC236}">
                  <a16:creationId xmlns:a16="http://schemas.microsoft.com/office/drawing/2014/main" id="{A67DC891-CA07-ED51-5A41-47BD51E3FA25}"/>
                </a:ext>
              </a:extLst>
            </p:cNvPr>
            <p:cNvSpPr/>
            <p:nvPr/>
          </p:nvSpPr>
          <p:spPr>
            <a:xfrm>
              <a:off x="4941345" y="4352587"/>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13" name="Ομάδα 12">
            <a:extLst>
              <a:ext uri="{FF2B5EF4-FFF2-40B4-BE49-F238E27FC236}">
                <a16:creationId xmlns:a16="http://schemas.microsoft.com/office/drawing/2014/main" id="{1086B1B3-C1F7-CBF5-D0CC-3BC2F4416244}"/>
              </a:ext>
            </a:extLst>
          </p:cNvPr>
          <p:cNvGrpSpPr/>
          <p:nvPr/>
        </p:nvGrpSpPr>
        <p:grpSpPr>
          <a:xfrm>
            <a:off x="6324714" y="5454019"/>
            <a:ext cx="1332000" cy="1260000"/>
            <a:chOff x="4573522" y="5501256"/>
            <a:chExt cx="1332000" cy="1260000"/>
          </a:xfrm>
        </p:grpSpPr>
        <p:sp>
          <p:nvSpPr>
            <p:cNvPr id="6" name="Oval 32">
              <a:extLst>
                <a:ext uri="{FF2B5EF4-FFF2-40B4-BE49-F238E27FC236}">
                  <a16:creationId xmlns:a16="http://schemas.microsoft.com/office/drawing/2014/main" id="{753E7A36-912D-578C-F83D-F2E08D3AC584}"/>
                </a:ext>
              </a:extLst>
            </p:cNvPr>
            <p:cNvSpPr/>
            <p:nvPr/>
          </p:nvSpPr>
          <p:spPr>
            <a:xfrm>
              <a:off x="4573522" y="5501256"/>
              <a:ext cx="1332000" cy="1260000"/>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Round Same Side Corner Rectangle 8">
              <a:extLst>
                <a:ext uri="{FF2B5EF4-FFF2-40B4-BE49-F238E27FC236}">
                  <a16:creationId xmlns:a16="http://schemas.microsoft.com/office/drawing/2014/main" id="{8BF8BAC0-A887-E77F-BCC7-5F38BCEBA28F}"/>
                </a:ext>
              </a:extLst>
            </p:cNvPr>
            <p:cNvSpPr/>
            <p:nvPr/>
          </p:nvSpPr>
          <p:spPr>
            <a:xfrm>
              <a:off x="5280988" y="5869636"/>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1030" name="Picture 6" descr="Shopping Icon Vector. E-commerce Illustration Sign. Eshop Symbol Stock  Vector - Illustration of ecommerce, international: 169955575">
              <a:extLst>
                <a:ext uri="{FF2B5EF4-FFF2-40B4-BE49-F238E27FC236}">
                  <a16:creationId xmlns:a16="http://schemas.microsoft.com/office/drawing/2014/main" id="{929929EE-CD60-07AD-1B6E-F763682C2E9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98743" y="5860867"/>
              <a:ext cx="540779" cy="540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Ομάδα 24">
            <a:extLst>
              <a:ext uri="{FF2B5EF4-FFF2-40B4-BE49-F238E27FC236}">
                <a16:creationId xmlns:a16="http://schemas.microsoft.com/office/drawing/2014/main" id="{DB127BAC-E498-F5EF-8E03-40A82A539060}"/>
              </a:ext>
            </a:extLst>
          </p:cNvPr>
          <p:cNvGrpSpPr/>
          <p:nvPr/>
        </p:nvGrpSpPr>
        <p:grpSpPr>
          <a:xfrm>
            <a:off x="8413976" y="1101335"/>
            <a:ext cx="1332000" cy="1260000"/>
            <a:chOff x="7149189" y="1118180"/>
            <a:chExt cx="1332000" cy="1260000"/>
          </a:xfrm>
        </p:grpSpPr>
        <p:sp>
          <p:nvSpPr>
            <p:cNvPr id="24" name="Oval 2">
              <a:extLst>
                <a:ext uri="{FF2B5EF4-FFF2-40B4-BE49-F238E27FC236}">
                  <a16:creationId xmlns:a16="http://schemas.microsoft.com/office/drawing/2014/main" id="{E1662E73-9ECF-DD78-5E8D-1C01693F9E60}"/>
                </a:ext>
              </a:extLst>
            </p:cNvPr>
            <p:cNvSpPr/>
            <p:nvPr/>
          </p:nvSpPr>
          <p:spPr>
            <a:xfrm>
              <a:off x="7149189" y="1118180"/>
              <a:ext cx="1332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56" name="Picture 6" descr="Shopping Icon Vector. E-commerce Illustration Sign. Eshop Symbol Stock  Vector - Illustration of ecommerce, international: 169955575">
              <a:extLst>
                <a:ext uri="{FF2B5EF4-FFF2-40B4-BE49-F238E27FC236}">
                  <a16:creationId xmlns:a16="http://schemas.microsoft.com/office/drawing/2014/main" id="{50C74CF9-A3F5-C7F4-EF3F-FB34EA6FA9B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2325" y="1307166"/>
              <a:ext cx="825727" cy="8257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Ομάδα 26">
            <a:extLst>
              <a:ext uri="{FF2B5EF4-FFF2-40B4-BE49-F238E27FC236}">
                <a16:creationId xmlns:a16="http://schemas.microsoft.com/office/drawing/2014/main" id="{2020E8EB-79F3-598D-D87C-24D8130E5022}"/>
              </a:ext>
            </a:extLst>
          </p:cNvPr>
          <p:cNvGrpSpPr/>
          <p:nvPr/>
        </p:nvGrpSpPr>
        <p:grpSpPr>
          <a:xfrm>
            <a:off x="8413977" y="4009829"/>
            <a:ext cx="1332000" cy="1260000"/>
            <a:chOff x="7799486" y="3180908"/>
            <a:chExt cx="1332000" cy="1260000"/>
          </a:xfrm>
        </p:grpSpPr>
        <p:sp>
          <p:nvSpPr>
            <p:cNvPr id="22" name="Oval 2">
              <a:extLst>
                <a:ext uri="{FF2B5EF4-FFF2-40B4-BE49-F238E27FC236}">
                  <a16:creationId xmlns:a16="http://schemas.microsoft.com/office/drawing/2014/main" id="{735370C1-D835-F66D-8D74-C78869E3BB3D}"/>
                </a:ext>
              </a:extLst>
            </p:cNvPr>
            <p:cNvSpPr/>
            <p:nvPr/>
          </p:nvSpPr>
          <p:spPr>
            <a:xfrm>
              <a:off x="7799486" y="3180908"/>
              <a:ext cx="1332000" cy="12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1032" name="Picture 8" descr="Basic t shirt - Free fashion icons">
              <a:extLst>
                <a:ext uri="{FF2B5EF4-FFF2-40B4-BE49-F238E27FC236}">
                  <a16:creationId xmlns:a16="http://schemas.microsoft.com/office/drawing/2014/main" id="{366D3E94-6DE1-C26B-D04F-462251CC1C5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70455" y="3315877"/>
              <a:ext cx="990061" cy="9900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Ομάδα 27">
            <a:extLst>
              <a:ext uri="{FF2B5EF4-FFF2-40B4-BE49-F238E27FC236}">
                <a16:creationId xmlns:a16="http://schemas.microsoft.com/office/drawing/2014/main" id="{E728AAAD-C0D6-1C5E-ED59-43B3805CF04E}"/>
              </a:ext>
            </a:extLst>
          </p:cNvPr>
          <p:cNvGrpSpPr/>
          <p:nvPr/>
        </p:nvGrpSpPr>
        <p:grpSpPr>
          <a:xfrm>
            <a:off x="10503242" y="4009828"/>
            <a:ext cx="1332000" cy="1260000"/>
            <a:chOff x="9435664" y="4647860"/>
            <a:chExt cx="1332000" cy="1260000"/>
          </a:xfrm>
        </p:grpSpPr>
        <p:sp>
          <p:nvSpPr>
            <p:cNvPr id="21" name="Oval 2">
              <a:extLst>
                <a:ext uri="{FF2B5EF4-FFF2-40B4-BE49-F238E27FC236}">
                  <a16:creationId xmlns:a16="http://schemas.microsoft.com/office/drawing/2014/main" id="{FEE80694-BF67-7E54-5010-A5F6EB95EA05}"/>
                </a:ext>
              </a:extLst>
            </p:cNvPr>
            <p:cNvSpPr/>
            <p:nvPr/>
          </p:nvSpPr>
          <p:spPr>
            <a:xfrm>
              <a:off x="9435664" y="4647860"/>
              <a:ext cx="1332000" cy="12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1034" name="Picture 10" descr="Pants - Free fashion icons">
              <a:extLst>
                <a:ext uri="{FF2B5EF4-FFF2-40B4-BE49-F238E27FC236}">
                  <a16:creationId xmlns:a16="http://schemas.microsoft.com/office/drawing/2014/main" id="{3409A0A1-CE46-973A-0FAC-DBE8C3999A8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88800" y="4875295"/>
              <a:ext cx="825727" cy="8257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Ομάδα 25">
            <a:extLst>
              <a:ext uri="{FF2B5EF4-FFF2-40B4-BE49-F238E27FC236}">
                <a16:creationId xmlns:a16="http://schemas.microsoft.com/office/drawing/2014/main" id="{F7225DDA-0B0E-B262-C7B8-098C873EC773}"/>
              </a:ext>
            </a:extLst>
          </p:cNvPr>
          <p:cNvGrpSpPr/>
          <p:nvPr/>
        </p:nvGrpSpPr>
        <p:grpSpPr>
          <a:xfrm>
            <a:off x="10303643" y="2559456"/>
            <a:ext cx="1502782" cy="1260000"/>
            <a:chOff x="8424644" y="3328043"/>
            <a:chExt cx="1502782" cy="1260000"/>
          </a:xfrm>
        </p:grpSpPr>
        <p:sp>
          <p:nvSpPr>
            <p:cNvPr id="23" name="Oval 2">
              <a:extLst>
                <a:ext uri="{FF2B5EF4-FFF2-40B4-BE49-F238E27FC236}">
                  <a16:creationId xmlns:a16="http://schemas.microsoft.com/office/drawing/2014/main" id="{426D18F3-45AD-EA5D-3A5F-1E3170A67D4E}"/>
                </a:ext>
              </a:extLst>
            </p:cNvPr>
            <p:cNvSpPr/>
            <p:nvPr/>
          </p:nvSpPr>
          <p:spPr>
            <a:xfrm>
              <a:off x="8595426" y="3328043"/>
              <a:ext cx="1332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55" name="Picture 6" descr="Api - Kostenlose computer Icons">
              <a:extLst>
                <a:ext uri="{FF2B5EF4-FFF2-40B4-BE49-F238E27FC236}">
                  <a16:creationId xmlns:a16="http://schemas.microsoft.com/office/drawing/2014/main" id="{14A9913D-EE8A-955B-9E53-5DAB2740A64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22669" y="3522038"/>
              <a:ext cx="784962" cy="78496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Man social user icon - Interface | Free icons">
              <a:extLst>
                <a:ext uri="{FF2B5EF4-FFF2-40B4-BE49-F238E27FC236}">
                  <a16:creationId xmlns:a16="http://schemas.microsoft.com/office/drawing/2014/main" id="{FE962D4B-5D9F-C41D-CF56-3B158B0AF9F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24644" y="3430963"/>
              <a:ext cx="912585" cy="9125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Ομάδα 18">
            <a:extLst>
              <a:ext uri="{FF2B5EF4-FFF2-40B4-BE49-F238E27FC236}">
                <a16:creationId xmlns:a16="http://schemas.microsoft.com/office/drawing/2014/main" id="{D7C70D81-863B-75E2-4C8A-F4B5A7AAC64E}"/>
              </a:ext>
            </a:extLst>
          </p:cNvPr>
          <p:cNvGrpSpPr/>
          <p:nvPr/>
        </p:nvGrpSpPr>
        <p:grpSpPr>
          <a:xfrm>
            <a:off x="9500898" y="5454019"/>
            <a:ext cx="1332000" cy="1260000"/>
            <a:chOff x="6796192" y="4558925"/>
            <a:chExt cx="1332000" cy="1260000"/>
          </a:xfrm>
        </p:grpSpPr>
        <p:sp>
          <p:nvSpPr>
            <p:cNvPr id="18" name="Oval 2">
              <a:extLst>
                <a:ext uri="{FF2B5EF4-FFF2-40B4-BE49-F238E27FC236}">
                  <a16:creationId xmlns:a16="http://schemas.microsoft.com/office/drawing/2014/main" id="{DDBE48CA-C3D5-64E2-104A-E2A3E04B7744}"/>
                </a:ext>
              </a:extLst>
            </p:cNvPr>
            <p:cNvSpPr/>
            <p:nvPr/>
          </p:nvSpPr>
          <p:spPr>
            <a:xfrm>
              <a:off x="6796192" y="4558925"/>
              <a:ext cx="1332000" cy="12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59" name="Picture 10" descr="Costume Pirate Icons PNG - Free PNG and Icons Downloads">
              <a:extLst>
                <a:ext uri="{FF2B5EF4-FFF2-40B4-BE49-F238E27FC236}">
                  <a16:creationId xmlns:a16="http://schemas.microsoft.com/office/drawing/2014/main" id="{D103B778-4435-ACD2-CC4F-53A4C4D428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0500" y="4758854"/>
              <a:ext cx="603383" cy="860142"/>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Βέλος: Με γωνία 51">
            <a:extLst>
              <a:ext uri="{FF2B5EF4-FFF2-40B4-BE49-F238E27FC236}">
                <a16:creationId xmlns:a16="http://schemas.microsoft.com/office/drawing/2014/main" id="{2E86E918-EAFB-1B87-944D-8B52B35BBB60}"/>
              </a:ext>
            </a:extLst>
          </p:cNvPr>
          <p:cNvSpPr/>
          <p:nvPr/>
        </p:nvSpPr>
        <p:spPr>
          <a:xfrm rot="5400000">
            <a:off x="1803483" y="1237714"/>
            <a:ext cx="882664" cy="1581007"/>
          </a:xfrm>
          <a:prstGeom prst="bentArrow">
            <a:avLst>
              <a:gd name="adj1" fmla="val 7934"/>
              <a:gd name="adj2" fmla="val 25000"/>
              <a:gd name="adj3" fmla="val 16467"/>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solidFill>
                <a:schemeClr val="tx1"/>
              </a:solidFill>
            </a:endParaRPr>
          </a:p>
        </p:txBody>
      </p:sp>
      <p:sp>
        <p:nvSpPr>
          <p:cNvPr id="60" name="Βέλος: Με γωνία 59">
            <a:extLst>
              <a:ext uri="{FF2B5EF4-FFF2-40B4-BE49-F238E27FC236}">
                <a16:creationId xmlns:a16="http://schemas.microsoft.com/office/drawing/2014/main" id="{1FBA3E8D-396E-7E79-E727-830DF913D834}"/>
              </a:ext>
            </a:extLst>
          </p:cNvPr>
          <p:cNvSpPr/>
          <p:nvPr/>
        </p:nvSpPr>
        <p:spPr>
          <a:xfrm rot="5400000">
            <a:off x="10126446" y="1312988"/>
            <a:ext cx="882664" cy="1507352"/>
          </a:xfrm>
          <a:prstGeom prst="bentArrow">
            <a:avLst>
              <a:gd name="adj1" fmla="val 7934"/>
              <a:gd name="adj2" fmla="val 25000"/>
              <a:gd name="adj3" fmla="val 16467"/>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solidFill>
                <a:schemeClr val="tx1"/>
              </a:solidFill>
            </a:endParaRPr>
          </a:p>
        </p:txBody>
      </p:sp>
      <p:sp>
        <p:nvSpPr>
          <p:cNvPr id="61" name="Βέλος: Κάτω 60">
            <a:extLst>
              <a:ext uri="{FF2B5EF4-FFF2-40B4-BE49-F238E27FC236}">
                <a16:creationId xmlns:a16="http://schemas.microsoft.com/office/drawing/2014/main" id="{1C0C0C60-0BDB-EC8C-8562-12163C7A5AE2}"/>
              </a:ext>
            </a:extLst>
          </p:cNvPr>
          <p:cNvSpPr/>
          <p:nvPr/>
        </p:nvSpPr>
        <p:spPr>
          <a:xfrm>
            <a:off x="8978246" y="2361335"/>
            <a:ext cx="168336" cy="162884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p>
        </p:txBody>
      </p:sp>
      <p:sp>
        <p:nvSpPr>
          <p:cNvPr id="62" name="Βέλος: Κάτω 61">
            <a:extLst>
              <a:ext uri="{FF2B5EF4-FFF2-40B4-BE49-F238E27FC236}">
                <a16:creationId xmlns:a16="http://schemas.microsoft.com/office/drawing/2014/main" id="{CD551C6C-FEF4-E327-631A-6438AA6C5598}"/>
              </a:ext>
            </a:extLst>
          </p:cNvPr>
          <p:cNvSpPr/>
          <p:nvPr/>
        </p:nvSpPr>
        <p:spPr>
          <a:xfrm>
            <a:off x="11091040" y="3827176"/>
            <a:ext cx="137380" cy="16602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p>
        </p:txBody>
      </p:sp>
      <p:sp>
        <p:nvSpPr>
          <p:cNvPr id="1024" name="Βέλος: Με γωνία 1023">
            <a:extLst>
              <a:ext uri="{FF2B5EF4-FFF2-40B4-BE49-F238E27FC236}">
                <a16:creationId xmlns:a16="http://schemas.microsoft.com/office/drawing/2014/main" id="{9A2C5688-5807-70B7-444B-EA0B52475F83}"/>
              </a:ext>
            </a:extLst>
          </p:cNvPr>
          <p:cNvSpPr/>
          <p:nvPr/>
        </p:nvSpPr>
        <p:spPr>
          <a:xfrm rot="5400000">
            <a:off x="9583478" y="4721424"/>
            <a:ext cx="882664" cy="557666"/>
          </a:xfrm>
          <a:prstGeom prst="bentArrow">
            <a:avLst>
              <a:gd name="adj1" fmla="val 7934"/>
              <a:gd name="adj2" fmla="val 25000"/>
              <a:gd name="adj3" fmla="val 16467"/>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solidFill>
                <a:schemeClr val="tx1"/>
              </a:solidFill>
            </a:endParaRPr>
          </a:p>
        </p:txBody>
      </p:sp>
      <p:sp>
        <p:nvSpPr>
          <p:cNvPr id="1031" name="Βέλος: Με γωνία 1030">
            <a:extLst>
              <a:ext uri="{FF2B5EF4-FFF2-40B4-BE49-F238E27FC236}">
                <a16:creationId xmlns:a16="http://schemas.microsoft.com/office/drawing/2014/main" id="{26D9D619-D5B3-32FC-DDCA-B4060CCFF33A}"/>
              </a:ext>
            </a:extLst>
          </p:cNvPr>
          <p:cNvSpPr/>
          <p:nvPr/>
        </p:nvSpPr>
        <p:spPr>
          <a:xfrm rot="5400000" flipV="1">
            <a:off x="9821854" y="4752805"/>
            <a:ext cx="882664" cy="480112"/>
          </a:xfrm>
          <a:prstGeom prst="bentArrow">
            <a:avLst>
              <a:gd name="adj1" fmla="val 7934"/>
              <a:gd name="adj2" fmla="val 25000"/>
              <a:gd name="adj3" fmla="val 16467"/>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solidFill>
                <a:schemeClr val="tx1"/>
              </a:solidFill>
            </a:endParaRPr>
          </a:p>
        </p:txBody>
      </p:sp>
      <p:sp>
        <p:nvSpPr>
          <p:cNvPr id="1033" name="Βέλος: Κάτω 1032">
            <a:extLst>
              <a:ext uri="{FF2B5EF4-FFF2-40B4-BE49-F238E27FC236}">
                <a16:creationId xmlns:a16="http://schemas.microsoft.com/office/drawing/2014/main" id="{91B50FBF-7D2A-C3E0-67CB-5DB97AEAE3DC}"/>
              </a:ext>
            </a:extLst>
          </p:cNvPr>
          <p:cNvSpPr/>
          <p:nvPr/>
        </p:nvSpPr>
        <p:spPr>
          <a:xfrm>
            <a:off x="2745119" y="3750979"/>
            <a:ext cx="137380" cy="25096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p>
        </p:txBody>
      </p:sp>
      <p:sp>
        <p:nvSpPr>
          <p:cNvPr id="1036" name="Βέλος: Κάτω 1035">
            <a:extLst>
              <a:ext uri="{FF2B5EF4-FFF2-40B4-BE49-F238E27FC236}">
                <a16:creationId xmlns:a16="http://schemas.microsoft.com/office/drawing/2014/main" id="{F3B26662-E8B1-A71E-58DC-4878DB0DA8AE}"/>
              </a:ext>
            </a:extLst>
          </p:cNvPr>
          <p:cNvSpPr/>
          <p:nvPr/>
        </p:nvSpPr>
        <p:spPr>
          <a:xfrm>
            <a:off x="629393" y="5287996"/>
            <a:ext cx="137380" cy="16602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p>
        </p:txBody>
      </p:sp>
      <p:sp>
        <p:nvSpPr>
          <p:cNvPr id="1037" name="Βέλος: Κάτω 1036">
            <a:extLst>
              <a:ext uri="{FF2B5EF4-FFF2-40B4-BE49-F238E27FC236}">
                <a16:creationId xmlns:a16="http://schemas.microsoft.com/office/drawing/2014/main" id="{6511ABEC-D998-5289-772C-72557BB0C9CF}"/>
              </a:ext>
            </a:extLst>
          </p:cNvPr>
          <p:cNvSpPr/>
          <p:nvPr/>
        </p:nvSpPr>
        <p:spPr>
          <a:xfrm>
            <a:off x="2695937" y="5269708"/>
            <a:ext cx="137380" cy="16602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p>
        </p:txBody>
      </p:sp>
      <p:sp>
        <p:nvSpPr>
          <p:cNvPr id="1038" name="Βέλος: Κάτω 1037">
            <a:extLst>
              <a:ext uri="{FF2B5EF4-FFF2-40B4-BE49-F238E27FC236}">
                <a16:creationId xmlns:a16="http://schemas.microsoft.com/office/drawing/2014/main" id="{76A2942F-EA64-5636-5764-6880A4773B47}"/>
              </a:ext>
            </a:extLst>
          </p:cNvPr>
          <p:cNvSpPr/>
          <p:nvPr/>
        </p:nvSpPr>
        <p:spPr>
          <a:xfrm>
            <a:off x="4823441" y="5275804"/>
            <a:ext cx="137380" cy="16602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p>
        </p:txBody>
      </p:sp>
      <p:sp>
        <p:nvSpPr>
          <p:cNvPr id="1039" name="Βέλος: Κάτω 1038">
            <a:extLst>
              <a:ext uri="{FF2B5EF4-FFF2-40B4-BE49-F238E27FC236}">
                <a16:creationId xmlns:a16="http://schemas.microsoft.com/office/drawing/2014/main" id="{33F6D4E9-83BB-E417-77B3-16D8DD7CC207}"/>
              </a:ext>
            </a:extLst>
          </p:cNvPr>
          <p:cNvSpPr/>
          <p:nvPr/>
        </p:nvSpPr>
        <p:spPr>
          <a:xfrm>
            <a:off x="6926561" y="5281900"/>
            <a:ext cx="137380" cy="16602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p>
        </p:txBody>
      </p:sp>
      <p:sp>
        <p:nvSpPr>
          <p:cNvPr id="1040" name="Βέλος: Με γωνία 1039">
            <a:extLst>
              <a:ext uri="{FF2B5EF4-FFF2-40B4-BE49-F238E27FC236}">
                <a16:creationId xmlns:a16="http://schemas.microsoft.com/office/drawing/2014/main" id="{BEB43AF9-1976-E1C4-42DA-A9790FE08F96}"/>
              </a:ext>
            </a:extLst>
          </p:cNvPr>
          <p:cNvSpPr/>
          <p:nvPr/>
        </p:nvSpPr>
        <p:spPr>
          <a:xfrm rot="5400000">
            <a:off x="3824527" y="2638009"/>
            <a:ext cx="1005826" cy="1698512"/>
          </a:xfrm>
          <a:prstGeom prst="bentArrow">
            <a:avLst>
              <a:gd name="adj1" fmla="val 7934"/>
              <a:gd name="adj2" fmla="val 25000"/>
              <a:gd name="adj3" fmla="val 16467"/>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solidFill>
                <a:schemeClr val="tx1"/>
              </a:solidFill>
            </a:endParaRPr>
          </a:p>
        </p:txBody>
      </p:sp>
      <p:sp>
        <p:nvSpPr>
          <p:cNvPr id="1041" name="Βέλος: Με γωνία 1040">
            <a:extLst>
              <a:ext uri="{FF2B5EF4-FFF2-40B4-BE49-F238E27FC236}">
                <a16:creationId xmlns:a16="http://schemas.microsoft.com/office/drawing/2014/main" id="{EA86D1FC-4BF6-1721-C6FF-9FD730DEEB08}"/>
              </a:ext>
            </a:extLst>
          </p:cNvPr>
          <p:cNvSpPr/>
          <p:nvPr/>
        </p:nvSpPr>
        <p:spPr>
          <a:xfrm rot="5400000">
            <a:off x="4867459" y="1624668"/>
            <a:ext cx="1005826" cy="3764581"/>
          </a:xfrm>
          <a:prstGeom prst="bentArrow">
            <a:avLst>
              <a:gd name="adj1" fmla="val 7934"/>
              <a:gd name="adj2" fmla="val 25000"/>
              <a:gd name="adj3" fmla="val 16467"/>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solidFill>
                <a:schemeClr val="tx1"/>
              </a:solidFill>
            </a:endParaRPr>
          </a:p>
        </p:txBody>
      </p:sp>
      <p:sp>
        <p:nvSpPr>
          <p:cNvPr id="1042" name="Βέλος: Με γωνία 1041">
            <a:extLst>
              <a:ext uri="{FF2B5EF4-FFF2-40B4-BE49-F238E27FC236}">
                <a16:creationId xmlns:a16="http://schemas.microsoft.com/office/drawing/2014/main" id="{1D0CFD8E-7CC7-6B6B-9A01-38AE546A0069}"/>
              </a:ext>
            </a:extLst>
          </p:cNvPr>
          <p:cNvSpPr/>
          <p:nvPr/>
        </p:nvSpPr>
        <p:spPr>
          <a:xfrm rot="16200000" flipH="1">
            <a:off x="793433" y="2654971"/>
            <a:ext cx="1005826" cy="1698512"/>
          </a:xfrm>
          <a:prstGeom prst="bentArrow">
            <a:avLst>
              <a:gd name="adj1" fmla="val 7934"/>
              <a:gd name="adj2" fmla="val 25000"/>
              <a:gd name="adj3" fmla="val 16467"/>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dirty="0">
              <a:solidFill>
                <a:schemeClr val="tx1"/>
              </a:solidFill>
            </a:endParaRPr>
          </a:p>
        </p:txBody>
      </p:sp>
    </p:spTree>
    <p:extLst>
      <p:ext uri="{BB962C8B-B14F-4D97-AF65-F5344CB8AC3E}">
        <p14:creationId xmlns:p14="http://schemas.microsoft.com/office/powerpoint/2010/main" val="704397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EAAE0AF0-07B9-9ECA-CC6F-AE5B6EBCEFCF}"/>
              </a:ext>
            </a:extLst>
          </p:cNvPr>
          <p:cNvSpPr>
            <a:spLocks noGrp="1"/>
          </p:cNvSpPr>
          <p:nvPr>
            <p:ph type="body" sz="quarter" idx="10"/>
          </p:nvPr>
        </p:nvSpPr>
        <p:spPr/>
        <p:txBody>
          <a:bodyPr/>
          <a:lstStyle/>
          <a:p>
            <a:r>
              <a:rPr lang="en-US" dirty="0">
                <a:cs typeface="Calibri" panose="020F0502020204030204" pitchFamily="34" charset="0"/>
              </a:rPr>
              <a:t>Competition Analysis</a:t>
            </a:r>
            <a:endParaRPr lang="el-GR" dirty="0">
              <a:cs typeface="Calibri" panose="020F0502020204030204" pitchFamily="34" charset="0"/>
            </a:endParaRPr>
          </a:p>
        </p:txBody>
      </p:sp>
      <p:graphicFrame>
        <p:nvGraphicFramePr>
          <p:cNvPr id="5" name="Πίνακας 5">
            <a:extLst>
              <a:ext uri="{FF2B5EF4-FFF2-40B4-BE49-F238E27FC236}">
                <a16:creationId xmlns:a16="http://schemas.microsoft.com/office/drawing/2014/main" id="{94BB2F09-AEED-2C64-FE56-08E6B6E330A1}"/>
              </a:ext>
            </a:extLst>
          </p:cNvPr>
          <p:cNvGraphicFramePr>
            <a:graphicFrameLocks noGrp="1"/>
          </p:cNvGraphicFramePr>
          <p:nvPr>
            <p:extLst>
              <p:ext uri="{D42A27DB-BD31-4B8C-83A1-F6EECF244321}">
                <p14:modId xmlns:p14="http://schemas.microsoft.com/office/powerpoint/2010/main" val="95726977"/>
              </p:ext>
            </p:extLst>
          </p:nvPr>
        </p:nvGraphicFramePr>
        <p:xfrm>
          <a:off x="1508808" y="1812129"/>
          <a:ext cx="9174383" cy="3876802"/>
        </p:xfrm>
        <a:graphic>
          <a:graphicData uri="http://schemas.openxmlformats.org/drawingml/2006/table">
            <a:tbl>
              <a:tblPr firstRow="1" bandRow="1">
                <a:tableStyleId>{073A0DAA-6AF3-43AB-8588-CEC1D06C72B9}</a:tableStyleId>
              </a:tblPr>
              <a:tblGrid>
                <a:gridCol w="2671983">
                  <a:extLst>
                    <a:ext uri="{9D8B030D-6E8A-4147-A177-3AD203B41FA5}">
                      <a16:colId xmlns:a16="http://schemas.microsoft.com/office/drawing/2014/main" val="3622589623"/>
                    </a:ext>
                  </a:extLst>
                </a:gridCol>
                <a:gridCol w="1625600">
                  <a:extLst>
                    <a:ext uri="{9D8B030D-6E8A-4147-A177-3AD203B41FA5}">
                      <a16:colId xmlns:a16="http://schemas.microsoft.com/office/drawing/2014/main" val="3759736954"/>
                    </a:ext>
                  </a:extLst>
                </a:gridCol>
                <a:gridCol w="1625600">
                  <a:extLst>
                    <a:ext uri="{9D8B030D-6E8A-4147-A177-3AD203B41FA5}">
                      <a16:colId xmlns:a16="http://schemas.microsoft.com/office/drawing/2014/main" val="614249411"/>
                    </a:ext>
                  </a:extLst>
                </a:gridCol>
                <a:gridCol w="1625600">
                  <a:extLst>
                    <a:ext uri="{9D8B030D-6E8A-4147-A177-3AD203B41FA5}">
                      <a16:colId xmlns:a16="http://schemas.microsoft.com/office/drawing/2014/main" val="626801795"/>
                    </a:ext>
                  </a:extLst>
                </a:gridCol>
                <a:gridCol w="1625600">
                  <a:extLst>
                    <a:ext uri="{9D8B030D-6E8A-4147-A177-3AD203B41FA5}">
                      <a16:colId xmlns:a16="http://schemas.microsoft.com/office/drawing/2014/main" val="1967252369"/>
                    </a:ext>
                  </a:extLst>
                </a:gridCol>
              </a:tblGrid>
              <a:tr h="322410">
                <a:tc>
                  <a:txBody>
                    <a:bodyPr/>
                    <a:lstStyle/>
                    <a:p>
                      <a:pPr algn="ctr"/>
                      <a:r>
                        <a:rPr lang="en-US" sz="1800" dirty="0">
                          <a:latin typeface="Calibri" panose="020F0502020204030204" pitchFamily="34" charset="0"/>
                          <a:cs typeface="Calibri" panose="020F0502020204030204" pitchFamily="34" charset="0"/>
                        </a:rPr>
                        <a:t>Functionality</a:t>
                      </a:r>
                      <a:endParaRPr lang="el-GR" sz="1800" dirty="0">
                        <a:latin typeface="Calibri" panose="020F0502020204030204" pitchFamily="34" charset="0"/>
                        <a:cs typeface="Calibri" panose="020F0502020204030204" pitchFamily="34" charset="0"/>
                      </a:endParaRPr>
                    </a:p>
                  </a:txBody>
                  <a:tcPr/>
                </a:tc>
                <a:tc>
                  <a:txBody>
                    <a:bodyPr/>
                    <a:lstStyle/>
                    <a:p>
                      <a:pPr algn="ctr">
                        <a:lnSpc>
                          <a:spcPct val="115000"/>
                        </a:lnSpc>
                        <a:spcAft>
                          <a:spcPts val="1000"/>
                        </a:spcAft>
                      </a:pPr>
                      <a:r>
                        <a:rPr lang="en-GB" sz="1800" b="1" dirty="0">
                          <a:effectLst/>
                          <a:latin typeface="Calibri" panose="020F0502020204030204" pitchFamily="34" charset="0"/>
                          <a:ea typeface="Calibri" panose="020F0502020204030204" pitchFamily="34" charset="0"/>
                          <a:cs typeface="Calibri" panose="020F0502020204030204" pitchFamily="34" charset="0"/>
                        </a:rPr>
                        <a:t>DressMeUp</a:t>
                      </a:r>
                      <a:endParaRPr lang="el-GR"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1000"/>
                        </a:spcAft>
                      </a:pPr>
                      <a:r>
                        <a:rPr lang="en-GB" sz="1800" b="1" dirty="0">
                          <a:effectLst/>
                          <a:latin typeface="Calibri" panose="020F0502020204030204" pitchFamily="34" charset="0"/>
                          <a:ea typeface="Calibri" panose="020F0502020204030204" pitchFamily="34" charset="0"/>
                          <a:cs typeface="Calibri" panose="020F0502020204030204" pitchFamily="34" charset="0"/>
                        </a:rPr>
                        <a:t>Acloset</a:t>
                      </a:r>
                      <a:endParaRPr lang="el-GR"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1000"/>
                        </a:spcAft>
                      </a:pPr>
                      <a:r>
                        <a:rPr lang="en-GB" sz="1800" b="1" dirty="0">
                          <a:effectLst/>
                          <a:latin typeface="Calibri" panose="020F0502020204030204" pitchFamily="34" charset="0"/>
                          <a:ea typeface="Calibri" panose="020F0502020204030204" pitchFamily="34" charset="0"/>
                          <a:cs typeface="Calibri" panose="020F0502020204030204" pitchFamily="34" charset="0"/>
                        </a:rPr>
                        <a:t>Whering</a:t>
                      </a:r>
                      <a:endParaRPr lang="el-GR"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15000"/>
                        </a:lnSpc>
                        <a:spcAft>
                          <a:spcPts val="1000"/>
                        </a:spcAft>
                      </a:pPr>
                      <a:r>
                        <a:rPr lang="en-GB" sz="1800" b="1" dirty="0">
                          <a:effectLst/>
                          <a:latin typeface="Calibri" panose="020F0502020204030204" pitchFamily="34" charset="0"/>
                          <a:ea typeface="Calibri" panose="020F0502020204030204" pitchFamily="34" charset="0"/>
                          <a:cs typeface="Calibri" panose="020F0502020204030204" pitchFamily="34" charset="0"/>
                        </a:rPr>
                        <a:t>OpenWardrobe</a:t>
                      </a:r>
                      <a:endParaRPr lang="el-GR"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84312821"/>
                  </a:ext>
                </a:extLst>
              </a:tr>
              <a:tr h="370840">
                <a:tc>
                  <a:txBody>
                    <a:bodyPr/>
                    <a:lstStyle/>
                    <a:p>
                      <a:pPr algn="ctr">
                        <a:lnSpc>
                          <a:spcPct val="115000"/>
                        </a:lnSpc>
                        <a:spcAft>
                          <a:spcPts val="10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Add clothes</a:t>
                      </a:r>
                      <a:endParaRPr lang="el-G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88428367"/>
                  </a:ext>
                </a:extLst>
              </a:tr>
              <a:tr h="370840">
                <a:tc>
                  <a:txBody>
                    <a:bodyPr/>
                    <a:lstStyle/>
                    <a:p>
                      <a:pPr algn="ctr">
                        <a:lnSpc>
                          <a:spcPct val="115000"/>
                        </a:lnSpc>
                        <a:spcAft>
                          <a:spcPts val="10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Make outfits</a:t>
                      </a:r>
                      <a:endParaRPr lang="el-G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5338318"/>
                  </a:ext>
                </a:extLst>
              </a:tr>
              <a:tr h="370840">
                <a:tc>
                  <a:txBody>
                    <a:bodyPr/>
                    <a:lstStyle/>
                    <a:p>
                      <a:pPr algn="ctr">
                        <a:lnSpc>
                          <a:spcPct val="115000"/>
                        </a:lnSpc>
                        <a:spcAft>
                          <a:spcPts val="10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Plan outfits</a:t>
                      </a:r>
                      <a:endParaRPr lang="el-G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0347318"/>
                  </a:ext>
                </a:extLst>
              </a:tr>
              <a:tr h="370840">
                <a:tc>
                  <a:txBody>
                    <a:bodyPr/>
                    <a:lstStyle/>
                    <a:p>
                      <a:pPr algn="ctr">
                        <a:lnSpc>
                          <a:spcPct val="115000"/>
                        </a:lnSpc>
                        <a:spcAft>
                          <a:spcPts val="10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Sell clothes</a:t>
                      </a:r>
                      <a:endParaRPr lang="el-G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10334737"/>
                  </a:ext>
                </a:extLst>
              </a:tr>
              <a:tr h="370840">
                <a:tc>
                  <a:txBody>
                    <a:bodyPr/>
                    <a:lstStyle/>
                    <a:p>
                      <a:pPr algn="ctr">
                        <a:lnSpc>
                          <a:spcPct val="115000"/>
                        </a:lnSpc>
                        <a:spcAft>
                          <a:spcPts val="10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Buy clothes</a:t>
                      </a:r>
                      <a:endParaRPr lang="el-G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6933618"/>
                  </a:ext>
                </a:extLst>
              </a:tr>
              <a:tr h="370840">
                <a:tc>
                  <a:txBody>
                    <a:bodyPr/>
                    <a:lstStyle/>
                    <a:p>
                      <a:pPr algn="ctr">
                        <a:lnSpc>
                          <a:spcPct val="115000"/>
                        </a:lnSpc>
                        <a:spcAft>
                          <a:spcPts val="10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Track clothes usage</a:t>
                      </a:r>
                      <a:endParaRPr lang="el-G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6890897"/>
                  </a:ext>
                </a:extLst>
              </a:tr>
              <a:tr h="370840">
                <a:tc>
                  <a:txBody>
                    <a:bodyPr/>
                    <a:lstStyle/>
                    <a:p>
                      <a:pPr algn="ctr">
                        <a:lnSpc>
                          <a:spcPct val="115000"/>
                        </a:lnSpc>
                        <a:spcAft>
                          <a:spcPts val="10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AI uses weather forecast</a:t>
                      </a:r>
                      <a:endParaRPr lang="el-G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99196426"/>
                  </a:ext>
                </a:extLst>
              </a:tr>
              <a:tr h="370840">
                <a:tc>
                  <a:txBody>
                    <a:bodyPr/>
                    <a:lstStyle/>
                    <a:p>
                      <a:pPr algn="ctr">
                        <a:lnSpc>
                          <a:spcPct val="115000"/>
                        </a:lnSpc>
                        <a:spcAft>
                          <a:spcPts val="10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AI uses occasion formality &amp; time of day</a:t>
                      </a:r>
                      <a:endParaRPr lang="el-G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57816737"/>
                  </a:ext>
                </a:extLst>
              </a:tr>
              <a:tr h="370840">
                <a:tc>
                  <a:txBody>
                    <a:bodyPr/>
                    <a:lstStyle/>
                    <a:p>
                      <a:pPr algn="ctr">
                        <a:lnSpc>
                          <a:spcPct val="115000"/>
                        </a:lnSpc>
                        <a:spcAft>
                          <a:spcPts val="10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E-shops embedded API </a:t>
                      </a:r>
                      <a:endParaRPr lang="el-G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91390222"/>
                  </a:ext>
                </a:extLst>
              </a:tr>
            </a:tbl>
          </a:graphicData>
        </a:graphic>
      </p:graphicFrame>
      <p:pic>
        <p:nvPicPr>
          <p:cNvPr id="6" name="Picture 2" descr="Tick PNG - Tick Mark Symbol Transparent Pictures, Free Download - Free  Transparent PNG Logos">
            <a:extLst>
              <a:ext uri="{FF2B5EF4-FFF2-40B4-BE49-F238E27FC236}">
                <a16:creationId xmlns:a16="http://schemas.microsoft.com/office/drawing/2014/main" id="{71807996-2499-7A15-DA59-6947ACDC0C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1055" y="2191152"/>
            <a:ext cx="297117" cy="340162"/>
          </a:xfrm>
          <a:prstGeom prst="rect">
            <a:avLst/>
          </a:prstGeom>
          <a:noFill/>
          <a:ln>
            <a:noFill/>
          </a:ln>
        </p:spPr>
      </p:pic>
      <p:pic>
        <p:nvPicPr>
          <p:cNvPr id="7" name="Picture 2" descr="Tick PNG - Tick Mark Symbol Transparent Pictures, Free Download - Free  Transparent PNG Logos">
            <a:extLst>
              <a:ext uri="{FF2B5EF4-FFF2-40B4-BE49-F238E27FC236}">
                <a16:creationId xmlns:a16="http://schemas.microsoft.com/office/drawing/2014/main" id="{EB9A9D7D-94BC-0F85-020D-73E20B0E9B5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1055" y="2555267"/>
            <a:ext cx="297117" cy="340162"/>
          </a:xfrm>
          <a:prstGeom prst="rect">
            <a:avLst/>
          </a:prstGeom>
          <a:noFill/>
          <a:ln>
            <a:noFill/>
          </a:ln>
        </p:spPr>
      </p:pic>
      <p:pic>
        <p:nvPicPr>
          <p:cNvPr id="8" name="Picture 2" descr="Tick PNG - Tick Mark Symbol Transparent Pictures, Free Download - Free  Transparent PNG Logos">
            <a:extLst>
              <a:ext uri="{FF2B5EF4-FFF2-40B4-BE49-F238E27FC236}">
                <a16:creationId xmlns:a16="http://schemas.microsoft.com/office/drawing/2014/main" id="{6D6412E2-D79F-4A0B-48BD-3E32EE9A7E5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1055" y="2911257"/>
            <a:ext cx="297117" cy="340162"/>
          </a:xfrm>
          <a:prstGeom prst="rect">
            <a:avLst/>
          </a:prstGeom>
          <a:noFill/>
          <a:ln>
            <a:noFill/>
          </a:ln>
        </p:spPr>
      </p:pic>
      <p:pic>
        <p:nvPicPr>
          <p:cNvPr id="9" name="Picture 2" descr="Tick PNG - Tick Mark Symbol Transparent Pictures, Free Download - Free  Transparent PNG Logos">
            <a:extLst>
              <a:ext uri="{FF2B5EF4-FFF2-40B4-BE49-F238E27FC236}">
                <a16:creationId xmlns:a16="http://schemas.microsoft.com/office/drawing/2014/main" id="{7DB64136-F6C7-E894-03B0-A81AB1419C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1055" y="3283075"/>
            <a:ext cx="297117" cy="340162"/>
          </a:xfrm>
          <a:prstGeom prst="rect">
            <a:avLst/>
          </a:prstGeom>
          <a:noFill/>
          <a:ln>
            <a:noFill/>
          </a:ln>
        </p:spPr>
      </p:pic>
      <p:pic>
        <p:nvPicPr>
          <p:cNvPr id="10" name="Picture 2" descr="Tick PNG - Tick Mark Symbol Transparent Pictures, Free Download - Free  Transparent PNG Logos">
            <a:extLst>
              <a:ext uri="{FF2B5EF4-FFF2-40B4-BE49-F238E27FC236}">
                <a16:creationId xmlns:a16="http://schemas.microsoft.com/office/drawing/2014/main" id="{8C150CB6-BA59-641F-3206-E2CC797882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1055" y="3664368"/>
            <a:ext cx="297117" cy="340162"/>
          </a:xfrm>
          <a:prstGeom prst="rect">
            <a:avLst/>
          </a:prstGeom>
          <a:noFill/>
          <a:ln>
            <a:noFill/>
          </a:ln>
        </p:spPr>
      </p:pic>
      <p:pic>
        <p:nvPicPr>
          <p:cNvPr id="11" name="Picture 2" descr="Tick PNG - Tick Mark Symbol Transparent Pictures, Free Download - Free  Transparent PNG Logos">
            <a:extLst>
              <a:ext uri="{FF2B5EF4-FFF2-40B4-BE49-F238E27FC236}">
                <a16:creationId xmlns:a16="http://schemas.microsoft.com/office/drawing/2014/main" id="{D0B4FD00-BE87-E026-5776-390689EE59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1055" y="4036186"/>
            <a:ext cx="297117" cy="340162"/>
          </a:xfrm>
          <a:prstGeom prst="rect">
            <a:avLst/>
          </a:prstGeom>
          <a:noFill/>
          <a:ln>
            <a:noFill/>
          </a:ln>
        </p:spPr>
      </p:pic>
      <p:pic>
        <p:nvPicPr>
          <p:cNvPr id="12" name="Picture 2" descr="Tick PNG - Tick Mark Symbol Transparent Pictures, Free Download - Free  Transparent PNG Logos">
            <a:extLst>
              <a:ext uri="{FF2B5EF4-FFF2-40B4-BE49-F238E27FC236}">
                <a16:creationId xmlns:a16="http://schemas.microsoft.com/office/drawing/2014/main" id="{0DD403C8-B8D7-7A1E-D35D-1AB01B9B1B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4467" y="4396422"/>
            <a:ext cx="297117" cy="340162"/>
          </a:xfrm>
          <a:prstGeom prst="rect">
            <a:avLst/>
          </a:prstGeom>
          <a:noFill/>
          <a:ln>
            <a:noFill/>
          </a:ln>
        </p:spPr>
      </p:pic>
      <p:pic>
        <p:nvPicPr>
          <p:cNvPr id="13" name="Picture 2" descr="Tick PNG - Tick Mark Symbol Transparent Pictures, Free Download - Free  Transparent PNG Logos">
            <a:extLst>
              <a:ext uri="{FF2B5EF4-FFF2-40B4-BE49-F238E27FC236}">
                <a16:creationId xmlns:a16="http://schemas.microsoft.com/office/drawing/2014/main" id="{669CC022-4D53-7B7A-F272-361C369CD42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4466" y="4842706"/>
            <a:ext cx="297117" cy="340162"/>
          </a:xfrm>
          <a:prstGeom prst="rect">
            <a:avLst/>
          </a:prstGeom>
          <a:noFill/>
          <a:ln>
            <a:noFill/>
          </a:ln>
        </p:spPr>
      </p:pic>
      <p:pic>
        <p:nvPicPr>
          <p:cNvPr id="14" name="Picture 2" descr="Tick PNG - Tick Mark Symbol Transparent Pictures, Free Download - Free  Transparent PNG Logos">
            <a:extLst>
              <a:ext uri="{FF2B5EF4-FFF2-40B4-BE49-F238E27FC236}">
                <a16:creationId xmlns:a16="http://schemas.microsoft.com/office/drawing/2014/main" id="{1D588758-9F9D-244D-BEEA-3CEA009D348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4465" y="5335442"/>
            <a:ext cx="297117" cy="340162"/>
          </a:xfrm>
          <a:prstGeom prst="rect">
            <a:avLst/>
          </a:prstGeom>
          <a:noFill/>
          <a:ln>
            <a:noFill/>
          </a:ln>
        </p:spPr>
      </p:pic>
      <p:pic>
        <p:nvPicPr>
          <p:cNvPr id="15" name="Picture 2" descr="Tick PNG - Tick Mark Symbol Transparent Pictures, Free Download - Free  Transparent PNG Logos">
            <a:extLst>
              <a:ext uri="{FF2B5EF4-FFF2-40B4-BE49-F238E27FC236}">
                <a16:creationId xmlns:a16="http://schemas.microsoft.com/office/drawing/2014/main" id="{23ED65A1-DD86-AC59-76E9-EDC2C0A291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2098" y="2191152"/>
            <a:ext cx="297117" cy="340162"/>
          </a:xfrm>
          <a:prstGeom prst="rect">
            <a:avLst/>
          </a:prstGeom>
          <a:noFill/>
          <a:ln>
            <a:noFill/>
          </a:ln>
        </p:spPr>
      </p:pic>
      <p:pic>
        <p:nvPicPr>
          <p:cNvPr id="16" name="Picture 2" descr="Tick PNG - Tick Mark Symbol Transparent Pictures, Free Download - Free  Transparent PNG Logos">
            <a:extLst>
              <a:ext uri="{FF2B5EF4-FFF2-40B4-BE49-F238E27FC236}">
                <a16:creationId xmlns:a16="http://schemas.microsoft.com/office/drawing/2014/main" id="{B2418B05-8967-68C9-3FD6-3F7D15ECE3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2098" y="2573669"/>
            <a:ext cx="297117" cy="340162"/>
          </a:xfrm>
          <a:prstGeom prst="rect">
            <a:avLst/>
          </a:prstGeom>
          <a:noFill/>
          <a:ln>
            <a:noFill/>
          </a:ln>
        </p:spPr>
      </p:pic>
      <p:pic>
        <p:nvPicPr>
          <p:cNvPr id="17" name="Picture 2" descr="Tick PNG - Tick Mark Symbol Transparent Pictures, Free Download - Free  Transparent PNG Logos">
            <a:extLst>
              <a:ext uri="{FF2B5EF4-FFF2-40B4-BE49-F238E27FC236}">
                <a16:creationId xmlns:a16="http://schemas.microsoft.com/office/drawing/2014/main" id="{B01D7B56-7895-C335-D463-FE105E76167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2097" y="2911257"/>
            <a:ext cx="297117" cy="340162"/>
          </a:xfrm>
          <a:prstGeom prst="rect">
            <a:avLst/>
          </a:prstGeom>
          <a:noFill/>
          <a:ln>
            <a:noFill/>
          </a:ln>
        </p:spPr>
      </p:pic>
      <p:pic>
        <p:nvPicPr>
          <p:cNvPr id="18" name="Picture 2" descr="Tick PNG - Tick Mark Symbol Transparent Pictures, Free Download - Free  Transparent PNG Logos">
            <a:extLst>
              <a:ext uri="{FF2B5EF4-FFF2-40B4-BE49-F238E27FC236}">
                <a16:creationId xmlns:a16="http://schemas.microsoft.com/office/drawing/2014/main" id="{F367B287-00FD-5E32-D833-5E9589FA58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2097" y="3299261"/>
            <a:ext cx="297117" cy="340162"/>
          </a:xfrm>
          <a:prstGeom prst="rect">
            <a:avLst/>
          </a:prstGeom>
          <a:noFill/>
          <a:ln>
            <a:noFill/>
          </a:ln>
        </p:spPr>
      </p:pic>
      <p:pic>
        <p:nvPicPr>
          <p:cNvPr id="19" name="Picture 2" descr="Tick PNG - Tick Mark Symbol Transparent Pictures, Free Download - Free  Transparent PNG Logos">
            <a:extLst>
              <a:ext uri="{FF2B5EF4-FFF2-40B4-BE49-F238E27FC236}">
                <a16:creationId xmlns:a16="http://schemas.microsoft.com/office/drawing/2014/main" id="{E05A88A4-FB0C-E612-5B9D-E124C1BED6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2096" y="3656170"/>
            <a:ext cx="297117" cy="340162"/>
          </a:xfrm>
          <a:prstGeom prst="rect">
            <a:avLst/>
          </a:prstGeom>
          <a:noFill/>
          <a:ln>
            <a:noFill/>
          </a:ln>
        </p:spPr>
      </p:pic>
      <p:pic>
        <p:nvPicPr>
          <p:cNvPr id="20" name="Picture 2" descr="Tick PNG - Tick Mark Symbol Transparent Pictures, Free Download - Free  Transparent PNG Logos">
            <a:extLst>
              <a:ext uri="{FF2B5EF4-FFF2-40B4-BE49-F238E27FC236}">
                <a16:creationId xmlns:a16="http://schemas.microsoft.com/office/drawing/2014/main" id="{FA5A9337-304B-73B2-0A00-2B8D064B608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137" y="2188578"/>
            <a:ext cx="297117" cy="340162"/>
          </a:xfrm>
          <a:prstGeom prst="rect">
            <a:avLst/>
          </a:prstGeom>
          <a:noFill/>
          <a:ln>
            <a:noFill/>
          </a:ln>
        </p:spPr>
      </p:pic>
      <p:pic>
        <p:nvPicPr>
          <p:cNvPr id="21" name="Picture 2" descr="Tick PNG - Tick Mark Symbol Transparent Pictures, Free Download - Free  Transparent PNG Logos">
            <a:extLst>
              <a:ext uri="{FF2B5EF4-FFF2-40B4-BE49-F238E27FC236}">
                <a16:creationId xmlns:a16="http://schemas.microsoft.com/office/drawing/2014/main" id="{6BB91C68-75F3-F6AA-D192-6374B2FDCFE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137" y="2571095"/>
            <a:ext cx="297117" cy="340162"/>
          </a:xfrm>
          <a:prstGeom prst="rect">
            <a:avLst/>
          </a:prstGeom>
          <a:noFill/>
          <a:ln>
            <a:noFill/>
          </a:ln>
        </p:spPr>
      </p:pic>
      <p:pic>
        <p:nvPicPr>
          <p:cNvPr id="22" name="Picture 2" descr="Tick PNG - Tick Mark Symbol Transparent Pictures, Free Download - Free  Transparent PNG Logos">
            <a:extLst>
              <a:ext uri="{FF2B5EF4-FFF2-40B4-BE49-F238E27FC236}">
                <a16:creationId xmlns:a16="http://schemas.microsoft.com/office/drawing/2014/main" id="{764919D3-85AA-BD89-9659-2BD79EE07C0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136" y="2908683"/>
            <a:ext cx="297117" cy="340162"/>
          </a:xfrm>
          <a:prstGeom prst="rect">
            <a:avLst/>
          </a:prstGeom>
          <a:noFill/>
          <a:ln>
            <a:noFill/>
          </a:ln>
        </p:spPr>
      </p:pic>
      <p:pic>
        <p:nvPicPr>
          <p:cNvPr id="23" name="Picture 2" descr="Tick PNG - Tick Mark Symbol Transparent Pictures, Free Download - Free  Transparent PNG Logos">
            <a:extLst>
              <a:ext uri="{FF2B5EF4-FFF2-40B4-BE49-F238E27FC236}">
                <a16:creationId xmlns:a16="http://schemas.microsoft.com/office/drawing/2014/main" id="{13056625-9ACA-CF05-6121-B82AE62979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134" y="4396422"/>
            <a:ext cx="297117" cy="340162"/>
          </a:xfrm>
          <a:prstGeom prst="rect">
            <a:avLst/>
          </a:prstGeom>
          <a:noFill/>
          <a:ln>
            <a:noFill/>
          </a:ln>
        </p:spPr>
      </p:pic>
      <p:pic>
        <p:nvPicPr>
          <p:cNvPr id="24" name="Picture 2" descr="Tick PNG - Tick Mark Symbol Transparent Pictures, Free Download - Free  Transparent PNG Logos">
            <a:extLst>
              <a:ext uri="{FF2B5EF4-FFF2-40B4-BE49-F238E27FC236}">
                <a16:creationId xmlns:a16="http://schemas.microsoft.com/office/drawing/2014/main" id="{5CD11DF4-9F96-D076-7A7D-7C9BD067DA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3135" y="3653596"/>
            <a:ext cx="297117" cy="340162"/>
          </a:xfrm>
          <a:prstGeom prst="rect">
            <a:avLst/>
          </a:prstGeom>
          <a:noFill/>
          <a:ln>
            <a:noFill/>
          </a:ln>
        </p:spPr>
      </p:pic>
      <p:pic>
        <p:nvPicPr>
          <p:cNvPr id="25" name="Picture 2" descr="Tick PNG - Tick Mark Symbol Transparent Pictures, Free Download - Free  Transparent PNG Logos">
            <a:extLst>
              <a:ext uri="{FF2B5EF4-FFF2-40B4-BE49-F238E27FC236}">
                <a16:creationId xmlns:a16="http://schemas.microsoft.com/office/drawing/2014/main" id="{45FE3680-1B97-749C-BAB4-C146A6FF74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0763" y="2188578"/>
            <a:ext cx="297117" cy="340162"/>
          </a:xfrm>
          <a:prstGeom prst="rect">
            <a:avLst/>
          </a:prstGeom>
          <a:noFill/>
          <a:ln>
            <a:noFill/>
          </a:ln>
        </p:spPr>
      </p:pic>
      <p:pic>
        <p:nvPicPr>
          <p:cNvPr id="26" name="Picture 2" descr="Tick PNG - Tick Mark Symbol Transparent Pictures, Free Download - Free  Transparent PNG Logos">
            <a:extLst>
              <a:ext uri="{FF2B5EF4-FFF2-40B4-BE49-F238E27FC236}">
                <a16:creationId xmlns:a16="http://schemas.microsoft.com/office/drawing/2014/main" id="{FB0D9579-DAB6-E0AB-8979-2DCAF51BEF1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0763" y="2571095"/>
            <a:ext cx="297117" cy="340162"/>
          </a:xfrm>
          <a:prstGeom prst="rect">
            <a:avLst/>
          </a:prstGeom>
          <a:noFill/>
          <a:ln>
            <a:noFill/>
          </a:ln>
        </p:spPr>
      </p:pic>
      <p:pic>
        <p:nvPicPr>
          <p:cNvPr id="27" name="Picture 2" descr="Tick PNG - Tick Mark Symbol Transparent Pictures, Free Download - Free  Transparent PNG Logos">
            <a:extLst>
              <a:ext uri="{FF2B5EF4-FFF2-40B4-BE49-F238E27FC236}">
                <a16:creationId xmlns:a16="http://schemas.microsoft.com/office/drawing/2014/main" id="{9F44D1AD-4C9E-B49F-C65A-B979F0B34A4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0762" y="2908683"/>
            <a:ext cx="297117" cy="340162"/>
          </a:xfrm>
          <a:prstGeom prst="rect">
            <a:avLst/>
          </a:prstGeom>
          <a:noFill/>
          <a:ln>
            <a:noFill/>
          </a:ln>
        </p:spPr>
      </p:pic>
    </p:spTree>
    <p:extLst>
      <p:ext uri="{BB962C8B-B14F-4D97-AF65-F5344CB8AC3E}">
        <p14:creationId xmlns:p14="http://schemas.microsoft.com/office/powerpoint/2010/main" val="1202630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75907" y="2857630"/>
            <a:ext cx="4797245" cy="1142740"/>
            <a:chOff x="6665542" y="2749602"/>
            <a:chExt cx="4797245" cy="1142740"/>
          </a:xfrm>
        </p:grpSpPr>
        <p:sp>
          <p:nvSpPr>
            <p:cNvPr id="8" name="TextBox 7">
              <a:extLst>
                <a:ext uri="{FF2B5EF4-FFF2-40B4-BE49-F238E27FC236}">
                  <a16:creationId xmlns:a16="http://schemas.microsoft.com/office/drawing/2014/main" id="{5CF5BDA4-10C7-46A6-AC30-523A3FC438AC}"/>
                </a:ext>
              </a:extLst>
            </p:cNvPr>
            <p:cNvSpPr txBox="1"/>
            <p:nvPr/>
          </p:nvSpPr>
          <p:spPr>
            <a:xfrm>
              <a:off x="6665542" y="2749602"/>
              <a:ext cx="4777152" cy="830997"/>
            </a:xfrm>
            <a:prstGeom prst="rect">
              <a:avLst/>
            </a:prstGeom>
            <a:noFill/>
          </p:spPr>
          <p:txBody>
            <a:bodyPr wrap="square" rtlCol="0" anchor="ctr">
              <a:spAutoFit/>
            </a:bodyPr>
            <a:lstStyle/>
            <a:p>
              <a:r>
                <a:rPr lang="en-US" altLang="ko-KR" sz="4800" b="1" dirty="0">
                  <a:latin typeface="+mj-lt"/>
                  <a:cs typeface="Arial" pitchFamily="34" charset="0"/>
                </a:rPr>
                <a:t>Data</a:t>
              </a:r>
              <a:endParaRPr lang="ko-KR" altLang="en-US" sz="4800" b="1" dirty="0">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cs typeface="Arial" pitchFamily="34" charset="0"/>
                </a:rPr>
                <a:t>Collection, Overview &amp; Processing</a:t>
              </a:r>
              <a:endParaRPr lang="ko-KR" altLang="en-US" sz="1867" dirty="0">
                <a:cs typeface="Arial" pitchFamily="34" charset="0"/>
              </a:endParaRPr>
            </a:p>
          </p:txBody>
        </p:sp>
      </p:grpSp>
      <p:grpSp>
        <p:nvGrpSpPr>
          <p:cNvPr id="91" name="Group 90">
            <a:extLst>
              <a:ext uri="{FF2B5EF4-FFF2-40B4-BE49-F238E27FC236}">
                <a16:creationId xmlns:a16="http://schemas.microsoft.com/office/drawing/2014/main" id="{972CA546-26CB-4748-BB75-1BE0C05A0E63}"/>
              </a:ext>
            </a:extLst>
          </p:cNvPr>
          <p:cNvGrpSpPr/>
          <p:nvPr/>
        </p:nvGrpSpPr>
        <p:grpSpPr>
          <a:xfrm>
            <a:off x="1451352" y="1152611"/>
            <a:ext cx="5291973" cy="5220252"/>
            <a:chOff x="1451352" y="1152611"/>
            <a:chExt cx="5291973" cy="5220252"/>
          </a:xfrm>
        </p:grpSpPr>
        <p:grpSp>
          <p:nvGrpSpPr>
            <p:cNvPr id="7" name="Group 6">
              <a:extLst>
                <a:ext uri="{FF2B5EF4-FFF2-40B4-BE49-F238E27FC236}">
                  <a16:creationId xmlns:a16="http://schemas.microsoft.com/office/drawing/2014/main" id="{F310E25E-4CF7-468B-8ECC-98F17C6A6A11}"/>
                </a:ext>
              </a:extLst>
            </p:cNvPr>
            <p:cNvGrpSpPr/>
            <p:nvPr/>
          </p:nvGrpSpPr>
          <p:grpSpPr>
            <a:xfrm>
              <a:off x="3789886" y="3443782"/>
              <a:ext cx="743513" cy="2513363"/>
              <a:chOff x="5714547" y="3290776"/>
              <a:chExt cx="743513" cy="3591643"/>
            </a:xfrm>
          </p:grpSpPr>
          <p:sp>
            <p:nvSpPr>
              <p:cNvPr id="46" name="Trapezoid 11">
                <a:extLst>
                  <a:ext uri="{FF2B5EF4-FFF2-40B4-BE49-F238E27FC236}">
                    <a16:creationId xmlns:a16="http://schemas.microsoft.com/office/drawing/2014/main" id="{3B52ADBA-D2D0-4942-8095-A4D3319ECF75}"/>
                  </a:ext>
                </a:extLst>
              </p:cNvPr>
              <p:cNvSpPr/>
              <p:nvPr/>
            </p:nvSpPr>
            <p:spPr>
              <a:xfrm>
                <a:off x="5714547" y="3290776"/>
                <a:ext cx="743513"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3">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rapezoid 11">
                <a:extLst>
                  <a:ext uri="{FF2B5EF4-FFF2-40B4-BE49-F238E27FC236}">
                    <a16:creationId xmlns:a16="http://schemas.microsoft.com/office/drawing/2014/main" id="{E0867637-56EE-4781-9946-CF2CBD4A29F2}"/>
                  </a:ext>
                </a:extLst>
              </p:cNvPr>
              <p:cNvSpPr/>
              <p:nvPr/>
            </p:nvSpPr>
            <p:spPr>
              <a:xfrm>
                <a:off x="5845404" y="3290776"/>
                <a:ext cx="479555"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1">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2A2176A-4015-4836-A538-DC19780A36EC}"/>
                </a:ext>
              </a:extLst>
            </p:cNvPr>
            <p:cNvGrpSpPr/>
            <p:nvPr/>
          </p:nvGrpSpPr>
          <p:grpSpPr>
            <a:xfrm>
              <a:off x="3558735" y="1152611"/>
              <a:ext cx="1210387" cy="2802321"/>
              <a:chOff x="5331153" y="575008"/>
              <a:chExt cx="1507917" cy="3491170"/>
            </a:xfrm>
          </p:grpSpPr>
          <p:grpSp>
            <p:nvGrpSpPr>
              <p:cNvPr id="11" name="Group 10">
                <a:extLst>
                  <a:ext uri="{FF2B5EF4-FFF2-40B4-BE49-F238E27FC236}">
                    <a16:creationId xmlns:a16="http://schemas.microsoft.com/office/drawing/2014/main" id="{BA1296A0-F80B-4C64-8B0D-FF887BD78953}"/>
                  </a:ext>
                </a:extLst>
              </p:cNvPr>
              <p:cNvGrpSpPr/>
              <p:nvPr/>
            </p:nvGrpSpPr>
            <p:grpSpPr>
              <a:xfrm>
                <a:off x="6404987" y="3268551"/>
                <a:ext cx="207521" cy="447013"/>
                <a:chOff x="5282863" y="4265998"/>
                <a:chExt cx="524099" cy="1110552"/>
              </a:xfrm>
            </p:grpSpPr>
            <p:sp>
              <p:nvSpPr>
                <p:cNvPr id="43" name="Graphic 2">
                  <a:extLst>
                    <a:ext uri="{FF2B5EF4-FFF2-40B4-BE49-F238E27FC236}">
                      <a16:creationId xmlns:a16="http://schemas.microsoft.com/office/drawing/2014/main" id="{4758C297-F36F-436F-8FC6-C134DDA00808}"/>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44" name="Graphic 2">
                  <a:extLst>
                    <a:ext uri="{FF2B5EF4-FFF2-40B4-BE49-F238E27FC236}">
                      <a16:creationId xmlns:a16="http://schemas.microsoft.com/office/drawing/2014/main" id="{6C6D7596-88E5-4312-B7C7-3D9A5AC33F9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45" name="Graphic 2">
                  <a:extLst>
                    <a:ext uri="{FF2B5EF4-FFF2-40B4-BE49-F238E27FC236}">
                      <a16:creationId xmlns:a16="http://schemas.microsoft.com/office/drawing/2014/main" id="{0381DEA7-ED37-42C0-A320-E868ADB5D991}"/>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2" name="Group 11">
                <a:extLst>
                  <a:ext uri="{FF2B5EF4-FFF2-40B4-BE49-F238E27FC236}">
                    <a16:creationId xmlns:a16="http://schemas.microsoft.com/office/drawing/2014/main" id="{A4A0611D-269B-4771-BF91-58BD4995A398}"/>
                  </a:ext>
                </a:extLst>
              </p:cNvPr>
              <p:cNvGrpSpPr/>
              <p:nvPr/>
            </p:nvGrpSpPr>
            <p:grpSpPr>
              <a:xfrm>
                <a:off x="5561202" y="3274206"/>
                <a:ext cx="207521" cy="447013"/>
                <a:chOff x="5282863" y="4265998"/>
                <a:chExt cx="524099" cy="1110552"/>
              </a:xfrm>
            </p:grpSpPr>
            <p:sp>
              <p:nvSpPr>
                <p:cNvPr id="40" name="Graphic 2">
                  <a:extLst>
                    <a:ext uri="{FF2B5EF4-FFF2-40B4-BE49-F238E27FC236}">
                      <a16:creationId xmlns:a16="http://schemas.microsoft.com/office/drawing/2014/main" id="{3126B998-FE33-483E-923B-89D745A0C3A9}"/>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41" name="Graphic 2">
                  <a:extLst>
                    <a:ext uri="{FF2B5EF4-FFF2-40B4-BE49-F238E27FC236}">
                      <a16:creationId xmlns:a16="http://schemas.microsoft.com/office/drawing/2014/main" id="{2D35A86B-4577-4910-8D4B-A0B130718CC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42" name="Graphic 2">
                  <a:extLst>
                    <a:ext uri="{FF2B5EF4-FFF2-40B4-BE49-F238E27FC236}">
                      <a16:creationId xmlns:a16="http://schemas.microsoft.com/office/drawing/2014/main" id="{E58A36B4-4CC3-4A9D-88C6-36506B93785A}"/>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11929820-9C57-48D5-BB53-46A2D7F210E5}"/>
                  </a:ext>
                </a:extLst>
              </p:cNvPr>
              <p:cNvGrpSpPr/>
              <p:nvPr/>
            </p:nvGrpSpPr>
            <p:grpSpPr>
              <a:xfrm>
                <a:off x="5903929" y="3247764"/>
                <a:ext cx="351612" cy="818414"/>
                <a:chOff x="5282863" y="4265998"/>
                <a:chExt cx="524099" cy="1110552"/>
              </a:xfrm>
            </p:grpSpPr>
            <p:sp>
              <p:nvSpPr>
                <p:cNvPr id="37" name="Graphic 2">
                  <a:extLst>
                    <a:ext uri="{FF2B5EF4-FFF2-40B4-BE49-F238E27FC236}">
                      <a16:creationId xmlns:a16="http://schemas.microsoft.com/office/drawing/2014/main" id="{24BA457A-DC9F-443A-8ACE-7F26C9B332C0}"/>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8" name="Graphic 2">
                  <a:extLst>
                    <a:ext uri="{FF2B5EF4-FFF2-40B4-BE49-F238E27FC236}">
                      <a16:creationId xmlns:a16="http://schemas.microsoft.com/office/drawing/2014/main" id="{29FED324-2BCE-481F-8C8E-C63881DDF262}"/>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39" name="Graphic 2">
                  <a:extLst>
                    <a:ext uri="{FF2B5EF4-FFF2-40B4-BE49-F238E27FC236}">
                      <a16:creationId xmlns:a16="http://schemas.microsoft.com/office/drawing/2014/main" id="{F1B80448-FC98-42BB-AF88-36FC3467A05B}"/>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7C7191C8-ADC2-40A2-A89A-C2C50875D6E5}"/>
                  </a:ext>
                </a:extLst>
              </p:cNvPr>
              <p:cNvGrpSpPr/>
              <p:nvPr/>
            </p:nvGrpSpPr>
            <p:grpSpPr>
              <a:xfrm>
                <a:off x="5331153" y="575008"/>
                <a:ext cx="1507917" cy="2723755"/>
                <a:chOff x="5350725" y="913710"/>
                <a:chExt cx="1507917" cy="2723755"/>
              </a:xfrm>
            </p:grpSpPr>
            <p:sp>
              <p:nvSpPr>
                <p:cNvPr id="15" name="Freeform: Shape 14">
                  <a:extLst>
                    <a:ext uri="{FF2B5EF4-FFF2-40B4-BE49-F238E27FC236}">
                      <a16:creationId xmlns:a16="http://schemas.microsoft.com/office/drawing/2014/main" id="{F152472C-5499-4EFE-A543-75D75C5BA45C}"/>
                    </a:ext>
                  </a:extLst>
                </p:cNvPr>
                <p:cNvSpPr/>
                <p:nvPr/>
              </p:nvSpPr>
              <p:spPr>
                <a:xfrm>
                  <a:off x="5763669" y="1171705"/>
                  <a:ext cx="680698" cy="2272550"/>
                </a:xfrm>
                <a:custGeom>
                  <a:avLst/>
                  <a:gdLst>
                    <a:gd name="connsiteX0" fmla="*/ 542062 w 680698"/>
                    <a:gd name="connsiteY0" fmla="*/ 0 h 2272550"/>
                    <a:gd name="connsiteX1" fmla="*/ 605998 w 680698"/>
                    <a:gd name="connsiteY1" fmla="*/ 121363 h 2272550"/>
                    <a:gd name="connsiteX2" fmla="*/ 666313 w 680698"/>
                    <a:gd name="connsiteY2" fmla="*/ 264359 h 2272550"/>
                    <a:gd name="connsiteX3" fmla="*/ 679843 w 680698"/>
                    <a:gd name="connsiteY3" fmla="*/ 345113 h 2272550"/>
                    <a:gd name="connsiteX4" fmla="*/ 680026 w 680698"/>
                    <a:gd name="connsiteY4" fmla="*/ 508514 h 2272550"/>
                    <a:gd name="connsiteX5" fmla="*/ 680698 w 680698"/>
                    <a:gd name="connsiteY5" fmla="*/ 519510 h 2272550"/>
                    <a:gd name="connsiteX6" fmla="*/ 680698 w 680698"/>
                    <a:gd name="connsiteY6" fmla="*/ 2173318 h 2272550"/>
                    <a:gd name="connsiteX7" fmla="*/ 581466 w 680698"/>
                    <a:gd name="connsiteY7" fmla="*/ 2272550 h 2272550"/>
                    <a:gd name="connsiteX8" fmla="*/ 99232 w 680698"/>
                    <a:gd name="connsiteY8" fmla="*/ 2272550 h 2272550"/>
                    <a:gd name="connsiteX9" fmla="*/ 0 w 680698"/>
                    <a:gd name="connsiteY9" fmla="*/ 2173318 h 2272550"/>
                    <a:gd name="connsiteX10" fmla="*/ 0 w 680698"/>
                    <a:gd name="connsiteY10" fmla="*/ 519540 h 2272550"/>
                    <a:gd name="connsiteX11" fmla="*/ 1619 w 680698"/>
                    <a:gd name="connsiteY11" fmla="*/ 501887 h 2272550"/>
                    <a:gd name="connsiteX12" fmla="*/ 764 w 680698"/>
                    <a:gd name="connsiteY12" fmla="*/ 394011 h 2272550"/>
                    <a:gd name="connsiteX13" fmla="*/ 42851 w 680698"/>
                    <a:gd name="connsiteY13" fmla="*/ 187636 h 2272550"/>
                    <a:gd name="connsiteX14" fmla="*/ 97513 w 680698"/>
                    <a:gd name="connsiteY14" fmla="*/ 70669 h 2272550"/>
                    <a:gd name="connsiteX15" fmla="*/ 136692 w 680698"/>
                    <a:gd name="connsiteY15" fmla="*/ 1421 h 2272550"/>
                    <a:gd name="connsiteX16" fmla="*/ 332331 w 680698"/>
                    <a:gd name="connsiteY16" fmla="*/ 21143 h 227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698" h="2272550">
                      <a:moveTo>
                        <a:pt x="542062" y="0"/>
                      </a:moveTo>
                      <a:lnTo>
                        <a:pt x="605998" y="121363"/>
                      </a:lnTo>
                      <a:cubicBezTo>
                        <a:pt x="628022" y="167906"/>
                        <a:pt x="648132" y="215567"/>
                        <a:pt x="666313" y="264359"/>
                      </a:cubicBezTo>
                      <a:cubicBezTo>
                        <a:pt x="676117" y="290656"/>
                        <a:pt x="679782" y="317502"/>
                        <a:pt x="679843" y="345113"/>
                      </a:cubicBezTo>
                      <a:cubicBezTo>
                        <a:pt x="679996" y="399600"/>
                        <a:pt x="680026" y="454057"/>
                        <a:pt x="680026" y="508514"/>
                      </a:cubicBezTo>
                      <a:cubicBezTo>
                        <a:pt x="680454" y="512118"/>
                        <a:pt x="680668" y="515784"/>
                        <a:pt x="680698" y="519510"/>
                      </a:cubicBezTo>
                      <a:lnTo>
                        <a:pt x="680698" y="2173318"/>
                      </a:lnTo>
                      <a:cubicBezTo>
                        <a:pt x="680698" y="2227897"/>
                        <a:pt x="636046" y="2272550"/>
                        <a:pt x="581466" y="2272550"/>
                      </a:cubicBezTo>
                      <a:lnTo>
                        <a:pt x="99232" y="2272550"/>
                      </a:lnTo>
                      <a:cubicBezTo>
                        <a:pt x="44653" y="2272550"/>
                        <a:pt x="0" y="2227897"/>
                        <a:pt x="0" y="2173318"/>
                      </a:cubicBezTo>
                      <a:lnTo>
                        <a:pt x="0" y="519540"/>
                      </a:lnTo>
                      <a:cubicBezTo>
                        <a:pt x="0" y="513493"/>
                        <a:pt x="581" y="507629"/>
                        <a:pt x="1619" y="501887"/>
                      </a:cubicBezTo>
                      <a:cubicBezTo>
                        <a:pt x="2108" y="465877"/>
                        <a:pt x="3116" y="429837"/>
                        <a:pt x="764" y="394011"/>
                      </a:cubicBezTo>
                      <a:cubicBezTo>
                        <a:pt x="-4062" y="320923"/>
                        <a:pt x="14997" y="254066"/>
                        <a:pt x="42851" y="187636"/>
                      </a:cubicBezTo>
                      <a:cubicBezTo>
                        <a:pt x="59589" y="147717"/>
                        <a:pt x="77841" y="108751"/>
                        <a:pt x="97513" y="70669"/>
                      </a:cubicBezTo>
                      <a:lnTo>
                        <a:pt x="136692" y="1421"/>
                      </a:lnTo>
                      <a:lnTo>
                        <a:pt x="332331" y="21143"/>
                      </a:lnTo>
                      <a:close/>
                    </a:path>
                  </a:pathLst>
                </a:custGeom>
                <a:gradFill flip="none" rotWithShape="1">
                  <a:gsLst>
                    <a:gs pos="0">
                      <a:schemeClr val="bg1">
                        <a:lumMod val="65000"/>
                      </a:schemeClr>
                    </a:gs>
                    <a:gs pos="28000">
                      <a:schemeClr val="bg1">
                        <a:lumMod val="75000"/>
                      </a:schemeClr>
                    </a:gs>
                    <a:gs pos="97345">
                      <a:schemeClr val="bg1">
                        <a:lumMod val="85000"/>
                      </a:schemeClr>
                    </a:gs>
                    <a:gs pos="70000">
                      <a:schemeClr val="bg1">
                        <a:lumMod val="95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Freeform: Shape 15">
                  <a:extLst>
                    <a:ext uri="{FF2B5EF4-FFF2-40B4-BE49-F238E27FC236}">
                      <a16:creationId xmlns:a16="http://schemas.microsoft.com/office/drawing/2014/main" id="{D930B9E8-EDA8-4728-8B62-EF872984CEAB}"/>
                    </a:ext>
                  </a:extLst>
                </p:cNvPr>
                <p:cNvSpPr/>
                <p:nvPr/>
              </p:nvSpPr>
              <p:spPr>
                <a:xfrm>
                  <a:off x="6414314"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Freeform: Shape 16">
                  <a:extLst>
                    <a:ext uri="{FF2B5EF4-FFF2-40B4-BE49-F238E27FC236}">
                      <a16:creationId xmlns:a16="http://schemas.microsoft.com/office/drawing/2014/main" id="{317E751E-EDF0-48A5-944B-DC66ED924183}"/>
                    </a:ext>
                  </a:extLst>
                </p:cNvPr>
                <p:cNvSpPr/>
                <p:nvPr/>
              </p:nvSpPr>
              <p:spPr>
                <a:xfrm>
                  <a:off x="5575895"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Freeform: Shape 17">
                  <a:extLst>
                    <a:ext uri="{FF2B5EF4-FFF2-40B4-BE49-F238E27FC236}">
                      <a16:creationId xmlns:a16="http://schemas.microsoft.com/office/drawing/2014/main" id="{F9E257A8-F103-45A7-9C59-9955F5076460}"/>
                    </a:ext>
                  </a:extLst>
                </p:cNvPr>
                <p:cNvSpPr/>
                <p:nvPr/>
              </p:nvSpPr>
              <p:spPr>
                <a:xfrm>
                  <a:off x="5575493" y="1588828"/>
                  <a:ext cx="219748" cy="1855441"/>
                </a:xfrm>
                <a:custGeom>
                  <a:avLst/>
                  <a:gdLst>
                    <a:gd name="connsiteX0" fmla="*/ 323630 w 324382"/>
                    <a:gd name="connsiteY0" fmla="*/ 524984 h 2738918"/>
                    <a:gd name="connsiteX1" fmla="*/ 321601 w 324382"/>
                    <a:gd name="connsiteY1" fmla="*/ 478682 h 2738918"/>
                    <a:gd name="connsiteX2" fmla="*/ 315334 w 324382"/>
                    <a:gd name="connsiteY2" fmla="*/ 415968 h 2738918"/>
                    <a:gd name="connsiteX3" fmla="*/ 179041 w 324382"/>
                    <a:gd name="connsiteY3" fmla="*/ 25530 h 2738918"/>
                    <a:gd name="connsiteX4" fmla="*/ 161773 w 324382"/>
                    <a:gd name="connsiteY4" fmla="*/ 11 h 2738918"/>
                    <a:gd name="connsiteX5" fmla="*/ 128275 w 324382"/>
                    <a:gd name="connsiteY5" fmla="*/ 51138 h 2738918"/>
                    <a:gd name="connsiteX6" fmla="*/ 93379 w 324382"/>
                    <a:gd name="connsiteY6" fmla="*/ 125213 h 2738918"/>
                    <a:gd name="connsiteX7" fmla="*/ 8438 w 324382"/>
                    <a:gd name="connsiteY7" fmla="*/ 435670 h 2738918"/>
                    <a:gd name="connsiteX8" fmla="*/ 549 w 324382"/>
                    <a:gd name="connsiteY8" fmla="*/ 984403 h 2738918"/>
                    <a:gd name="connsiteX9" fmla="*/ 549 w 324382"/>
                    <a:gd name="connsiteY9" fmla="*/ 1547383 h 2738918"/>
                    <a:gd name="connsiteX10" fmla="*/ 503 w 324382"/>
                    <a:gd name="connsiteY10" fmla="*/ 2110362 h 2738918"/>
                    <a:gd name="connsiteX11" fmla="*/ 368 w 324382"/>
                    <a:gd name="connsiteY11" fmla="*/ 2645164 h 2738918"/>
                    <a:gd name="connsiteX12" fmla="*/ 549 w 324382"/>
                    <a:gd name="connsiteY12" fmla="*/ 2722936 h 2738918"/>
                    <a:gd name="connsiteX13" fmla="*/ 21468 w 324382"/>
                    <a:gd name="connsiteY13" fmla="*/ 2738671 h 2738918"/>
                    <a:gd name="connsiteX14" fmla="*/ 302079 w 324382"/>
                    <a:gd name="connsiteY14" fmla="*/ 2738626 h 2738918"/>
                    <a:gd name="connsiteX15" fmla="*/ 322683 w 324382"/>
                    <a:gd name="connsiteY15" fmla="*/ 2720997 h 2738918"/>
                    <a:gd name="connsiteX16" fmla="*/ 322683 w 324382"/>
                    <a:gd name="connsiteY16" fmla="*/ 2158198 h 2738918"/>
                    <a:gd name="connsiteX17" fmla="*/ 322683 w 324382"/>
                    <a:gd name="connsiteY17" fmla="*/ 1595399 h 2738918"/>
                    <a:gd name="connsiteX18" fmla="*/ 322683 w 324382"/>
                    <a:gd name="connsiteY18" fmla="*/ 1032599 h 2738918"/>
                    <a:gd name="connsiteX19" fmla="*/ 322683 w 324382"/>
                    <a:gd name="connsiteY19" fmla="*/ 751222 h 2738918"/>
                    <a:gd name="connsiteX20" fmla="*/ 323630 w 324382"/>
                    <a:gd name="connsiteY20" fmla="*/ 524984 h 273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382" h="2738918">
                      <a:moveTo>
                        <a:pt x="323630" y="524984"/>
                      </a:moveTo>
                      <a:cubicBezTo>
                        <a:pt x="323179" y="509520"/>
                        <a:pt x="322548" y="494056"/>
                        <a:pt x="321601" y="478682"/>
                      </a:cubicBezTo>
                      <a:cubicBezTo>
                        <a:pt x="320338" y="457717"/>
                        <a:pt x="318355" y="436752"/>
                        <a:pt x="315334" y="415968"/>
                      </a:cubicBezTo>
                      <a:cubicBezTo>
                        <a:pt x="295722" y="281163"/>
                        <a:pt x="237562" y="147711"/>
                        <a:pt x="179041" y="25530"/>
                      </a:cubicBezTo>
                      <a:cubicBezTo>
                        <a:pt x="175254" y="17640"/>
                        <a:pt x="171286" y="643"/>
                        <a:pt x="161773" y="11"/>
                      </a:cubicBezTo>
                      <a:cubicBezTo>
                        <a:pt x="148879" y="-800"/>
                        <a:pt x="132829" y="42121"/>
                        <a:pt x="128275" y="51138"/>
                      </a:cubicBezTo>
                      <a:cubicBezTo>
                        <a:pt x="115967" y="75484"/>
                        <a:pt x="104335" y="100191"/>
                        <a:pt x="93379" y="125213"/>
                      </a:cubicBezTo>
                      <a:cubicBezTo>
                        <a:pt x="49556" y="225483"/>
                        <a:pt x="16328" y="326429"/>
                        <a:pt x="8438" y="435670"/>
                      </a:cubicBezTo>
                      <a:cubicBezTo>
                        <a:pt x="-3103" y="595137"/>
                        <a:pt x="549" y="802259"/>
                        <a:pt x="549" y="984403"/>
                      </a:cubicBezTo>
                      <a:cubicBezTo>
                        <a:pt x="549" y="1172048"/>
                        <a:pt x="549" y="1359693"/>
                        <a:pt x="549" y="1547383"/>
                      </a:cubicBezTo>
                      <a:cubicBezTo>
                        <a:pt x="549" y="1735073"/>
                        <a:pt x="503" y="1922672"/>
                        <a:pt x="503" y="2110362"/>
                      </a:cubicBezTo>
                      <a:cubicBezTo>
                        <a:pt x="458" y="2288630"/>
                        <a:pt x="413" y="2466897"/>
                        <a:pt x="368" y="2645164"/>
                      </a:cubicBezTo>
                      <a:cubicBezTo>
                        <a:pt x="368" y="2671088"/>
                        <a:pt x="3479" y="2697012"/>
                        <a:pt x="549" y="2722936"/>
                      </a:cubicBezTo>
                      <a:cubicBezTo>
                        <a:pt x="6635" y="2739843"/>
                        <a:pt x="14164" y="2738671"/>
                        <a:pt x="21468" y="2738671"/>
                      </a:cubicBezTo>
                      <a:cubicBezTo>
                        <a:pt x="115020" y="2738986"/>
                        <a:pt x="208527" y="2739031"/>
                        <a:pt x="302079" y="2738626"/>
                      </a:cubicBezTo>
                      <a:cubicBezTo>
                        <a:pt x="309383" y="2738580"/>
                        <a:pt x="317002" y="2740158"/>
                        <a:pt x="322683" y="2720997"/>
                      </a:cubicBezTo>
                      <a:cubicBezTo>
                        <a:pt x="322683" y="2533397"/>
                        <a:pt x="322683" y="2345798"/>
                        <a:pt x="322683" y="2158198"/>
                      </a:cubicBezTo>
                      <a:cubicBezTo>
                        <a:pt x="322683" y="1970598"/>
                        <a:pt x="322683" y="1782998"/>
                        <a:pt x="322683" y="1595399"/>
                      </a:cubicBezTo>
                      <a:cubicBezTo>
                        <a:pt x="322683" y="1407799"/>
                        <a:pt x="322683" y="1220199"/>
                        <a:pt x="322683" y="1032599"/>
                      </a:cubicBezTo>
                      <a:cubicBezTo>
                        <a:pt x="322683" y="938822"/>
                        <a:pt x="322683" y="844999"/>
                        <a:pt x="322683" y="751222"/>
                      </a:cubicBezTo>
                      <a:cubicBezTo>
                        <a:pt x="322728" y="676020"/>
                        <a:pt x="325749" y="600277"/>
                        <a:pt x="323630" y="524984"/>
                      </a:cubicBezTo>
                      <a:close/>
                    </a:path>
                  </a:pathLst>
                </a:custGeom>
                <a:gradFill flip="none" rotWithShape="1">
                  <a:gsLst>
                    <a:gs pos="0">
                      <a:schemeClr val="accent3">
                        <a:lumMod val="50000"/>
                      </a:schemeClr>
                    </a:gs>
                    <a:gs pos="35000">
                      <a:schemeClr val="accent3">
                        <a:lumMod val="75000"/>
                      </a:schemeClr>
                    </a:gs>
                    <a:gs pos="8141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 name="Freeform: Shape 18">
                  <a:extLst>
                    <a:ext uri="{FF2B5EF4-FFF2-40B4-BE49-F238E27FC236}">
                      <a16:creationId xmlns:a16="http://schemas.microsoft.com/office/drawing/2014/main" id="{546632FA-6D8A-48C0-BFDB-B47D72FE3223}"/>
                    </a:ext>
                  </a:extLst>
                </p:cNvPr>
                <p:cNvSpPr/>
                <p:nvPr/>
              </p:nvSpPr>
              <p:spPr>
                <a:xfrm>
                  <a:off x="6412849" y="1592862"/>
                  <a:ext cx="220165" cy="1851376"/>
                </a:xfrm>
                <a:custGeom>
                  <a:avLst/>
                  <a:gdLst>
                    <a:gd name="connsiteX0" fmla="*/ 323845 w 324997"/>
                    <a:gd name="connsiteY0" fmla="*/ 2658640 h 2732918"/>
                    <a:gd name="connsiteX1" fmla="*/ 323665 w 324997"/>
                    <a:gd name="connsiteY1" fmla="*/ 2098231 h 2732918"/>
                    <a:gd name="connsiteX2" fmla="*/ 323575 w 324997"/>
                    <a:gd name="connsiteY2" fmla="*/ 1535025 h 2732918"/>
                    <a:gd name="connsiteX3" fmla="*/ 323394 w 324997"/>
                    <a:gd name="connsiteY3" fmla="*/ 977636 h 2732918"/>
                    <a:gd name="connsiteX4" fmla="*/ 323980 w 324997"/>
                    <a:gd name="connsiteY4" fmla="*/ 697296 h 2732918"/>
                    <a:gd name="connsiteX5" fmla="*/ 317308 w 324997"/>
                    <a:gd name="connsiteY5" fmla="*/ 436974 h 2732918"/>
                    <a:gd name="connsiteX6" fmla="*/ 176416 w 324997"/>
                    <a:gd name="connsiteY6" fmla="*/ 11685 h 2732918"/>
                    <a:gd name="connsiteX7" fmla="*/ 133675 w 324997"/>
                    <a:gd name="connsiteY7" fmla="*/ 36031 h 2732918"/>
                    <a:gd name="connsiteX8" fmla="*/ 93054 w 324997"/>
                    <a:gd name="connsiteY8" fmla="*/ 116147 h 2732918"/>
                    <a:gd name="connsiteX9" fmla="*/ 4822 w 324997"/>
                    <a:gd name="connsiteY9" fmla="*/ 437515 h 2732918"/>
                    <a:gd name="connsiteX10" fmla="*/ 944 w 324997"/>
                    <a:gd name="connsiteY10" fmla="*/ 673626 h 2732918"/>
                    <a:gd name="connsiteX11" fmla="*/ 854 w 324997"/>
                    <a:gd name="connsiteY11" fmla="*/ 688234 h 2732918"/>
                    <a:gd name="connsiteX12" fmla="*/ 854 w 324997"/>
                    <a:gd name="connsiteY12" fmla="*/ 2378977 h 2732918"/>
                    <a:gd name="connsiteX13" fmla="*/ 1305 w 324997"/>
                    <a:gd name="connsiteY13" fmla="*/ 2715087 h 2732918"/>
                    <a:gd name="connsiteX14" fmla="*/ 21954 w 324997"/>
                    <a:gd name="connsiteY14" fmla="*/ 2732625 h 2732918"/>
                    <a:gd name="connsiteX15" fmla="*/ 302745 w 324997"/>
                    <a:gd name="connsiteY15" fmla="*/ 2732671 h 2732918"/>
                    <a:gd name="connsiteX16" fmla="*/ 323665 w 324997"/>
                    <a:gd name="connsiteY16" fmla="*/ 2716620 h 2732918"/>
                    <a:gd name="connsiteX17" fmla="*/ 323845 w 324997"/>
                    <a:gd name="connsiteY17" fmla="*/ 2658640 h 273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997" h="2732918">
                      <a:moveTo>
                        <a:pt x="323845" y="2658640"/>
                      </a:moveTo>
                      <a:cubicBezTo>
                        <a:pt x="323845" y="2471852"/>
                        <a:pt x="323710" y="2285064"/>
                        <a:pt x="323665" y="2098231"/>
                      </a:cubicBezTo>
                      <a:cubicBezTo>
                        <a:pt x="323620" y="1910495"/>
                        <a:pt x="323575" y="1722761"/>
                        <a:pt x="323575" y="1535025"/>
                      </a:cubicBezTo>
                      <a:cubicBezTo>
                        <a:pt x="323530" y="1349229"/>
                        <a:pt x="322989" y="1163388"/>
                        <a:pt x="323394" y="977636"/>
                      </a:cubicBezTo>
                      <a:cubicBezTo>
                        <a:pt x="323575" y="884175"/>
                        <a:pt x="323800" y="790713"/>
                        <a:pt x="323980" y="697296"/>
                      </a:cubicBezTo>
                      <a:cubicBezTo>
                        <a:pt x="324161" y="610552"/>
                        <a:pt x="328624" y="523132"/>
                        <a:pt x="317308" y="436974"/>
                      </a:cubicBezTo>
                      <a:cubicBezTo>
                        <a:pt x="297651" y="287516"/>
                        <a:pt x="238544" y="147842"/>
                        <a:pt x="176416" y="11685"/>
                      </a:cubicBezTo>
                      <a:cubicBezTo>
                        <a:pt x="161899" y="-20055"/>
                        <a:pt x="142467" y="21333"/>
                        <a:pt x="133675" y="36031"/>
                      </a:cubicBezTo>
                      <a:cubicBezTo>
                        <a:pt x="118301" y="61774"/>
                        <a:pt x="104956" y="88645"/>
                        <a:pt x="93054" y="116147"/>
                      </a:cubicBezTo>
                      <a:cubicBezTo>
                        <a:pt x="49727" y="216191"/>
                        <a:pt x="13974" y="328499"/>
                        <a:pt x="4822" y="437515"/>
                      </a:cubicBezTo>
                      <a:cubicBezTo>
                        <a:pt x="-1761" y="516099"/>
                        <a:pt x="-2" y="594863"/>
                        <a:pt x="944" y="673626"/>
                      </a:cubicBezTo>
                      <a:cubicBezTo>
                        <a:pt x="899" y="678496"/>
                        <a:pt x="854" y="683365"/>
                        <a:pt x="854" y="688234"/>
                      </a:cubicBezTo>
                      <a:cubicBezTo>
                        <a:pt x="854" y="1251800"/>
                        <a:pt x="809" y="1815411"/>
                        <a:pt x="854" y="2378977"/>
                      </a:cubicBezTo>
                      <a:cubicBezTo>
                        <a:pt x="854" y="2491013"/>
                        <a:pt x="1170" y="2603050"/>
                        <a:pt x="1305" y="2715087"/>
                      </a:cubicBezTo>
                      <a:cubicBezTo>
                        <a:pt x="7076" y="2733843"/>
                        <a:pt x="14650" y="2732625"/>
                        <a:pt x="21954" y="2732625"/>
                      </a:cubicBezTo>
                      <a:cubicBezTo>
                        <a:pt x="115551" y="2733031"/>
                        <a:pt x="209148" y="2732986"/>
                        <a:pt x="302745" y="2732671"/>
                      </a:cubicBezTo>
                      <a:cubicBezTo>
                        <a:pt x="310094" y="2732625"/>
                        <a:pt x="317623" y="2733617"/>
                        <a:pt x="323665" y="2716620"/>
                      </a:cubicBezTo>
                      <a:cubicBezTo>
                        <a:pt x="320509" y="2697324"/>
                        <a:pt x="323890" y="2677982"/>
                        <a:pt x="323845" y="2658640"/>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 name="Freeform: Shape 19">
                  <a:extLst>
                    <a:ext uri="{FF2B5EF4-FFF2-40B4-BE49-F238E27FC236}">
                      <a16:creationId xmlns:a16="http://schemas.microsoft.com/office/drawing/2014/main" id="{D650EB3E-458C-48EC-B52F-00CC19645D9C}"/>
                    </a:ext>
                  </a:extLst>
                </p:cNvPr>
                <p:cNvSpPr/>
                <p:nvPr/>
              </p:nvSpPr>
              <p:spPr>
                <a:xfrm>
                  <a:off x="5350725" y="2339690"/>
                  <a:ext cx="576651" cy="1136810"/>
                </a:xfrm>
                <a:custGeom>
                  <a:avLst/>
                  <a:gdLst>
                    <a:gd name="connsiteX0" fmla="*/ 850370 w 851226"/>
                    <a:gd name="connsiteY0" fmla="*/ 0 h 1678107"/>
                    <a:gd name="connsiteX1" fmla="*/ 850866 w 851226"/>
                    <a:gd name="connsiteY1" fmla="*/ 1662474 h 1678107"/>
                    <a:gd name="connsiteX2" fmla="*/ 851227 w 851226"/>
                    <a:gd name="connsiteY2" fmla="*/ 1675098 h 1678107"/>
                    <a:gd name="connsiteX3" fmla="*/ 834771 w 851226"/>
                    <a:gd name="connsiteY3" fmla="*/ 1677533 h 1678107"/>
                    <a:gd name="connsiteX4" fmla="*/ 47988 w 851226"/>
                    <a:gd name="connsiteY4" fmla="*/ 1678028 h 1678107"/>
                    <a:gd name="connsiteX5" fmla="*/ 24724 w 851226"/>
                    <a:gd name="connsiteY5" fmla="*/ 1662700 h 1678107"/>
                    <a:gd name="connsiteX6" fmla="*/ 30359 w 851226"/>
                    <a:gd name="connsiteY6" fmla="*/ 1434388 h 1678107"/>
                    <a:gd name="connsiteX7" fmla="*/ 174362 w 851226"/>
                    <a:gd name="connsiteY7" fmla="*/ 1245480 h 1678107"/>
                    <a:gd name="connsiteX8" fmla="*/ 367823 w 851226"/>
                    <a:gd name="connsiteY8" fmla="*/ 1060090 h 1678107"/>
                    <a:gd name="connsiteX9" fmla="*/ 607406 w 851226"/>
                    <a:gd name="connsiteY9" fmla="*/ 766765 h 1678107"/>
                    <a:gd name="connsiteX10" fmla="*/ 711823 w 851226"/>
                    <a:gd name="connsiteY10" fmla="*/ 494676 h 1678107"/>
                    <a:gd name="connsiteX11" fmla="*/ 768270 w 851226"/>
                    <a:gd name="connsiteY11" fmla="*/ 231152 h 1678107"/>
                    <a:gd name="connsiteX12" fmla="*/ 845050 w 851226"/>
                    <a:gd name="connsiteY12" fmla="*/ 7665 h 1678107"/>
                    <a:gd name="connsiteX13" fmla="*/ 850370 w 851226"/>
                    <a:gd name="connsiteY13" fmla="*/ 0 h 16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226" h="1678107">
                      <a:moveTo>
                        <a:pt x="850370" y="0"/>
                      </a:moveTo>
                      <a:cubicBezTo>
                        <a:pt x="850505" y="6853"/>
                        <a:pt x="850821" y="1115139"/>
                        <a:pt x="850866" y="1662474"/>
                      </a:cubicBezTo>
                      <a:cubicBezTo>
                        <a:pt x="850866" y="1666667"/>
                        <a:pt x="851092" y="1670905"/>
                        <a:pt x="851227" y="1675098"/>
                      </a:cubicBezTo>
                      <a:cubicBezTo>
                        <a:pt x="846358" y="1679922"/>
                        <a:pt x="840271" y="1677487"/>
                        <a:pt x="834771" y="1677533"/>
                      </a:cubicBezTo>
                      <a:cubicBezTo>
                        <a:pt x="774852" y="1677848"/>
                        <a:pt x="141765" y="1677352"/>
                        <a:pt x="47988" y="1678028"/>
                      </a:cubicBezTo>
                      <a:cubicBezTo>
                        <a:pt x="35184" y="1678119"/>
                        <a:pt x="29863" y="1673610"/>
                        <a:pt x="24724" y="1662700"/>
                      </a:cubicBezTo>
                      <a:cubicBezTo>
                        <a:pt x="-11615" y="1585469"/>
                        <a:pt x="-6340" y="1509500"/>
                        <a:pt x="30359" y="1434388"/>
                      </a:cubicBezTo>
                      <a:cubicBezTo>
                        <a:pt x="65796" y="1361891"/>
                        <a:pt x="119177" y="1303009"/>
                        <a:pt x="174362" y="1245480"/>
                      </a:cubicBezTo>
                      <a:cubicBezTo>
                        <a:pt x="224046" y="1193723"/>
                        <a:pt x="358219" y="1068836"/>
                        <a:pt x="367823" y="1060090"/>
                      </a:cubicBezTo>
                      <a:cubicBezTo>
                        <a:pt x="462141" y="974112"/>
                        <a:pt x="543475" y="877494"/>
                        <a:pt x="607406" y="766765"/>
                      </a:cubicBezTo>
                      <a:cubicBezTo>
                        <a:pt x="641400" y="715323"/>
                        <a:pt x="697576" y="556172"/>
                        <a:pt x="711823" y="494676"/>
                      </a:cubicBezTo>
                      <a:cubicBezTo>
                        <a:pt x="732066" y="407165"/>
                        <a:pt x="746088" y="318302"/>
                        <a:pt x="768270" y="231152"/>
                      </a:cubicBezTo>
                      <a:cubicBezTo>
                        <a:pt x="787792" y="154507"/>
                        <a:pt x="813310" y="80026"/>
                        <a:pt x="845050" y="7665"/>
                      </a:cubicBezTo>
                      <a:cubicBezTo>
                        <a:pt x="846313" y="4869"/>
                        <a:pt x="848612" y="2525"/>
                        <a:pt x="850370" y="0"/>
                      </a:cubicBezTo>
                      <a:close/>
                    </a:path>
                  </a:pathLst>
                </a:custGeom>
                <a:gradFill flip="none" rotWithShape="1">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0" scaled="1"/>
                  <a:tileRect/>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21" name="Freeform: Shape 20">
                  <a:extLst>
                    <a:ext uri="{FF2B5EF4-FFF2-40B4-BE49-F238E27FC236}">
                      <a16:creationId xmlns:a16="http://schemas.microsoft.com/office/drawing/2014/main" id="{52F40AEB-5607-4BAD-A294-438CEB50A52B}"/>
                    </a:ext>
                  </a:extLst>
                </p:cNvPr>
                <p:cNvSpPr/>
                <p:nvPr/>
              </p:nvSpPr>
              <p:spPr>
                <a:xfrm>
                  <a:off x="6277789" y="2339720"/>
                  <a:ext cx="580853" cy="1136799"/>
                </a:xfrm>
                <a:custGeom>
                  <a:avLst/>
                  <a:gdLst>
                    <a:gd name="connsiteX0" fmla="*/ 4825 w 857429"/>
                    <a:gd name="connsiteY0" fmla="*/ 0 h 1678091"/>
                    <a:gd name="connsiteX1" fmla="*/ 45491 w 857429"/>
                    <a:gd name="connsiteY1" fmla="*/ 95310 h 1678091"/>
                    <a:gd name="connsiteX2" fmla="*/ 121280 w 857429"/>
                    <a:gd name="connsiteY2" fmla="*/ 387824 h 1678091"/>
                    <a:gd name="connsiteX3" fmla="*/ 197248 w 857429"/>
                    <a:gd name="connsiteY3" fmla="*/ 670328 h 1678091"/>
                    <a:gd name="connsiteX4" fmla="*/ 354866 w 857429"/>
                    <a:gd name="connsiteY4" fmla="*/ 920461 h 1678091"/>
                    <a:gd name="connsiteX5" fmla="*/ 464965 w 857429"/>
                    <a:gd name="connsiteY5" fmla="*/ 1040207 h 1678091"/>
                    <a:gd name="connsiteX6" fmla="*/ 612213 w 857429"/>
                    <a:gd name="connsiteY6" fmla="*/ 1177717 h 1678091"/>
                    <a:gd name="connsiteX7" fmla="*/ 775151 w 857429"/>
                    <a:gd name="connsiteY7" fmla="*/ 1353640 h 1678091"/>
                    <a:gd name="connsiteX8" fmla="*/ 853284 w 857429"/>
                    <a:gd name="connsiteY8" fmla="*/ 1523882 h 1678091"/>
                    <a:gd name="connsiteX9" fmla="*/ 855178 w 857429"/>
                    <a:gd name="connsiteY9" fmla="*/ 1586370 h 1678091"/>
                    <a:gd name="connsiteX10" fmla="*/ 829524 w 857429"/>
                    <a:gd name="connsiteY10" fmla="*/ 1665314 h 1678091"/>
                    <a:gd name="connsiteX11" fmla="*/ 809191 w 857429"/>
                    <a:gd name="connsiteY11" fmla="*/ 1677848 h 1678091"/>
                    <a:gd name="connsiteX12" fmla="*/ 4058 w 857429"/>
                    <a:gd name="connsiteY12" fmla="*/ 1675008 h 1678091"/>
                    <a:gd name="connsiteX13" fmla="*/ 4825 w 857429"/>
                    <a:gd name="connsiteY13" fmla="*/ 0 h 16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429" h="1678091">
                      <a:moveTo>
                        <a:pt x="4825" y="0"/>
                      </a:moveTo>
                      <a:cubicBezTo>
                        <a:pt x="22723" y="29892"/>
                        <a:pt x="33499" y="62939"/>
                        <a:pt x="45491" y="95310"/>
                      </a:cubicBezTo>
                      <a:cubicBezTo>
                        <a:pt x="80658" y="190215"/>
                        <a:pt x="102118" y="288771"/>
                        <a:pt x="121280" y="387824"/>
                      </a:cubicBezTo>
                      <a:cubicBezTo>
                        <a:pt x="139855" y="483810"/>
                        <a:pt x="159783" y="579436"/>
                        <a:pt x="197248" y="670328"/>
                      </a:cubicBezTo>
                      <a:cubicBezTo>
                        <a:pt x="220873" y="728758"/>
                        <a:pt x="295264" y="849361"/>
                        <a:pt x="354866" y="920461"/>
                      </a:cubicBezTo>
                      <a:cubicBezTo>
                        <a:pt x="389717" y="962029"/>
                        <a:pt x="426237" y="1002110"/>
                        <a:pt x="464965" y="1040207"/>
                      </a:cubicBezTo>
                      <a:cubicBezTo>
                        <a:pt x="477363" y="1052425"/>
                        <a:pt x="580293" y="1147240"/>
                        <a:pt x="612213" y="1177717"/>
                      </a:cubicBezTo>
                      <a:cubicBezTo>
                        <a:pt x="670148" y="1232947"/>
                        <a:pt x="727226" y="1289123"/>
                        <a:pt x="775151" y="1353640"/>
                      </a:cubicBezTo>
                      <a:cubicBezTo>
                        <a:pt x="813158" y="1404857"/>
                        <a:pt x="843771" y="1459545"/>
                        <a:pt x="853284" y="1523882"/>
                      </a:cubicBezTo>
                      <a:cubicBezTo>
                        <a:pt x="853419" y="1524739"/>
                        <a:pt x="861129" y="1561708"/>
                        <a:pt x="855178" y="1586370"/>
                      </a:cubicBezTo>
                      <a:cubicBezTo>
                        <a:pt x="847513" y="1612970"/>
                        <a:pt x="841878" y="1640157"/>
                        <a:pt x="829524" y="1665314"/>
                      </a:cubicBezTo>
                      <a:cubicBezTo>
                        <a:pt x="824925" y="1674692"/>
                        <a:pt x="819741" y="1677893"/>
                        <a:pt x="809191" y="1677848"/>
                      </a:cubicBezTo>
                      <a:cubicBezTo>
                        <a:pt x="713835" y="1677487"/>
                        <a:pt x="8972" y="1679787"/>
                        <a:pt x="4058" y="1675008"/>
                      </a:cubicBezTo>
                      <a:cubicBezTo>
                        <a:pt x="406" y="1670815"/>
                        <a:pt x="-3201" y="8341"/>
                        <a:pt x="4825" y="0"/>
                      </a:cubicBezTo>
                      <a:close/>
                    </a:path>
                  </a:pathLst>
                </a:custGeom>
                <a:gradFill>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10800000" scaled="1"/>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22" name="Freeform: Shape 21">
                  <a:extLst>
                    <a:ext uri="{FF2B5EF4-FFF2-40B4-BE49-F238E27FC236}">
                      <a16:creationId xmlns:a16="http://schemas.microsoft.com/office/drawing/2014/main" id="{89EB80F7-B510-4790-9819-FB32F8CF52B5}"/>
                    </a:ext>
                  </a:extLst>
                </p:cNvPr>
                <p:cNvSpPr/>
                <p:nvPr/>
              </p:nvSpPr>
              <p:spPr>
                <a:xfrm>
                  <a:off x="6412954"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3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3" y="71595"/>
                        <a:pt x="6199" y="72091"/>
                        <a:pt x="113" y="66636"/>
                      </a:cubicBezTo>
                      <a:cubicBezTo>
                        <a:pt x="113" y="51127"/>
                        <a:pt x="158" y="35617"/>
                        <a:pt x="23"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744D0BFC-E688-4273-A1CA-E27A7F0742FE}"/>
                    </a:ext>
                  </a:extLst>
                </p:cNvPr>
                <p:cNvSpPr/>
                <p:nvPr/>
              </p:nvSpPr>
              <p:spPr>
                <a:xfrm>
                  <a:off x="5928051" y="3474614"/>
                  <a:ext cx="351611" cy="146390"/>
                </a:xfrm>
                <a:custGeom>
                  <a:avLst/>
                  <a:gdLst>
                    <a:gd name="connsiteX0" fmla="*/ 53333 w 519032"/>
                    <a:gd name="connsiteY0" fmla="*/ 0 h 216094"/>
                    <a:gd name="connsiteX1" fmla="*/ 465728 w 519032"/>
                    <a:gd name="connsiteY1" fmla="*/ 180 h 216094"/>
                    <a:gd name="connsiteX2" fmla="*/ 517756 w 519032"/>
                    <a:gd name="connsiteY2" fmla="*/ 201711 h 216094"/>
                    <a:gd name="connsiteX3" fmla="*/ 506079 w 519032"/>
                    <a:gd name="connsiteY3" fmla="*/ 216094 h 216094"/>
                    <a:gd name="connsiteX4" fmla="*/ 13478 w 519032"/>
                    <a:gd name="connsiteY4" fmla="*/ 216094 h 216094"/>
                    <a:gd name="connsiteX5" fmla="*/ 1485 w 519032"/>
                    <a:gd name="connsiteY5" fmla="*/ 200629 h 216094"/>
                    <a:gd name="connsiteX6" fmla="*/ 53333 w 519032"/>
                    <a:gd name="connsiteY6" fmla="*/ 0 h 2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32" h="216094">
                      <a:moveTo>
                        <a:pt x="53333" y="0"/>
                      </a:moveTo>
                      <a:cubicBezTo>
                        <a:pt x="190798" y="45"/>
                        <a:pt x="328263" y="135"/>
                        <a:pt x="465728" y="180"/>
                      </a:cubicBezTo>
                      <a:cubicBezTo>
                        <a:pt x="482950" y="67403"/>
                        <a:pt x="499812" y="134715"/>
                        <a:pt x="517756" y="201711"/>
                      </a:cubicBezTo>
                      <a:cubicBezTo>
                        <a:pt x="521183" y="214606"/>
                        <a:pt x="517846" y="216094"/>
                        <a:pt x="506079" y="216094"/>
                      </a:cubicBezTo>
                      <a:cubicBezTo>
                        <a:pt x="341879" y="215778"/>
                        <a:pt x="177678" y="215733"/>
                        <a:pt x="13478" y="216094"/>
                      </a:cubicBezTo>
                      <a:cubicBezTo>
                        <a:pt x="583" y="216139"/>
                        <a:pt x="-2167" y="213930"/>
                        <a:pt x="1485" y="200629"/>
                      </a:cubicBezTo>
                      <a:cubicBezTo>
                        <a:pt x="17580" y="141342"/>
                        <a:pt x="47517" y="6402"/>
                        <a:pt x="53333" y="0"/>
                      </a:cubicBezTo>
                      <a:close/>
                    </a:path>
                  </a:pathLst>
                </a:custGeom>
                <a:gradFill>
                  <a:gsLst>
                    <a:gs pos="0">
                      <a:schemeClr val="tx1">
                        <a:lumMod val="95000"/>
                        <a:lumOff val="5000"/>
                      </a:schemeClr>
                    </a:gs>
                    <a:gs pos="28000">
                      <a:schemeClr val="tx1">
                        <a:lumMod val="75000"/>
                        <a:lumOff val="25000"/>
                      </a:schemeClr>
                    </a:gs>
                    <a:gs pos="97345">
                      <a:schemeClr val="bg1">
                        <a:lumMod val="75000"/>
                      </a:schemeClr>
                    </a:gs>
                    <a:gs pos="70000">
                      <a:schemeClr val="bg1">
                        <a:lumMod val="95000"/>
                      </a:schemeClr>
                    </a:gs>
                  </a:gsLst>
                  <a:lin ang="10800000" scaled="1"/>
                </a:gradFill>
                <a:ln w="4493"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35BBC67-62D0-4D2A-B8A2-8117F571318A}"/>
                    </a:ext>
                  </a:extLst>
                </p:cNvPr>
                <p:cNvSpPr/>
                <p:nvPr/>
              </p:nvSpPr>
              <p:spPr>
                <a:xfrm>
                  <a:off x="5574536"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2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4" y="71595"/>
                        <a:pt x="6199" y="72091"/>
                        <a:pt x="113" y="66636"/>
                      </a:cubicBezTo>
                      <a:cubicBezTo>
                        <a:pt x="113" y="51127"/>
                        <a:pt x="158" y="35617"/>
                        <a:pt x="22"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nvGrpSpPr>
                <p:cNvPr id="25" name="Group 24">
                  <a:extLst>
                    <a:ext uri="{FF2B5EF4-FFF2-40B4-BE49-F238E27FC236}">
                      <a16:creationId xmlns:a16="http://schemas.microsoft.com/office/drawing/2014/main" id="{7B12811B-ED7E-43D8-AE44-83BB0BFA72AF}"/>
                    </a:ext>
                  </a:extLst>
                </p:cNvPr>
                <p:cNvGrpSpPr/>
                <p:nvPr/>
              </p:nvGrpSpPr>
              <p:grpSpPr>
                <a:xfrm>
                  <a:off x="5575416" y="2099749"/>
                  <a:ext cx="1056756" cy="650063"/>
                  <a:chOff x="5575416" y="2099749"/>
                  <a:chExt cx="1056756" cy="650063"/>
                </a:xfrm>
              </p:grpSpPr>
              <p:sp>
                <p:nvSpPr>
                  <p:cNvPr id="31" name="Freeform: Shape 30">
                    <a:extLst>
                      <a:ext uri="{FF2B5EF4-FFF2-40B4-BE49-F238E27FC236}">
                        <a16:creationId xmlns:a16="http://schemas.microsoft.com/office/drawing/2014/main" id="{F560E430-F2E8-42AA-8AF9-A10D7B941D06}"/>
                      </a:ext>
                    </a:extLst>
                  </p:cNvPr>
                  <p:cNvSpPr/>
                  <p:nvPr/>
                </p:nvSpPr>
                <p:spPr>
                  <a:xfrm>
                    <a:off x="5575865" y="2099779"/>
                    <a:ext cx="218256" cy="43003"/>
                  </a:xfrm>
                  <a:custGeom>
                    <a:avLst/>
                    <a:gdLst>
                      <a:gd name="connsiteX0" fmla="*/ 322179 w 322179"/>
                      <a:gd name="connsiteY0" fmla="*/ 63480 h 63479"/>
                      <a:gd name="connsiteX1" fmla="*/ 225 w 322179"/>
                      <a:gd name="connsiteY1" fmla="*/ 63119 h 63479"/>
                      <a:gd name="connsiteX2" fmla="*/ 0 w 322179"/>
                      <a:gd name="connsiteY2" fmla="*/ 271 h 63479"/>
                      <a:gd name="connsiteX3" fmla="*/ 322179 w 322179"/>
                      <a:gd name="connsiteY3" fmla="*/ 0 h 63479"/>
                      <a:gd name="connsiteX4" fmla="*/ 322179 w 322179"/>
                      <a:gd name="connsiteY4" fmla="*/ 6348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79" h="63479">
                        <a:moveTo>
                          <a:pt x="322179" y="63480"/>
                        </a:moveTo>
                        <a:cubicBezTo>
                          <a:pt x="214876" y="63345"/>
                          <a:pt x="107528" y="63255"/>
                          <a:pt x="225" y="63119"/>
                        </a:cubicBezTo>
                        <a:cubicBezTo>
                          <a:pt x="135" y="42155"/>
                          <a:pt x="45" y="21235"/>
                          <a:pt x="0" y="271"/>
                        </a:cubicBezTo>
                        <a:cubicBezTo>
                          <a:pt x="107393" y="180"/>
                          <a:pt x="214786" y="90"/>
                          <a:pt x="322179" y="0"/>
                        </a:cubicBezTo>
                        <a:cubicBezTo>
                          <a:pt x="322179" y="21145"/>
                          <a:pt x="322179" y="42335"/>
                          <a:pt x="322179" y="6348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AD3B24B6-0435-425A-B6E2-97552F26AE8A}"/>
                      </a:ext>
                    </a:extLst>
                  </p:cNvPr>
                  <p:cNvSpPr/>
                  <p:nvPr/>
                </p:nvSpPr>
                <p:spPr>
                  <a:xfrm>
                    <a:off x="5575416" y="2213488"/>
                    <a:ext cx="218703" cy="43308"/>
                  </a:xfrm>
                  <a:custGeom>
                    <a:avLst/>
                    <a:gdLst>
                      <a:gd name="connsiteX0" fmla="*/ 752 w 322840"/>
                      <a:gd name="connsiteY0" fmla="*/ 406 h 63930"/>
                      <a:gd name="connsiteX1" fmla="*/ 322841 w 322840"/>
                      <a:gd name="connsiteY1" fmla="*/ 0 h 63930"/>
                      <a:gd name="connsiteX2" fmla="*/ 322841 w 322840"/>
                      <a:gd name="connsiteY2" fmla="*/ 63435 h 63930"/>
                      <a:gd name="connsiteX3" fmla="*/ 3727 w 322840"/>
                      <a:gd name="connsiteY3" fmla="*/ 63931 h 63930"/>
                      <a:gd name="connsiteX4" fmla="*/ 752 w 322840"/>
                      <a:gd name="connsiteY4" fmla="*/ 406 h 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40" h="63930">
                        <a:moveTo>
                          <a:pt x="752" y="406"/>
                        </a:moveTo>
                        <a:cubicBezTo>
                          <a:pt x="108100" y="271"/>
                          <a:pt x="215493" y="135"/>
                          <a:pt x="322841" y="0"/>
                        </a:cubicBezTo>
                        <a:cubicBezTo>
                          <a:pt x="322841" y="21145"/>
                          <a:pt x="322841" y="42290"/>
                          <a:pt x="322841" y="63435"/>
                        </a:cubicBezTo>
                        <a:cubicBezTo>
                          <a:pt x="216485" y="63615"/>
                          <a:pt x="110084" y="63796"/>
                          <a:pt x="3727" y="63931"/>
                        </a:cubicBezTo>
                        <a:cubicBezTo>
                          <a:pt x="-3306" y="43056"/>
                          <a:pt x="2014" y="21596"/>
                          <a:pt x="752" y="406"/>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507624D2-D8D9-4113-ABD3-92DD719A09ED}"/>
                      </a:ext>
                    </a:extLst>
                  </p:cNvPr>
                  <p:cNvSpPr/>
                  <p:nvPr/>
                </p:nvSpPr>
                <p:spPr>
                  <a:xfrm>
                    <a:off x="5575834" y="2706299"/>
                    <a:ext cx="218286" cy="43513"/>
                  </a:xfrm>
                  <a:custGeom>
                    <a:avLst/>
                    <a:gdLst>
                      <a:gd name="connsiteX0" fmla="*/ 322224 w 322224"/>
                      <a:gd name="connsiteY0" fmla="*/ 63781 h 64232"/>
                      <a:gd name="connsiteX1" fmla="*/ 3111 w 322224"/>
                      <a:gd name="connsiteY1" fmla="*/ 64232 h 64232"/>
                      <a:gd name="connsiteX2" fmla="*/ 0 w 322224"/>
                      <a:gd name="connsiteY2" fmla="*/ 707 h 64232"/>
                      <a:gd name="connsiteX3" fmla="*/ 219475 w 322224"/>
                      <a:gd name="connsiteY3" fmla="*/ 31 h 64232"/>
                      <a:gd name="connsiteX4" fmla="*/ 322134 w 322224"/>
                      <a:gd name="connsiteY4" fmla="*/ 76 h 64232"/>
                      <a:gd name="connsiteX5" fmla="*/ 322224 w 322224"/>
                      <a:gd name="connsiteY5" fmla="*/ 63781 h 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4" h="64232">
                        <a:moveTo>
                          <a:pt x="322224" y="63781"/>
                        </a:moveTo>
                        <a:cubicBezTo>
                          <a:pt x="215868" y="63917"/>
                          <a:pt x="109512" y="64097"/>
                          <a:pt x="3111" y="64232"/>
                        </a:cubicBezTo>
                        <a:cubicBezTo>
                          <a:pt x="-631" y="40022"/>
                          <a:pt x="1488" y="21897"/>
                          <a:pt x="0" y="707"/>
                        </a:cubicBezTo>
                        <a:cubicBezTo>
                          <a:pt x="73173" y="482"/>
                          <a:pt x="146302" y="211"/>
                          <a:pt x="219475" y="31"/>
                        </a:cubicBezTo>
                        <a:cubicBezTo>
                          <a:pt x="253695" y="-59"/>
                          <a:pt x="287915" y="76"/>
                          <a:pt x="322134" y="76"/>
                        </a:cubicBezTo>
                        <a:cubicBezTo>
                          <a:pt x="322179" y="21356"/>
                          <a:pt x="322224" y="42591"/>
                          <a:pt x="322224" y="63781"/>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A60B7FD-7AFA-407F-8730-17E0A24DDA01}"/>
                      </a:ext>
                    </a:extLst>
                  </p:cNvPr>
                  <p:cNvSpPr/>
                  <p:nvPr/>
                </p:nvSpPr>
                <p:spPr>
                  <a:xfrm>
                    <a:off x="6413672" y="2099749"/>
                    <a:ext cx="218438" cy="43004"/>
                  </a:xfrm>
                  <a:custGeom>
                    <a:avLst/>
                    <a:gdLst>
                      <a:gd name="connsiteX0" fmla="*/ 322270 w 322449"/>
                      <a:gd name="connsiteY0" fmla="*/ 63210 h 63480"/>
                      <a:gd name="connsiteX1" fmla="*/ 0 w 322449"/>
                      <a:gd name="connsiteY1" fmla="*/ 63480 h 63480"/>
                      <a:gd name="connsiteX2" fmla="*/ 135 w 322449"/>
                      <a:gd name="connsiteY2" fmla="*/ 0 h 63480"/>
                      <a:gd name="connsiteX3" fmla="*/ 322450 w 322449"/>
                      <a:gd name="connsiteY3" fmla="*/ 451 h 63480"/>
                      <a:gd name="connsiteX4" fmla="*/ 322270 w 322449"/>
                      <a:gd name="connsiteY4" fmla="*/ 63210 h 6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49" h="63480">
                        <a:moveTo>
                          <a:pt x="322270" y="63210"/>
                        </a:moveTo>
                        <a:cubicBezTo>
                          <a:pt x="214831" y="63300"/>
                          <a:pt x="107438" y="63390"/>
                          <a:pt x="0" y="63480"/>
                        </a:cubicBezTo>
                        <a:cubicBezTo>
                          <a:pt x="45" y="42335"/>
                          <a:pt x="90" y="21145"/>
                          <a:pt x="135" y="0"/>
                        </a:cubicBezTo>
                        <a:cubicBezTo>
                          <a:pt x="107574" y="135"/>
                          <a:pt x="215012" y="271"/>
                          <a:pt x="322450" y="451"/>
                        </a:cubicBezTo>
                        <a:cubicBezTo>
                          <a:pt x="322405" y="21371"/>
                          <a:pt x="322315" y="42290"/>
                          <a:pt x="322270" y="6321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4B2982C-A697-4C55-A24A-70BC1D927E4A}"/>
                      </a:ext>
                    </a:extLst>
                  </p:cNvPr>
                  <p:cNvSpPr/>
                  <p:nvPr/>
                </p:nvSpPr>
                <p:spPr>
                  <a:xfrm>
                    <a:off x="6413703" y="2213488"/>
                    <a:ext cx="218377" cy="43003"/>
                  </a:xfrm>
                  <a:custGeom>
                    <a:avLst/>
                    <a:gdLst>
                      <a:gd name="connsiteX0" fmla="*/ 45 w 322359"/>
                      <a:gd name="connsiteY0" fmla="*/ 0 h 63479"/>
                      <a:gd name="connsiteX1" fmla="*/ 322360 w 322359"/>
                      <a:gd name="connsiteY1" fmla="*/ 406 h 63479"/>
                      <a:gd name="connsiteX2" fmla="*/ 322270 w 322359"/>
                      <a:gd name="connsiteY2" fmla="*/ 63164 h 63479"/>
                      <a:gd name="connsiteX3" fmla="*/ 0 w 322359"/>
                      <a:gd name="connsiteY3" fmla="*/ 63480 h 63479"/>
                      <a:gd name="connsiteX4" fmla="*/ 45 w 322359"/>
                      <a:gd name="connsiteY4" fmla="*/ 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9" h="63479">
                        <a:moveTo>
                          <a:pt x="45" y="0"/>
                        </a:moveTo>
                        <a:cubicBezTo>
                          <a:pt x="107483" y="135"/>
                          <a:pt x="214922" y="271"/>
                          <a:pt x="322360" y="406"/>
                        </a:cubicBezTo>
                        <a:cubicBezTo>
                          <a:pt x="322315" y="21325"/>
                          <a:pt x="322270" y="42245"/>
                          <a:pt x="322270" y="63164"/>
                        </a:cubicBezTo>
                        <a:cubicBezTo>
                          <a:pt x="214831" y="63255"/>
                          <a:pt x="107438" y="63390"/>
                          <a:pt x="0" y="63480"/>
                        </a:cubicBezTo>
                        <a:cubicBezTo>
                          <a:pt x="0" y="42290"/>
                          <a:pt x="45" y="21145"/>
                          <a:pt x="45" y="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96210A0-EC69-4BEF-B57D-2EC4654BDF0A}"/>
                      </a:ext>
                    </a:extLst>
                  </p:cNvPr>
                  <p:cNvSpPr/>
                  <p:nvPr/>
                </p:nvSpPr>
                <p:spPr>
                  <a:xfrm>
                    <a:off x="6413672" y="2706412"/>
                    <a:ext cx="218500" cy="43065"/>
                  </a:xfrm>
                  <a:custGeom>
                    <a:avLst/>
                    <a:gdLst>
                      <a:gd name="connsiteX0" fmla="*/ 322224 w 322540"/>
                      <a:gd name="connsiteY0" fmla="*/ 63345 h 63570"/>
                      <a:gd name="connsiteX1" fmla="*/ 0 w 322540"/>
                      <a:gd name="connsiteY1" fmla="*/ 63570 h 63570"/>
                      <a:gd name="connsiteX2" fmla="*/ 135 w 322540"/>
                      <a:gd name="connsiteY2" fmla="*/ 0 h 63570"/>
                      <a:gd name="connsiteX3" fmla="*/ 322540 w 322540"/>
                      <a:gd name="connsiteY3" fmla="*/ 496 h 63570"/>
                      <a:gd name="connsiteX4" fmla="*/ 322224 w 322540"/>
                      <a:gd name="connsiteY4" fmla="*/ 63345 h 63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40" h="63570">
                        <a:moveTo>
                          <a:pt x="322224" y="63345"/>
                        </a:moveTo>
                        <a:cubicBezTo>
                          <a:pt x="214831" y="63435"/>
                          <a:pt x="107393" y="63525"/>
                          <a:pt x="0" y="63570"/>
                        </a:cubicBezTo>
                        <a:cubicBezTo>
                          <a:pt x="45" y="42380"/>
                          <a:pt x="90" y="21190"/>
                          <a:pt x="135" y="0"/>
                        </a:cubicBezTo>
                        <a:cubicBezTo>
                          <a:pt x="107619" y="180"/>
                          <a:pt x="215057" y="316"/>
                          <a:pt x="322540" y="496"/>
                        </a:cubicBezTo>
                        <a:cubicBezTo>
                          <a:pt x="322405" y="21461"/>
                          <a:pt x="322315" y="42380"/>
                          <a:pt x="322224" y="63345"/>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sp>
              <p:nvSpPr>
                <p:cNvPr id="26" name="Freeform: Shape 25">
                  <a:extLst>
                    <a:ext uri="{FF2B5EF4-FFF2-40B4-BE49-F238E27FC236}">
                      <a16:creationId xmlns:a16="http://schemas.microsoft.com/office/drawing/2014/main" id="{9FB08C35-A4EF-449D-92B4-C1EA48B3263B}"/>
                    </a:ext>
                  </a:extLst>
                </p:cNvPr>
                <p:cNvSpPr/>
                <p:nvPr/>
              </p:nvSpPr>
              <p:spPr>
                <a:xfrm>
                  <a:off x="6508323" y="3196189"/>
                  <a:ext cx="125071" cy="120489"/>
                </a:xfrm>
                <a:custGeom>
                  <a:avLst/>
                  <a:gdLst>
                    <a:gd name="connsiteX0" fmla="*/ 32552 w 184624"/>
                    <a:gd name="connsiteY0" fmla="*/ 175292 h 177861"/>
                    <a:gd name="connsiteX1" fmla="*/ 42876 w 184624"/>
                    <a:gd name="connsiteY1" fmla="*/ 123489 h 177861"/>
                    <a:gd name="connsiteX2" fmla="*/ 37150 w 184624"/>
                    <a:gd name="connsiteY2" fmla="*/ 103831 h 177861"/>
                    <a:gd name="connsiteX3" fmla="*/ 0 w 184624"/>
                    <a:gd name="connsiteY3" fmla="*/ 70063 h 177861"/>
                    <a:gd name="connsiteX4" fmla="*/ 2705 w 184624"/>
                    <a:gd name="connsiteY4" fmla="*/ 65058 h 177861"/>
                    <a:gd name="connsiteX5" fmla="*/ 51848 w 184624"/>
                    <a:gd name="connsiteY5" fmla="*/ 59377 h 177861"/>
                    <a:gd name="connsiteX6" fmla="*/ 68845 w 184624"/>
                    <a:gd name="connsiteY6" fmla="*/ 48241 h 177861"/>
                    <a:gd name="connsiteX7" fmla="*/ 93687 w 184624"/>
                    <a:gd name="connsiteY7" fmla="*/ 0 h 177861"/>
                    <a:gd name="connsiteX8" fmla="*/ 116410 w 184624"/>
                    <a:gd name="connsiteY8" fmla="*/ 48737 h 177861"/>
                    <a:gd name="connsiteX9" fmla="*/ 131063 w 184624"/>
                    <a:gd name="connsiteY9" fmla="*/ 60369 h 177861"/>
                    <a:gd name="connsiteX10" fmla="*/ 184624 w 184624"/>
                    <a:gd name="connsiteY10" fmla="*/ 69612 h 177861"/>
                    <a:gd name="connsiteX11" fmla="*/ 147789 w 184624"/>
                    <a:gd name="connsiteY11" fmla="*/ 104102 h 177861"/>
                    <a:gd name="connsiteX12" fmla="*/ 139719 w 184624"/>
                    <a:gd name="connsiteY12" fmla="*/ 128944 h 177861"/>
                    <a:gd name="connsiteX13" fmla="*/ 147203 w 184624"/>
                    <a:gd name="connsiteY13" fmla="*/ 177861 h 177861"/>
                    <a:gd name="connsiteX14" fmla="*/ 100585 w 184624"/>
                    <a:gd name="connsiteY14" fmla="*/ 151757 h 177861"/>
                    <a:gd name="connsiteX15" fmla="*/ 80207 w 184624"/>
                    <a:gd name="connsiteY15" fmla="*/ 151396 h 177861"/>
                    <a:gd name="connsiteX16" fmla="*/ 32552 w 184624"/>
                    <a:gd name="connsiteY16" fmla="*/ 175292 h 1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624" h="177861">
                      <a:moveTo>
                        <a:pt x="32552" y="175292"/>
                      </a:moveTo>
                      <a:cubicBezTo>
                        <a:pt x="36339" y="156175"/>
                        <a:pt x="39359" y="139764"/>
                        <a:pt x="42876" y="123489"/>
                      </a:cubicBezTo>
                      <a:cubicBezTo>
                        <a:pt x="44544" y="115689"/>
                        <a:pt x="43733" y="109467"/>
                        <a:pt x="37150" y="103831"/>
                      </a:cubicBezTo>
                      <a:cubicBezTo>
                        <a:pt x="24436" y="92966"/>
                        <a:pt x="12353" y="81379"/>
                        <a:pt x="0" y="70063"/>
                      </a:cubicBezTo>
                      <a:cubicBezTo>
                        <a:pt x="902" y="68395"/>
                        <a:pt x="1803" y="66726"/>
                        <a:pt x="2705" y="65058"/>
                      </a:cubicBezTo>
                      <a:cubicBezTo>
                        <a:pt x="19071" y="63074"/>
                        <a:pt x="35392" y="60595"/>
                        <a:pt x="51848" y="59377"/>
                      </a:cubicBezTo>
                      <a:cubicBezTo>
                        <a:pt x="60189" y="58746"/>
                        <a:pt x="65193" y="55861"/>
                        <a:pt x="68845" y="48241"/>
                      </a:cubicBezTo>
                      <a:cubicBezTo>
                        <a:pt x="76239" y="32777"/>
                        <a:pt x="84535" y="17674"/>
                        <a:pt x="93687" y="0"/>
                      </a:cubicBezTo>
                      <a:cubicBezTo>
                        <a:pt x="101983" y="17674"/>
                        <a:pt x="109512" y="33093"/>
                        <a:pt x="116410" y="48737"/>
                      </a:cubicBezTo>
                      <a:cubicBezTo>
                        <a:pt x="119386" y="55500"/>
                        <a:pt x="122812" y="59422"/>
                        <a:pt x="131063" y="60369"/>
                      </a:cubicBezTo>
                      <a:cubicBezTo>
                        <a:pt x="148150" y="62398"/>
                        <a:pt x="165012" y="66140"/>
                        <a:pt x="184624" y="69612"/>
                      </a:cubicBezTo>
                      <a:cubicBezTo>
                        <a:pt x="171369" y="82145"/>
                        <a:pt x="160143" y="93868"/>
                        <a:pt x="147789" y="104102"/>
                      </a:cubicBezTo>
                      <a:cubicBezTo>
                        <a:pt x="139223" y="111180"/>
                        <a:pt x="137645" y="118619"/>
                        <a:pt x="139719" y="128944"/>
                      </a:cubicBezTo>
                      <a:cubicBezTo>
                        <a:pt x="142830" y="144273"/>
                        <a:pt x="144543" y="159872"/>
                        <a:pt x="147203" y="177861"/>
                      </a:cubicBezTo>
                      <a:cubicBezTo>
                        <a:pt x="130296" y="168484"/>
                        <a:pt x="115193" y="160549"/>
                        <a:pt x="100585" y="151757"/>
                      </a:cubicBezTo>
                      <a:cubicBezTo>
                        <a:pt x="93417" y="147474"/>
                        <a:pt x="87465" y="147474"/>
                        <a:pt x="80207" y="151396"/>
                      </a:cubicBezTo>
                      <a:cubicBezTo>
                        <a:pt x="65419" y="159377"/>
                        <a:pt x="50270" y="166455"/>
                        <a:pt x="32552" y="175292"/>
                      </a:cubicBezTo>
                      <a:close/>
                    </a:path>
                  </a:pathLst>
                </a:custGeom>
                <a:solidFill>
                  <a:schemeClr val="accent1"/>
                </a:solidFill>
                <a:ln w="4493"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5B9C8A-CD6B-4F08-B1F0-FED2912F5E91}"/>
                    </a:ext>
                  </a:extLst>
                </p:cNvPr>
                <p:cNvSpPr/>
                <p:nvPr/>
              </p:nvSpPr>
              <p:spPr>
                <a:xfrm>
                  <a:off x="6011967" y="2112695"/>
                  <a:ext cx="184610" cy="75196"/>
                </a:xfrm>
                <a:custGeom>
                  <a:avLst/>
                  <a:gdLst>
                    <a:gd name="connsiteX0" fmla="*/ 272514 w 272513"/>
                    <a:gd name="connsiteY0" fmla="*/ 46264 h 111001"/>
                    <a:gd name="connsiteX1" fmla="*/ 270034 w 272513"/>
                    <a:gd name="connsiteY1" fmla="*/ 52982 h 111001"/>
                    <a:gd name="connsiteX2" fmla="*/ 249385 w 272513"/>
                    <a:gd name="connsiteY2" fmla="*/ 102395 h 111001"/>
                    <a:gd name="connsiteX3" fmla="*/ 233605 w 272513"/>
                    <a:gd name="connsiteY3" fmla="*/ 109068 h 111001"/>
                    <a:gd name="connsiteX4" fmla="*/ 144111 w 272513"/>
                    <a:gd name="connsiteY4" fmla="*/ 85623 h 111001"/>
                    <a:gd name="connsiteX5" fmla="*/ 41948 w 272513"/>
                    <a:gd name="connsiteY5" fmla="*/ 108617 h 111001"/>
                    <a:gd name="connsiteX6" fmla="*/ 22922 w 272513"/>
                    <a:gd name="connsiteY6" fmla="*/ 100501 h 111001"/>
                    <a:gd name="connsiteX7" fmla="*/ 2768 w 272513"/>
                    <a:gd name="connsiteY7" fmla="*/ 56002 h 111001"/>
                    <a:gd name="connsiteX8" fmla="*/ 7638 w 272513"/>
                    <a:gd name="connsiteY8" fmla="*/ 37698 h 111001"/>
                    <a:gd name="connsiteX9" fmla="*/ 263001 w 272513"/>
                    <a:gd name="connsiteY9" fmla="*/ 38013 h 111001"/>
                    <a:gd name="connsiteX10" fmla="*/ 272514 w 272513"/>
                    <a:gd name="connsiteY10" fmla="*/ 46264 h 11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13" h="111001">
                      <a:moveTo>
                        <a:pt x="272514" y="46264"/>
                      </a:moveTo>
                      <a:cubicBezTo>
                        <a:pt x="271477" y="49059"/>
                        <a:pt x="270846" y="51043"/>
                        <a:pt x="270034" y="52982"/>
                      </a:cubicBezTo>
                      <a:cubicBezTo>
                        <a:pt x="263091" y="69438"/>
                        <a:pt x="255517" y="85668"/>
                        <a:pt x="249385" y="102395"/>
                      </a:cubicBezTo>
                      <a:cubicBezTo>
                        <a:pt x="246049" y="111457"/>
                        <a:pt x="242622" y="112629"/>
                        <a:pt x="233605" y="109068"/>
                      </a:cubicBezTo>
                      <a:cubicBezTo>
                        <a:pt x="204796" y="97571"/>
                        <a:pt x="175580" y="87201"/>
                        <a:pt x="144111" y="85623"/>
                      </a:cubicBezTo>
                      <a:cubicBezTo>
                        <a:pt x="107907" y="83820"/>
                        <a:pt x="74499" y="94956"/>
                        <a:pt x="41948" y="108617"/>
                      </a:cubicBezTo>
                      <a:cubicBezTo>
                        <a:pt x="30812" y="113306"/>
                        <a:pt x="26934" y="111322"/>
                        <a:pt x="22922" y="100501"/>
                      </a:cubicBezTo>
                      <a:cubicBezTo>
                        <a:pt x="17331" y="85263"/>
                        <a:pt x="10117" y="70520"/>
                        <a:pt x="2768" y="56002"/>
                      </a:cubicBezTo>
                      <a:cubicBezTo>
                        <a:pt x="-1379" y="47752"/>
                        <a:pt x="-1695" y="43243"/>
                        <a:pt x="7638" y="37698"/>
                      </a:cubicBezTo>
                      <a:cubicBezTo>
                        <a:pt x="92984" y="-12888"/>
                        <a:pt x="177970" y="-12347"/>
                        <a:pt x="263001" y="38013"/>
                      </a:cubicBezTo>
                      <a:cubicBezTo>
                        <a:pt x="266698" y="40222"/>
                        <a:pt x="272243" y="41079"/>
                        <a:pt x="272514" y="46264"/>
                      </a:cubicBezTo>
                      <a:close/>
                    </a:path>
                  </a:pathLst>
                </a:custGeom>
                <a:solidFill>
                  <a:srgbClr val="273248"/>
                </a:solidFill>
                <a:ln w="4493"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2617D9E-DD85-486E-B9BE-9ACC95C10E28}"/>
                    </a:ext>
                  </a:extLst>
                </p:cNvPr>
                <p:cNvSpPr/>
                <p:nvPr/>
              </p:nvSpPr>
              <p:spPr>
                <a:xfrm>
                  <a:off x="5574521" y="3196250"/>
                  <a:ext cx="125498" cy="120337"/>
                </a:xfrm>
                <a:custGeom>
                  <a:avLst/>
                  <a:gdLst>
                    <a:gd name="connsiteX0" fmla="*/ 0 w 185255"/>
                    <a:gd name="connsiteY0" fmla="*/ 69521 h 177636"/>
                    <a:gd name="connsiteX1" fmla="*/ 54193 w 185255"/>
                    <a:gd name="connsiteY1" fmla="*/ 60189 h 177636"/>
                    <a:gd name="connsiteX2" fmla="*/ 67898 w 185255"/>
                    <a:gd name="connsiteY2" fmla="*/ 49639 h 177636"/>
                    <a:gd name="connsiteX3" fmla="*/ 90892 w 185255"/>
                    <a:gd name="connsiteY3" fmla="*/ 0 h 177636"/>
                    <a:gd name="connsiteX4" fmla="*/ 114787 w 185255"/>
                    <a:gd name="connsiteY4" fmla="*/ 45717 h 177636"/>
                    <a:gd name="connsiteX5" fmla="*/ 134985 w 185255"/>
                    <a:gd name="connsiteY5" fmla="*/ 59467 h 177636"/>
                    <a:gd name="connsiteX6" fmla="*/ 185255 w 185255"/>
                    <a:gd name="connsiteY6" fmla="*/ 65238 h 177636"/>
                    <a:gd name="connsiteX7" fmla="*/ 149458 w 185255"/>
                    <a:gd name="connsiteY7" fmla="*/ 101757 h 177636"/>
                    <a:gd name="connsiteX8" fmla="*/ 142379 w 185255"/>
                    <a:gd name="connsiteY8" fmla="*/ 125337 h 177636"/>
                    <a:gd name="connsiteX9" fmla="*/ 152208 w 185255"/>
                    <a:gd name="connsiteY9" fmla="*/ 175156 h 177636"/>
                    <a:gd name="connsiteX10" fmla="*/ 118394 w 185255"/>
                    <a:gd name="connsiteY10" fmla="*/ 157979 h 177636"/>
                    <a:gd name="connsiteX11" fmla="*/ 70017 w 185255"/>
                    <a:gd name="connsiteY11" fmla="*/ 159557 h 177636"/>
                    <a:gd name="connsiteX12" fmla="*/ 37781 w 185255"/>
                    <a:gd name="connsiteY12" fmla="*/ 177636 h 177636"/>
                    <a:gd name="connsiteX13" fmla="*/ 44860 w 185255"/>
                    <a:gd name="connsiteY13" fmla="*/ 129891 h 177636"/>
                    <a:gd name="connsiteX14" fmla="*/ 35482 w 185255"/>
                    <a:gd name="connsiteY14" fmla="*/ 102524 h 177636"/>
                    <a:gd name="connsiteX15" fmla="*/ 0 w 185255"/>
                    <a:gd name="connsiteY15" fmla="*/ 69521 h 17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55" h="177636">
                      <a:moveTo>
                        <a:pt x="0" y="69521"/>
                      </a:moveTo>
                      <a:cubicBezTo>
                        <a:pt x="20063" y="65960"/>
                        <a:pt x="37060" y="62308"/>
                        <a:pt x="54193" y="60189"/>
                      </a:cubicBezTo>
                      <a:cubicBezTo>
                        <a:pt x="61722" y="59242"/>
                        <a:pt x="65103" y="55906"/>
                        <a:pt x="67898" y="49639"/>
                      </a:cubicBezTo>
                      <a:cubicBezTo>
                        <a:pt x="74887" y="33904"/>
                        <a:pt x="82326" y="18350"/>
                        <a:pt x="90892" y="0"/>
                      </a:cubicBezTo>
                      <a:cubicBezTo>
                        <a:pt x="99729" y="16682"/>
                        <a:pt x="108069" y="30838"/>
                        <a:pt x="114787" y="45717"/>
                      </a:cubicBezTo>
                      <a:cubicBezTo>
                        <a:pt x="119025" y="55139"/>
                        <a:pt x="124616" y="58972"/>
                        <a:pt x="134985" y="59467"/>
                      </a:cubicBezTo>
                      <a:cubicBezTo>
                        <a:pt x="150630" y="60234"/>
                        <a:pt x="166184" y="62939"/>
                        <a:pt x="185255" y="65238"/>
                      </a:cubicBezTo>
                      <a:cubicBezTo>
                        <a:pt x="171955" y="78944"/>
                        <a:pt x="161270" y="90937"/>
                        <a:pt x="149458" y="101757"/>
                      </a:cubicBezTo>
                      <a:cubicBezTo>
                        <a:pt x="141928" y="108655"/>
                        <a:pt x="139900" y="115508"/>
                        <a:pt x="142379" y="125337"/>
                      </a:cubicBezTo>
                      <a:cubicBezTo>
                        <a:pt x="146166" y="140531"/>
                        <a:pt x="148556" y="156085"/>
                        <a:pt x="152208" y="175156"/>
                      </a:cubicBezTo>
                      <a:cubicBezTo>
                        <a:pt x="139043" y="168574"/>
                        <a:pt x="127862" y="164561"/>
                        <a:pt x="118394" y="157979"/>
                      </a:cubicBezTo>
                      <a:cubicBezTo>
                        <a:pt x="101352" y="146121"/>
                        <a:pt x="86248" y="147474"/>
                        <a:pt x="70017" y="159557"/>
                      </a:cubicBezTo>
                      <a:cubicBezTo>
                        <a:pt x="60910" y="166320"/>
                        <a:pt x="50135" y="170828"/>
                        <a:pt x="37781" y="177636"/>
                      </a:cubicBezTo>
                      <a:cubicBezTo>
                        <a:pt x="40261" y="160323"/>
                        <a:pt x="41569" y="144859"/>
                        <a:pt x="44860" y="129891"/>
                      </a:cubicBezTo>
                      <a:cubicBezTo>
                        <a:pt x="47475" y="118123"/>
                        <a:pt x="44860" y="110143"/>
                        <a:pt x="35482" y="102524"/>
                      </a:cubicBezTo>
                      <a:cubicBezTo>
                        <a:pt x="23805" y="93056"/>
                        <a:pt x="13255" y="82010"/>
                        <a:pt x="0" y="69521"/>
                      </a:cubicBezTo>
                      <a:close/>
                    </a:path>
                  </a:pathLst>
                </a:custGeom>
                <a:solidFill>
                  <a:schemeClr val="accent1"/>
                </a:solidFill>
                <a:ln w="4493"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E9EA074-EA08-4A0F-B806-97453DA6F9B5}"/>
                    </a:ext>
                  </a:extLst>
                </p:cNvPr>
                <p:cNvSpPr/>
                <p:nvPr/>
              </p:nvSpPr>
              <p:spPr>
                <a:xfrm>
                  <a:off x="5926763" y="1735188"/>
                  <a:ext cx="354304" cy="1739330"/>
                </a:xfrm>
                <a:custGeom>
                  <a:avLst/>
                  <a:gdLst>
                    <a:gd name="connsiteX0" fmla="*/ 522272 w 523007"/>
                    <a:gd name="connsiteY0" fmla="*/ 2567437 h 2567521"/>
                    <a:gd name="connsiteX1" fmla="*/ 906 w 523007"/>
                    <a:gd name="connsiteY1" fmla="*/ 2567437 h 2567521"/>
                    <a:gd name="connsiteX2" fmla="*/ 4 w 523007"/>
                    <a:gd name="connsiteY2" fmla="*/ 637607 h 2567521"/>
                    <a:gd name="connsiteX3" fmla="*/ 29490 w 523007"/>
                    <a:gd name="connsiteY3" fmla="*/ 498113 h 2567521"/>
                    <a:gd name="connsiteX4" fmla="*/ 212040 w 523007"/>
                    <a:gd name="connsiteY4" fmla="*/ 79993 h 2567521"/>
                    <a:gd name="connsiteX5" fmla="*/ 248108 w 523007"/>
                    <a:gd name="connsiteY5" fmla="*/ 13357 h 2567521"/>
                    <a:gd name="connsiteX6" fmla="*/ 275159 w 523007"/>
                    <a:gd name="connsiteY6" fmla="*/ 13627 h 2567521"/>
                    <a:gd name="connsiteX7" fmla="*/ 330163 w 523007"/>
                    <a:gd name="connsiteY7" fmla="*/ 125484 h 2567521"/>
                    <a:gd name="connsiteX8" fmla="*/ 498061 w 523007"/>
                    <a:gd name="connsiteY8" fmla="*/ 508708 h 2567521"/>
                    <a:gd name="connsiteX9" fmla="*/ 522993 w 523007"/>
                    <a:gd name="connsiteY9" fmla="*/ 628229 h 2567521"/>
                    <a:gd name="connsiteX10" fmla="*/ 522272 w 523007"/>
                    <a:gd name="connsiteY10" fmla="*/ 2567437 h 25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7" h="2567521">
                      <a:moveTo>
                        <a:pt x="522272" y="2567437"/>
                      </a:moveTo>
                      <a:cubicBezTo>
                        <a:pt x="504057" y="2567572"/>
                        <a:pt x="18985" y="2567527"/>
                        <a:pt x="906" y="2567437"/>
                      </a:cubicBezTo>
                      <a:cubicBezTo>
                        <a:pt x="1852" y="2520638"/>
                        <a:pt x="410" y="722503"/>
                        <a:pt x="4" y="637607"/>
                      </a:cubicBezTo>
                      <a:cubicBezTo>
                        <a:pt x="-222" y="588870"/>
                        <a:pt x="9337" y="542387"/>
                        <a:pt x="29490" y="498113"/>
                      </a:cubicBezTo>
                      <a:cubicBezTo>
                        <a:pt x="92474" y="359656"/>
                        <a:pt x="151040" y="219306"/>
                        <a:pt x="212040" y="79993"/>
                      </a:cubicBezTo>
                      <a:cubicBezTo>
                        <a:pt x="222184" y="56819"/>
                        <a:pt x="234718" y="34817"/>
                        <a:pt x="248108" y="13357"/>
                      </a:cubicBezTo>
                      <a:cubicBezTo>
                        <a:pt x="259199" y="-4407"/>
                        <a:pt x="263933" y="-4587"/>
                        <a:pt x="275159" y="13627"/>
                      </a:cubicBezTo>
                      <a:cubicBezTo>
                        <a:pt x="297026" y="49154"/>
                        <a:pt x="314023" y="87161"/>
                        <a:pt x="330163" y="125484"/>
                      </a:cubicBezTo>
                      <a:cubicBezTo>
                        <a:pt x="384356" y="254022"/>
                        <a:pt x="441298" y="381297"/>
                        <a:pt x="498061" y="508708"/>
                      </a:cubicBezTo>
                      <a:cubicBezTo>
                        <a:pt x="515103" y="546941"/>
                        <a:pt x="523399" y="586255"/>
                        <a:pt x="522993" y="628229"/>
                      </a:cubicBezTo>
                      <a:cubicBezTo>
                        <a:pt x="522181" y="716236"/>
                        <a:pt x="522362" y="2563740"/>
                        <a:pt x="522272" y="2567437"/>
                      </a:cubicBezTo>
                      <a:close/>
                    </a:path>
                  </a:pathLst>
                </a:custGeom>
                <a:gradFill flip="none" rotWithShape="1">
                  <a:gsLst>
                    <a:gs pos="0">
                      <a:schemeClr val="accent3">
                        <a:lumMod val="50000"/>
                      </a:schemeClr>
                    </a:gs>
                    <a:gs pos="35000">
                      <a:schemeClr val="accent3">
                        <a:lumMod val="75000"/>
                      </a:schemeClr>
                    </a:gs>
                    <a:gs pos="7348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 name="Freeform: Shape 29">
                  <a:extLst>
                    <a:ext uri="{FF2B5EF4-FFF2-40B4-BE49-F238E27FC236}">
                      <a16:creationId xmlns:a16="http://schemas.microsoft.com/office/drawing/2014/main" id="{BFAEB7FF-DC9A-4FA1-9C0E-DBED7D266019}"/>
                    </a:ext>
                  </a:extLst>
                </p:cNvPr>
                <p:cNvSpPr/>
                <p:nvPr/>
              </p:nvSpPr>
              <p:spPr>
                <a:xfrm>
                  <a:off x="5915520" y="913710"/>
                  <a:ext cx="376997" cy="279137"/>
                </a:xfrm>
                <a:custGeom>
                  <a:avLst/>
                  <a:gdLst>
                    <a:gd name="connsiteX0" fmla="*/ 197107 w 405271"/>
                    <a:gd name="connsiteY0" fmla="*/ 0 h 300072"/>
                    <a:gd name="connsiteX1" fmla="*/ 205689 w 405271"/>
                    <a:gd name="connsiteY1" fmla="*/ 0 h 300072"/>
                    <a:gd name="connsiteX2" fmla="*/ 218334 w 405271"/>
                    <a:gd name="connsiteY2" fmla="*/ 11301 h 300072"/>
                    <a:gd name="connsiteX3" fmla="*/ 395984 w 405271"/>
                    <a:gd name="connsiteY3" fmla="*/ 264008 h 300072"/>
                    <a:gd name="connsiteX4" fmla="*/ 405271 w 405271"/>
                    <a:gd name="connsiteY4" fmla="*/ 281638 h 300072"/>
                    <a:gd name="connsiteX5" fmla="*/ 222407 w 405271"/>
                    <a:gd name="connsiteY5" fmla="*/ 300072 h 300072"/>
                    <a:gd name="connsiteX6" fmla="*/ 0 w 405271"/>
                    <a:gd name="connsiteY6" fmla="*/ 277652 h 300072"/>
                    <a:gd name="connsiteX7" fmla="*/ 22470 w 405271"/>
                    <a:gd name="connsiteY7" fmla="*/ 237937 h 300072"/>
                    <a:gd name="connsiteX8" fmla="*/ 172032 w 405271"/>
                    <a:gd name="connsiteY8" fmla="*/ 28893 h 300072"/>
                    <a:gd name="connsiteX9" fmla="*/ 197107 w 405271"/>
                    <a:gd name="connsiteY9" fmla="*/ 0 h 3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271" h="300072">
                      <a:moveTo>
                        <a:pt x="197107" y="0"/>
                      </a:moveTo>
                      <a:cubicBezTo>
                        <a:pt x="199978" y="0"/>
                        <a:pt x="202818" y="0"/>
                        <a:pt x="205689" y="0"/>
                      </a:cubicBezTo>
                      <a:cubicBezTo>
                        <a:pt x="210332" y="3268"/>
                        <a:pt x="214608" y="6842"/>
                        <a:pt x="218334" y="11301"/>
                      </a:cubicBezTo>
                      <a:cubicBezTo>
                        <a:pt x="285054" y="91169"/>
                        <a:pt x="344314" y="175374"/>
                        <a:pt x="395984" y="264008"/>
                      </a:cubicBezTo>
                      <a:lnTo>
                        <a:pt x="405271" y="281638"/>
                      </a:lnTo>
                      <a:lnTo>
                        <a:pt x="222407" y="300072"/>
                      </a:lnTo>
                      <a:lnTo>
                        <a:pt x="0" y="277652"/>
                      </a:lnTo>
                      <a:lnTo>
                        <a:pt x="22470" y="237937"/>
                      </a:lnTo>
                      <a:cubicBezTo>
                        <a:pt x="67294" y="165173"/>
                        <a:pt x="117407" y="95674"/>
                        <a:pt x="172032" y="28893"/>
                      </a:cubicBezTo>
                      <a:cubicBezTo>
                        <a:pt x="180095" y="19028"/>
                        <a:pt x="188739" y="9621"/>
                        <a:pt x="197107" y="0"/>
                      </a:cubicBezTo>
                      <a:close/>
                    </a:path>
                  </a:pathLst>
                </a:custGeom>
                <a:gradFill flip="none" rotWithShape="1">
                  <a:gsLst>
                    <a:gs pos="62000">
                      <a:schemeClr val="accent3">
                        <a:lumMod val="40000"/>
                        <a:lumOff val="60000"/>
                      </a:schemeClr>
                    </a:gs>
                    <a:gs pos="0">
                      <a:schemeClr val="accent3">
                        <a:lumMod val="50000"/>
                      </a:schemeClr>
                    </a:gs>
                    <a:gs pos="35000">
                      <a:schemeClr val="accent3">
                        <a:lumMod val="75000"/>
                      </a:schemeClr>
                    </a:gs>
                    <a:gs pos="100000">
                      <a:schemeClr val="accent3">
                        <a:lumMod val="60000"/>
                        <a:lumOff val="40000"/>
                      </a:schemeClr>
                    </a:gs>
                  </a:gsLst>
                  <a:lin ang="12000000" scaled="0"/>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grpSp>
          <p:nvGrpSpPr>
            <p:cNvPr id="4" name="Group 3">
              <a:extLst>
                <a:ext uri="{FF2B5EF4-FFF2-40B4-BE49-F238E27FC236}">
                  <a16:creationId xmlns:a16="http://schemas.microsoft.com/office/drawing/2014/main" id="{8D586847-E8A9-434D-911F-1C7A5E722F07}"/>
                </a:ext>
              </a:extLst>
            </p:cNvPr>
            <p:cNvGrpSpPr/>
            <p:nvPr/>
          </p:nvGrpSpPr>
          <p:grpSpPr>
            <a:xfrm>
              <a:off x="1451352" y="4102855"/>
              <a:ext cx="5291973" cy="2270008"/>
              <a:chOff x="1451352" y="4102855"/>
              <a:chExt cx="5291973" cy="2270008"/>
            </a:xfrm>
          </p:grpSpPr>
          <p:sp>
            <p:nvSpPr>
              <p:cNvPr id="60" name="Oval 59">
                <a:extLst>
                  <a:ext uri="{FF2B5EF4-FFF2-40B4-BE49-F238E27FC236}">
                    <a16:creationId xmlns:a16="http://schemas.microsoft.com/office/drawing/2014/main" id="{40F94D30-0405-405E-A788-7994C0123D8A}"/>
                  </a:ext>
                </a:extLst>
              </p:cNvPr>
              <p:cNvSpPr/>
              <p:nvPr/>
            </p:nvSpPr>
            <p:spPr>
              <a:xfrm>
                <a:off x="4514680" y="5445235"/>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1" name="Oval 60">
                <a:extLst>
                  <a:ext uri="{FF2B5EF4-FFF2-40B4-BE49-F238E27FC236}">
                    <a16:creationId xmlns:a16="http://schemas.microsoft.com/office/drawing/2014/main" id="{782A234A-B33F-4E70-9F14-4E34C825C0EB}"/>
                  </a:ext>
                </a:extLst>
              </p:cNvPr>
              <p:cNvSpPr/>
              <p:nvPr/>
            </p:nvSpPr>
            <p:spPr>
              <a:xfrm>
                <a:off x="4780440" y="5127138"/>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2" name="Oval 61">
                <a:extLst>
                  <a:ext uri="{FF2B5EF4-FFF2-40B4-BE49-F238E27FC236}">
                    <a16:creationId xmlns:a16="http://schemas.microsoft.com/office/drawing/2014/main" id="{D085FB07-E14F-47A3-8708-E11FD8DFB1DD}"/>
                  </a:ext>
                </a:extLst>
              </p:cNvPr>
              <p:cNvSpPr/>
              <p:nvPr/>
            </p:nvSpPr>
            <p:spPr>
              <a:xfrm>
                <a:off x="5176251" y="5444370"/>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3" name="Oval 62">
                <a:extLst>
                  <a:ext uri="{FF2B5EF4-FFF2-40B4-BE49-F238E27FC236}">
                    <a16:creationId xmlns:a16="http://schemas.microsoft.com/office/drawing/2014/main" id="{861B9CD6-8FAB-49B7-988C-D32A6466CB9F}"/>
                  </a:ext>
                </a:extLst>
              </p:cNvPr>
              <p:cNvSpPr/>
              <p:nvPr/>
            </p:nvSpPr>
            <p:spPr>
              <a:xfrm>
                <a:off x="5655807" y="5395567"/>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4" name="Oval 53">
                <a:extLst>
                  <a:ext uri="{FF2B5EF4-FFF2-40B4-BE49-F238E27FC236}">
                    <a16:creationId xmlns:a16="http://schemas.microsoft.com/office/drawing/2014/main" id="{DCEB6008-DC73-42A6-A314-5B56EE215B28}"/>
                  </a:ext>
                </a:extLst>
              </p:cNvPr>
              <p:cNvSpPr/>
              <p:nvPr/>
            </p:nvSpPr>
            <p:spPr>
              <a:xfrm>
                <a:off x="2683098" y="4905490"/>
                <a:ext cx="751408" cy="75140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5" name="Oval 54">
                <a:extLst>
                  <a:ext uri="{FF2B5EF4-FFF2-40B4-BE49-F238E27FC236}">
                    <a16:creationId xmlns:a16="http://schemas.microsoft.com/office/drawing/2014/main" id="{A6A6A7E7-0926-44FC-886A-AF5A0603B35B}"/>
                  </a:ext>
                </a:extLst>
              </p:cNvPr>
              <p:cNvSpPr/>
              <p:nvPr/>
            </p:nvSpPr>
            <p:spPr>
              <a:xfrm>
                <a:off x="3314394" y="4946151"/>
                <a:ext cx="548616" cy="54861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6" name="Oval 55">
                <a:extLst>
                  <a:ext uri="{FF2B5EF4-FFF2-40B4-BE49-F238E27FC236}">
                    <a16:creationId xmlns:a16="http://schemas.microsoft.com/office/drawing/2014/main" id="{D3FF512C-06C5-49CF-A1B3-CCE2E8183481}"/>
                  </a:ext>
                </a:extLst>
              </p:cNvPr>
              <p:cNvSpPr/>
              <p:nvPr/>
            </p:nvSpPr>
            <p:spPr>
              <a:xfrm>
                <a:off x="3679829" y="517373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7" name="Oval 56">
                <a:extLst>
                  <a:ext uri="{FF2B5EF4-FFF2-40B4-BE49-F238E27FC236}">
                    <a16:creationId xmlns:a16="http://schemas.microsoft.com/office/drawing/2014/main" id="{FE7DDBCB-145C-4AD9-AD4C-8A2BC01F7E4F}"/>
                  </a:ext>
                </a:extLst>
              </p:cNvPr>
              <p:cNvSpPr/>
              <p:nvPr/>
            </p:nvSpPr>
            <p:spPr>
              <a:xfrm>
                <a:off x="4127774" y="4960942"/>
                <a:ext cx="769163" cy="76916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8" name="Oval 57">
                <a:extLst>
                  <a:ext uri="{FF2B5EF4-FFF2-40B4-BE49-F238E27FC236}">
                    <a16:creationId xmlns:a16="http://schemas.microsoft.com/office/drawing/2014/main" id="{F197F174-132D-4519-A8A1-947F5411D690}"/>
                  </a:ext>
                </a:extLst>
              </p:cNvPr>
              <p:cNvSpPr/>
              <p:nvPr/>
            </p:nvSpPr>
            <p:spPr>
              <a:xfrm>
                <a:off x="3688783" y="4539662"/>
                <a:ext cx="800222" cy="80022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9" name="Oval 58">
                <a:extLst>
                  <a:ext uri="{FF2B5EF4-FFF2-40B4-BE49-F238E27FC236}">
                    <a16:creationId xmlns:a16="http://schemas.microsoft.com/office/drawing/2014/main" id="{02F77FE2-6E97-4B60-AC6F-CDD9E0D2D490}"/>
                  </a:ext>
                </a:extLst>
              </p:cNvPr>
              <p:cNvSpPr/>
              <p:nvPr/>
            </p:nvSpPr>
            <p:spPr>
              <a:xfrm>
                <a:off x="4642116" y="4739286"/>
                <a:ext cx="594928" cy="5949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2" name="Oval 1">
                <a:extLst>
                  <a:ext uri="{FF2B5EF4-FFF2-40B4-BE49-F238E27FC236}">
                    <a16:creationId xmlns:a16="http://schemas.microsoft.com/office/drawing/2014/main" id="{30F24C6E-5C90-4828-9CD0-D2F1E035BAA8}"/>
                  </a:ext>
                </a:extLst>
              </p:cNvPr>
              <p:cNvSpPr/>
              <p:nvPr/>
            </p:nvSpPr>
            <p:spPr>
              <a:xfrm>
                <a:off x="1896877" y="5484341"/>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1" name="Oval 50">
                <a:extLst>
                  <a:ext uri="{FF2B5EF4-FFF2-40B4-BE49-F238E27FC236}">
                    <a16:creationId xmlns:a16="http://schemas.microsoft.com/office/drawing/2014/main" id="{18934FF0-0CA5-42BB-845A-61D96B40E821}"/>
                  </a:ext>
                </a:extLst>
              </p:cNvPr>
              <p:cNvSpPr/>
              <p:nvPr/>
            </p:nvSpPr>
            <p:spPr>
              <a:xfrm>
                <a:off x="2238355" y="5267852"/>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2" name="Oval 51">
                <a:extLst>
                  <a:ext uri="{FF2B5EF4-FFF2-40B4-BE49-F238E27FC236}">
                    <a16:creationId xmlns:a16="http://schemas.microsoft.com/office/drawing/2014/main" id="{642055F1-D2F1-4B52-B5BF-7F40079A82F5}"/>
                  </a:ext>
                </a:extLst>
              </p:cNvPr>
              <p:cNvSpPr/>
              <p:nvPr/>
            </p:nvSpPr>
            <p:spPr>
              <a:xfrm>
                <a:off x="2624176" y="5484341"/>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3" name="Oval 52">
                <a:extLst>
                  <a:ext uri="{FF2B5EF4-FFF2-40B4-BE49-F238E27FC236}">
                    <a16:creationId xmlns:a16="http://schemas.microsoft.com/office/drawing/2014/main" id="{82259616-586D-486A-BA40-8A28499E3F75}"/>
                  </a:ext>
                </a:extLst>
              </p:cNvPr>
              <p:cNvSpPr/>
              <p:nvPr/>
            </p:nvSpPr>
            <p:spPr>
              <a:xfrm>
                <a:off x="3145883" y="5368468"/>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4" name="Oval 63">
                <a:extLst>
                  <a:ext uri="{FF2B5EF4-FFF2-40B4-BE49-F238E27FC236}">
                    <a16:creationId xmlns:a16="http://schemas.microsoft.com/office/drawing/2014/main" id="{2CD5EAE4-8D8A-4F7C-B227-5EB206DDFF0A}"/>
                  </a:ext>
                </a:extLst>
              </p:cNvPr>
              <p:cNvSpPr/>
              <p:nvPr/>
            </p:nvSpPr>
            <p:spPr>
              <a:xfrm>
                <a:off x="4033604" y="553568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5" name="Oval 64">
                <a:extLst>
                  <a:ext uri="{FF2B5EF4-FFF2-40B4-BE49-F238E27FC236}">
                    <a16:creationId xmlns:a16="http://schemas.microsoft.com/office/drawing/2014/main" id="{3CA36434-0E92-490E-AF39-345CCF12CF99}"/>
                  </a:ext>
                </a:extLst>
              </p:cNvPr>
              <p:cNvSpPr/>
              <p:nvPr/>
            </p:nvSpPr>
            <p:spPr>
              <a:xfrm>
                <a:off x="3645147" y="5719382"/>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6" name="Oval 65">
                <a:extLst>
                  <a:ext uri="{FF2B5EF4-FFF2-40B4-BE49-F238E27FC236}">
                    <a16:creationId xmlns:a16="http://schemas.microsoft.com/office/drawing/2014/main" id="{F425CE6F-F347-4827-944D-D19AC9BF8538}"/>
                  </a:ext>
                </a:extLst>
              </p:cNvPr>
              <p:cNvSpPr/>
              <p:nvPr/>
            </p:nvSpPr>
            <p:spPr>
              <a:xfrm>
                <a:off x="4836414" y="5656523"/>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7" name="Oval 66">
                <a:extLst>
                  <a:ext uri="{FF2B5EF4-FFF2-40B4-BE49-F238E27FC236}">
                    <a16:creationId xmlns:a16="http://schemas.microsoft.com/office/drawing/2014/main" id="{B27FC851-1697-4170-B6C1-101D7FACEAC8}"/>
                  </a:ext>
                </a:extLst>
              </p:cNvPr>
              <p:cNvSpPr/>
              <p:nvPr/>
            </p:nvSpPr>
            <p:spPr>
              <a:xfrm>
                <a:off x="5340662" y="4557194"/>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8" name="Oval 67">
                <a:extLst>
                  <a:ext uri="{FF2B5EF4-FFF2-40B4-BE49-F238E27FC236}">
                    <a16:creationId xmlns:a16="http://schemas.microsoft.com/office/drawing/2014/main" id="{A3440A85-22B8-4546-B85D-6BBBA68F6552}"/>
                  </a:ext>
                </a:extLst>
              </p:cNvPr>
              <p:cNvSpPr/>
              <p:nvPr/>
            </p:nvSpPr>
            <p:spPr>
              <a:xfrm>
                <a:off x="2618674" y="4525723"/>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9" name="Oval 68">
                <a:extLst>
                  <a:ext uri="{FF2B5EF4-FFF2-40B4-BE49-F238E27FC236}">
                    <a16:creationId xmlns:a16="http://schemas.microsoft.com/office/drawing/2014/main" id="{1EAFF9B7-7404-47C6-9EF7-0D0551F8A69D}"/>
                  </a:ext>
                </a:extLst>
              </p:cNvPr>
              <p:cNvSpPr/>
              <p:nvPr/>
            </p:nvSpPr>
            <p:spPr>
              <a:xfrm>
                <a:off x="3476351" y="4102855"/>
                <a:ext cx="224828" cy="2248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0" name="Oval 69">
                <a:extLst>
                  <a:ext uri="{FF2B5EF4-FFF2-40B4-BE49-F238E27FC236}">
                    <a16:creationId xmlns:a16="http://schemas.microsoft.com/office/drawing/2014/main" id="{D0AD9FA1-D833-4A2B-A716-EF6E76498306}"/>
                  </a:ext>
                </a:extLst>
              </p:cNvPr>
              <p:cNvSpPr/>
              <p:nvPr/>
            </p:nvSpPr>
            <p:spPr>
              <a:xfrm>
                <a:off x="6134469" y="4717321"/>
                <a:ext cx="207353" cy="20735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1" name="Oval 70">
                <a:extLst>
                  <a:ext uri="{FF2B5EF4-FFF2-40B4-BE49-F238E27FC236}">
                    <a16:creationId xmlns:a16="http://schemas.microsoft.com/office/drawing/2014/main" id="{D40BD324-C0D4-4121-AE76-51723E3EADF0}"/>
                  </a:ext>
                </a:extLst>
              </p:cNvPr>
              <p:cNvSpPr/>
              <p:nvPr/>
            </p:nvSpPr>
            <p:spPr>
              <a:xfrm>
                <a:off x="6026370" y="5695203"/>
                <a:ext cx="410335" cy="410335"/>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72" name="Oval 71">
                <a:extLst>
                  <a:ext uri="{FF2B5EF4-FFF2-40B4-BE49-F238E27FC236}">
                    <a16:creationId xmlns:a16="http://schemas.microsoft.com/office/drawing/2014/main" id="{3A91CF07-6A96-4964-8EFA-EDDD910BB0A9}"/>
                  </a:ext>
                </a:extLst>
              </p:cNvPr>
              <p:cNvSpPr/>
              <p:nvPr/>
            </p:nvSpPr>
            <p:spPr>
              <a:xfrm>
                <a:off x="1583076" y="5388048"/>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dirty="0">
                  <a:solidFill>
                    <a:schemeClr val="tx1"/>
                  </a:solidFill>
                </a:endParaRPr>
              </a:p>
            </p:txBody>
          </p:sp>
          <p:sp>
            <p:nvSpPr>
              <p:cNvPr id="73" name="Oval 72">
                <a:extLst>
                  <a:ext uri="{FF2B5EF4-FFF2-40B4-BE49-F238E27FC236}">
                    <a16:creationId xmlns:a16="http://schemas.microsoft.com/office/drawing/2014/main" id="{E624CEC0-4E85-4624-84F3-22D7F4A29CD8}"/>
                  </a:ext>
                </a:extLst>
              </p:cNvPr>
              <p:cNvSpPr/>
              <p:nvPr/>
            </p:nvSpPr>
            <p:spPr>
              <a:xfrm>
                <a:off x="1451352" y="5303746"/>
                <a:ext cx="231939" cy="231939"/>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dirty="0">
                  <a:solidFill>
                    <a:schemeClr val="tx1"/>
                  </a:solidFill>
                </a:endParaRPr>
              </a:p>
            </p:txBody>
          </p:sp>
          <p:sp>
            <p:nvSpPr>
              <p:cNvPr id="74" name="Oval 73">
                <a:extLst>
                  <a:ext uri="{FF2B5EF4-FFF2-40B4-BE49-F238E27FC236}">
                    <a16:creationId xmlns:a16="http://schemas.microsoft.com/office/drawing/2014/main" id="{7BD46D34-703F-43D3-A614-EE5B03E7E147}"/>
                  </a:ext>
                </a:extLst>
              </p:cNvPr>
              <p:cNvSpPr/>
              <p:nvPr/>
            </p:nvSpPr>
            <p:spPr>
              <a:xfrm>
                <a:off x="1505787" y="4995533"/>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5" name="Oval 74">
                <a:extLst>
                  <a:ext uri="{FF2B5EF4-FFF2-40B4-BE49-F238E27FC236}">
                    <a16:creationId xmlns:a16="http://schemas.microsoft.com/office/drawing/2014/main" id="{516BEF11-656B-4DF8-AA1C-39141E41AE89}"/>
                  </a:ext>
                </a:extLst>
              </p:cNvPr>
              <p:cNvSpPr/>
              <p:nvPr/>
            </p:nvSpPr>
            <p:spPr>
              <a:xfrm>
                <a:off x="6518399" y="5505179"/>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6" name="Oval 75">
                <a:extLst>
                  <a:ext uri="{FF2B5EF4-FFF2-40B4-BE49-F238E27FC236}">
                    <a16:creationId xmlns:a16="http://schemas.microsoft.com/office/drawing/2014/main" id="{D0982324-D426-46E3-87EB-0D7C97E74E27}"/>
                  </a:ext>
                </a:extLst>
              </p:cNvPr>
              <p:cNvSpPr/>
              <p:nvPr/>
            </p:nvSpPr>
            <p:spPr>
              <a:xfrm>
                <a:off x="6559657" y="520840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7" name="Oval 76">
                <a:extLst>
                  <a:ext uri="{FF2B5EF4-FFF2-40B4-BE49-F238E27FC236}">
                    <a16:creationId xmlns:a16="http://schemas.microsoft.com/office/drawing/2014/main" id="{03ADAC47-CC68-4F80-93B1-BA3B9A0A8FAE}"/>
                  </a:ext>
                </a:extLst>
              </p:cNvPr>
              <p:cNvSpPr/>
              <p:nvPr/>
            </p:nvSpPr>
            <p:spPr>
              <a:xfrm>
                <a:off x="3317145" y="6088337"/>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8" name="Oval 77">
                <a:extLst>
                  <a:ext uri="{FF2B5EF4-FFF2-40B4-BE49-F238E27FC236}">
                    <a16:creationId xmlns:a16="http://schemas.microsoft.com/office/drawing/2014/main" id="{1580D7A9-D375-41AC-A330-226AA1999D46}"/>
                  </a:ext>
                </a:extLst>
              </p:cNvPr>
              <p:cNvSpPr/>
              <p:nvPr/>
            </p:nvSpPr>
            <p:spPr>
              <a:xfrm>
                <a:off x="3020327" y="623574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90" name="Freeform: Shape 89">
                <a:extLst>
                  <a:ext uri="{FF2B5EF4-FFF2-40B4-BE49-F238E27FC236}">
                    <a16:creationId xmlns:a16="http://schemas.microsoft.com/office/drawing/2014/main" id="{D12D37A6-D8A8-4D54-A567-DC90E436B5E5}"/>
                  </a:ext>
                </a:extLst>
              </p:cNvPr>
              <p:cNvSpPr/>
              <p:nvPr/>
            </p:nvSpPr>
            <p:spPr>
              <a:xfrm>
                <a:off x="1896877" y="5290986"/>
                <a:ext cx="4539829" cy="931086"/>
              </a:xfrm>
              <a:custGeom>
                <a:avLst/>
                <a:gdLst>
                  <a:gd name="connsiteX0" fmla="*/ 691268 w 4539829"/>
                  <a:gd name="connsiteY0" fmla="*/ 0 h 931086"/>
                  <a:gd name="connsiteX1" fmla="*/ 1013570 w 4539829"/>
                  <a:gd name="connsiteY1" fmla="*/ 213636 h 931086"/>
                  <a:gd name="connsiteX2" fmla="*/ 1014847 w 4539829"/>
                  <a:gd name="connsiteY2" fmla="*/ 219961 h 931086"/>
                  <a:gd name="connsiteX3" fmla="*/ 1049283 w 4539829"/>
                  <a:gd name="connsiteY3" fmla="*/ 216489 h 931086"/>
                  <a:gd name="connsiteX4" fmla="*/ 1229307 w 4539829"/>
                  <a:gd name="connsiteY4" fmla="*/ 271479 h 931086"/>
                  <a:gd name="connsiteX5" fmla="*/ 1272347 w 4539829"/>
                  <a:gd name="connsiteY5" fmla="*/ 306990 h 931086"/>
                  <a:gd name="connsiteX6" fmla="*/ 1274309 w 4539829"/>
                  <a:gd name="connsiteY6" fmla="*/ 297269 h 931086"/>
                  <a:gd name="connsiteX7" fmla="*/ 1570990 w 4539829"/>
                  <a:gd name="connsiteY7" fmla="*/ 100616 h 931086"/>
                  <a:gd name="connsiteX8" fmla="*/ 1892974 w 4539829"/>
                  <a:gd name="connsiteY8" fmla="*/ 422600 h 931086"/>
                  <a:gd name="connsiteX9" fmla="*/ 1881928 w 4539829"/>
                  <a:gd name="connsiteY9" fmla="*/ 477314 h 931086"/>
                  <a:gd name="connsiteX10" fmla="*/ 1894715 w 4539829"/>
                  <a:gd name="connsiteY10" fmla="*/ 470373 h 931086"/>
                  <a:gd name="connsiteX11" fmla="*/ 1988048 w 4539829"/>
                  <a:gd name="connsiteY11" fmla="*/ 451530 h 931086"/>
                  <a:gd name="connsiteX12" fmla="*/ 2122110 w 4539829"/>
                  <a:gd name="connsiteY12" fmla="*/ 492481 h 931086"/>
                  <a:gd name="connsiteX13" fmla="*/ 2152662 w 4539829"/>
                  <a:gd name="connsiteY13" fmla="*/ 517688 h 931086"/>
                  <a:gd name="connsiteX14" fmla="*/ 2162564 w 4539829"/>
                  <a:gd name="connsiteY14" fmla="*/ 468641 h 931086"/>
                  <a:gd name="connsiteX15" fmla="*/ 2465513 w 4539829"/>
                  <a:gd name="connsiteY15" fmla="*/ 267833 h 931086"/>
                  <a:gd name="connsiteX16" fmla="*/ 2649340 w 4539829"/>
                  <a:gd name="connsiteY16" fmla="*/ 323985 h 931086"/>
                  <a:gd name="connsiteX17" fmla="*/ 2651368 w 4539829"/>
                  <a:gd name="connsiteY17" fmla="*/ 325658 h 931086"/>
                  <a:gd name="connsiteX18" fmla="*/ 2697563 w 4539829"/>
                  <a:gd name="connsiteY18" fmla="*/ 257143 h 931086"/>
                  <a:gd name="connsiteX19" fmla="*/ 2890119 w 4539829"/>
                  <a:gd name="connsiteY19" fmla="*/ 177383 h 931086"/>
                  <a:gd name="connsiteX20" fmla="*/ 3141035 w 4539829"/>
                  <a:gd name="connsiteY20" fmla="*/ 343702 h 931086"/>
                  <a:gd name="connsiteX21" fmla="*/ 3150697 w 4539829"/>
                  <a:gd name="connsiteY21" fmla="*/ 391556 h 931086"/>
                  <a:gd name="connsiteX22" fmla="*/ 3179315 w 4539829"/>
                  <a:gd name="connsiteY22" fmla="*/ 388671 h 931086"/>
                  <a:gd name="connsiteX23" fmla="*/ 3272648 w 4539829"/>
                  <a:gd name="connsiteY23" fmla="*/ 407514 h 931086"/>
                  <a:gd name="connsiteX24" fmla="*/ 3295265 w 4539829"/>
                  <a:gd name="connsiteY24" fmla="*/ 419791 h 931086"/>
                  <a:gd name="connsiteX25" fmla="*/ 3304677 w 4539829"/>
                  <a:gd name="connsiteY25" fmla="*/ 373171 h 931086"/>
                  <a:gd name="connsiteX26" fmla="*/ 3601358 w 4539829"/>
                  <a:gd name="connsiteY26" fmla="*/ 176518 h 931086"/>
                  <a:gd name="connsiteX27" fmla="*/ 3781383 w 4539829"/>
                  <a:gd name="connsiteY27" fmla="*/ 231508 h 931086"/>
                  <a:gd name="connsiteX28" fmla="*/ 3819477 w 4539829"/>
                  <a:gd name="connsiteY28" fmla="*/ 262939 h 931086"/>
                  <a:gd name="connsiteX29" fmla="*/ 3853237 w 4539829"/>
                  <a:gd name="connsiteY29" fmla="*/ 222022 h 931086"/>
                  <a:gd name="connsiteX30" fmla="*/ 4080914 w 4539829"/>
                  <a:gd name="connsiteY30" fmla="*/ 127715 h 931086"/>
                  <a:gd name="connsiteX31" fmla="*/ 4377595 w 4539829"/>
                  <a:gd name="connsiteY31" fmla="*/ 324368 h 931086"/>
                  <a:gd name="connsiteX32" fmla="*/ 4400780 w 4539829"/>
                  <a:gd name="connsiteY32" fmla="*/ 439209 h 931086"/>
                  <a:gd name="connsiteX33" fmla="*/ 4414522 w 4539829"/>
                  <a:gd name="connsiteY33" fmla="*/ 443474 h 931086"/>
                  <a:gd name="connsiteX34" fmla="*/ 4539829 w 4539829"/>
                  <a:gd name="connsiteY34" fmla="*/ 632519 h 931086"/>
                  <a:gd name="connsiteX35" fmla="*/ 4334661 w 4539829"/>
                  <a:gd name="connsiteY35" fmla="*/ 837687 h 931086"/>
                  <a:gd name="connsiteX36" fmla="*/ 4189586 w 4539829"/>
                  <a:gd name="connsiteY36" fmla="*/ 777595 h 931086"/>
                  <a:gd name="connsiteX37" fmla="*/ 4175066 w 4539829"/>
                  <a:gd name="connsiteY37" fmla="*/ 756059 h 931086"/>
                  <a:gd name="connsiteX38" fmla="*/ 4145805 w 4539829"/>
                  <a:gd name="connsiteY38" fmla="*/ 765142 h 931086"/>
                  <a:gd name="connsiteX39" fmla="*/ 4080914 w 4539829"/>
                  <a:gd name="connsiteY39" fmla="*/ 771683 h 931086"/>
                  <a:gd name="connsiteX40" fmla="*/ 3900890 w 4539829"/>
                  <a:gd name="connsiteY40" fmla="*/ 716693 h 931086"/>
                  <a:gd name="connsiteX41" fmla="*/ 3862795 w 4539829"/>
                  <a:gd name="connsiteY41" fmla="*/ 685262 h 931086"/>
                  <a:gd name="connsiteX42" fmla="*/ 3829035 w 4539829"/>
                  <a:gd name="connsiteY42" fmla="*/ 726179 h 931086"/>
                  <a:gd name="connsiteX43" fmla="*/ 3601358 w 4539829"/>
                  <a:gd name="connsiteY43" fmla="*/ 820486 h 931086"/>
                  <a:gd name="connsiteX44" fmla="*/ 3421334 w 4539829"/>
                  <a:gd name="connsiteY44" fmla="*/ 765496 h 931086"/>
                  <a:gd name="connsiteX45" fmla="*/ 3388848 w 4539829"/>
                  <a:gd name="connsiteY45" fmla="*/ 738693 h 931086"/>
                  <a:gd name="connsiteX46" fmla="*/ 3348864 w 4539829"/>
                  <a:gd name="connsiteY46" fmla="*/ 797998 h 931086"/>
                  <a:gd name="connsiteX47" fmla="*/ 3179315 w 4539829"/>
                  <a:gd name="connsiteY47" fmla="*/ 868227 h 931086"/>
                  <a:gd name="connsiteX48" fmla="*/ 2958380 w 4539829"/>
                  <a:gd name="connsiteY48" fmla="*/ 721782 h 931086"/>
                  <a:gd name="connsiteX49" fmla="*/ 2956584 w 4539829"/>
                  <a:gd name="connsiteY49" fmla="*/ 712887 h 931086"/>
                  <a:gd name="connsiteX50" fmla="*/ 2945000 w 4539829"/>
                  <a:gd name="connsiteY50" fmla="*/ 716483 h 931086"/>
                  <a:gd name="connsiteX51" fmla="*/ 2890119 w 4539829"/>
                  <a:gd name="connsiteY51" fmla="*/ 722015 h 931086"/>
                  <a:gd name="connsiteX52" fmla="*/ 2784122 w 4539829"/>
                  <a:gd name="connsiteY52" fmla="*/ 700615 h 931086"/>
                  <a:gd name="connsiteX53" fmla="*/ 2774372 w 4539829"/>
                  <a:gd name="connsiteY53" fmla="*/ 695323 h 931086"/>
                  <a:gd name="connsiteX54" fmla="*/ 2768462 w 4539829"/>
                  <a:gd name="connsiteY54" fmla="*/ 724597 h 931086"/>
                  <a:gd name="connsiteX55" fmla="*/ 2465513 w 4539829"/>
                  <a:gd name="connsiteY55" fmla="*/ 925405 h 931086"/>
                  <a:gd name="connsiteX56" fmla="*/ 2233026 w 4539829"/>
                  <a:gd name="connsiteY56" fmla="*/ 829106 h 931086"/>
                  <a:gd name="connsiteX57" fmla="*/ 2203297 w 4539829"/>
                  <a:gd name="connsiteY57" fmla="*/ 793074 h 931086"/>
                  <a:gd name="connsiteX58" fmla="*/ 2157597 w 4539829"/>
                  <a:gd name="connsiteY58" fmla="*/ 860857 h 931086"/>
                  <a:gd name="connsiteX59" fmla="*/ 1988048 w 4539829"/>
                  <a:gd name="connsiteY59" fmla="*/ 931086 h 931086"/>
                  <a:gd name="connsiteX60" fmla="*/ 1748270 w 4539829"/>
                  <a:gd name="connsiteY60" fmla="*/ 691308 h 931086"/>
                  <a:gd name="connsiteX61" fmla="*/ 1748321 w 4539829"/>
                  <a:gd name="connsiteY61" fmla="*/ 691057 h 931086"/>
                  <a:gd name="connsiteX62" fmla="*/ 1696321 w 4539829"/>
                  <a:gd name="connsiteY62" fmla="*/ 719281 h 931086"/>
                  <a:gd name="connsiteX63" fmla="*/ 1570990 w 4539829"/>
                  <a:gd name="connsiteY63" fmla="*/ 744584 h 931086"/>
                  <a:gd name="connsiteX64" fmla="*/ 1390966 w 4539829"/>
                  <a:gd name="connsiteY64" fmla="*/ 689594 h 931086"/>
                  <a:gd name="connsiteX65" fmla="*/ 1347926 w 4539829"/>
                  <a:gd name="connsiteY65" fmla="*/ 654084 h 931086"/>
                  <a:gd name="connsiteX66" fmla="*/ 1345964 w 4539829"/>
                  <a:gd name="connsiteY66" fmla="*/ 663804 h 931086"/>
                  <a:gd name="connsiteX67" fmla="*/ 1049283 w 4539829"/>
                  <a:gd name="connsiteY67" fmla="*/ 860457 h 931086"/>
                  <a:gd name="connsiteX68" fmla="*/ 782289 w 4539829"/>
                  <a:gd name="connsiteY68" fmla="*/ 718498 h 931086"/>
                  <a:gd name="connsiteX69" fmla="*/ 767241 w 4539829"/>
                  <a:gd name="connsiteY69" fmla="*/ 690773 h 931086"/>
                  <a:gd name="connsiteX70" fmla="*/ 761763 w 4539829"/>
                  <a:gd name="connsiteY70" fmla="*/ 692474 h 931086"/>
                  <a:gd name="connsiteX71" fmla="*/ 691268 w 4539829"/>
                  <a:gd name="connsiteY71" fmla="*/ 699580 h 931086"/>
                  <a:gd name="connsiteX72" fmla="*/ 495697 w 4539829"/>
                  <a:gd name="connsiteY72" fmla="*/ 639842 h 931086"/>
                  <a:gd name="connsiteX73" fmla="*/ 493878 w 4539829"/>
                  <a:gd name="connsiteY73" fmla="*/ 638341 h 931086"/>
                  <a:gd name="connsiteX74" fmla="*/ 464872 w 4539829"/>
                  <a:gd name="connsiteY74" fmla="*/ 681362 h 931086"/>
                  <a:gd name="connsiteX75" fmla="*/ 272316 w 4539829"/>
                  <a:gd name="connsiteY75" fmla="*/ 761121 h 931086"/>
                  <a:gd name="connsiteX76" fmla="*/ 0 w 4539829"/>
                  <a:gd name="connsiteY76" fmla="*/ 488805 h 931086"/>
                  <a:gd name="connsiteX77" fmla="*/ 272316 w 4539829"/>
                  <a:gd name="connsiteY77" fmla="*/ 216489 h 931086"/>
                  <a:gd name="connsiteX78" fmla="*/ 327197 w 4539829"/>
                  <a:gd name="connsiteY78" fmla="*/ 222022 h 931086"/>
                  <a:gd name="connsiteX79" fmla="*/ 364910 w 4539829"/>
                  <a:gd name="connsiteY79" fmla="*/ 233728 h 931086"/>
                  <a:gd name="connsiteX80" fmla="*/ 368966 w 4539829"/>
                  <a:gd name="connsiteY80" fmla="*/ 213636 h 931086"/>
                  <a:gd name="connsiteX81" fmla="*/ 691268 w 4539829"/>
                  <a:gd name="connsiteY81" fmla="*/ 0 h 9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39829" h="931086">
                    <a:moveTo>
                      <a:pt x="691268" y="0"/>
                    </a:moveTo>
                    <a:cubicBezTo>
                      <a:pt x="836156" y="0"/>
                      <a:pt x="960469" y="88091"/>
                      <a:pt x="1013570" y="213636"/>
                    </a:cubicBezTo>
                    <a:lnTo>
                      <a:pt x="1014847" y="219961"/>
                    </a:lnTo>
                    <a:lnTo>
                      <a:pt x="1049283" y="216489"/>
                    </a:lnTo>
                    <a:cubicBezTo>
                      <a:pt x="1115968" y="216489"/>
                      <a:pt x="1177918" y="236761"/>
                      <a:pt x="1229307" y="271479"/>
                    </a:cubicBezTo>
                    <a:lnTo>
                      <a:pt x="1272347" y="306990"/>
                    </a:lnTo>
                    <a:lnTo>
                      <a:pt x="1274309" y="297269"/>
                    </a:lnTo>
                    <a:cubicBezTo>
                      <a:pt x="1323189" y="181705"/>
                      <a:pt x="1437620" y="100616"/>
                      <a:pt x="1570990" y="100616"/>
                    </a:cubicBezTo>
                    <a:cubicBezTo>
                      <a:pt x="1748817" y="100616"/>
                      <a:pt x="1892974" y="244773"/>
                      <a:pt x="1892974" y="422600"/>
                    </a:cubicBezTo>
                    <a:lnTo>
                      <a:pt x="1881928" y="477314"/>
                    </a:lnTo>
                    <a:lnTo>
                      <a:pt x="1894715" y="470373"/>
                    </a:lnTo>
                    <a:cubicBezTo>
                      <a:pt x="1923402" y="458240"/>
                      <a:pt x="1954941" y="451530"/>
                      <a:pt x="1988048" y="451530"/>
                    </a:cubicBezTo>
                    <a:cubicBezTo>
                      <a:pt x="2037708" y="451530"/>
                      <a:pt x="2083841" y="466627"/>
                      <a:pt x="2122110" y="492481"/>
                    </a:cubicBezTo>
                    <a:lnTo>
                      <a:pt x="2152662" y="517688"/>
                    </a:lnTo>
                    <a:lnTo>
                      <a:pt x="2162564" y="468641"/>
                    </a:lnTo>
                    <a:cubicBezTo>
                      <a:pt x="2212477" y="350635"/>
                      <a:pt x="2329325" y="267833"/>
                      <a:pt x="2465513" y="267833"/>
                    </a:cubicBezTo>
                    <a:cubicBezTo>
                      <a:pt x="2533606" y="267833"/>
                      <a:pt x="2596865" y="288534"/>
                      <a:pt x="2649340" y="323985"/>
                    </a:cubicBezTo>
                    <a:lnTo>
                      <a:pt x="2651368" y="325658"/>
                    </a:lnTo>
                    <a:lnTo>
                      <a:pt x="2697563" y="257143"/>
                    </a:lnTo>
                    <a:cubicBezTo>
                      <a:pt x="2746842" y="207863"/>
                      <a:pt x="2814921" y="177383"/>
                      <a:pt x="2890119" y="177383"/>
                    </a:cubicBezTo>
                    <a:cubicBezTo>
                      <a:pt x="3002916" y="177383"/>
                      <a:pt x="3099695" y="245963"/>
                      <a:pt x="3141035" y="343702"/>
                    </a:cubicBezTo>
                    <a:lnTo>
                      <a:pt x="3150697" y="391556"/>
                    </a:lnTo>
                    <a:lnTo>
                      <a:pt x="3179315" y="388671"/>
                    </a:lnTo>
                    <a:cubicBezTo>
                      <a:pt x="3212422" y="388671"/>
                      <a:pt x="3243961" y="395381"/>
                      <a:pt x="3272648" y="407514"/>
                    </a:cubicBezTo>
                    <a:lnTo>
                      <a:pt x="3295265" y="419791"/>
                    </a:lnTo>
                    <a:lnTo>
                      <a:pt x="3304677" y="373171"/>
                    </a:lnTo>
                    <a:cubicBezTo>
                      <a:pt x="3353557" y="257607"/>
                      <a:pt x="3467988" y="176518"/>
                      <a:pt x="3601358" y="176518"/>
                    </a:cubicBezTo>
                    <a:cubicBezTo>
                      <a:pt x="3668043" y="176518"/>
                      <a:pt x="3729994" y="196790"/>
                      <a:pt x="3781383" y="231508"/>
                    </a:cubicBezTo>
                    <a:lnTo>
                      <a:pt x="3819477" y="262939"/>
                    </a:lnTo>
                    <a:lnTo>
                      <a:pt x="3853237" y="222022"/>
                    </a:lnTo>
                    <a:cubicBezTo>
                      <a:pt x="3911505" y="163754"/>
                      <a:pt x="3992001" y="127715"/>
                      <a:pt x="4080914" y="127715"/>
                    </a:cubicBezTo>
                    <a:cubicBezTo>
                      <a:pt x="4214285" y="127715"/>
                      <a:pt x="4328715" y="208804"/>
                      <a:pt x="4377595" y="324368"/>
                    </a:cubicBezTo>
                    <a:lnTo>
                      <a:pt x="4400780" y="439209"/>
                    </a:lnTo>
                    <a:lnTo>
                      <a:pt x="4414522" y="443474"/>
                    </a:lnTo>
                    <a:cubicBezTo>
                      <a:pt x="4488160" y="474621"/>
                      <a:pt x="4539829" y="547536"/>
                      <a:pt x="4539829" y="632519"/>
                    </a:cubicBezTo>
                    <a:cubicBezTo>
                      <a:pt x="4539829" y="745830"/>
                      <a:pt x="4447972" y="837687"/>
                      <a:pt x="4334661" y="837687"/>
                    </a:cubicBezTo>
                    <a:cubicBezTo>
                      <a:pt x="4278006" y="837687"/>
                      <a:pt x="4226714" y="814723"/>
                      <a:pt x="4189586" y="777595"/>
                    </a:cubicBezTo>
                    <a:lnTo>
                      <a:pt x="4175066" y="756059"/>
                    </a:lnTo>
                    <a:lnTo>
                      <a:pt x="4145805" y="765142"/>
                    </a:lnTo>
                    <a:cubicBezTo>
                      <a:pt x="4124845" y="769431"/>
                      <a:pt x="4103143" y="771683"/>
                      <a:pt x="4080914" y="771683"/>
                    </a:cubicBezTo>
                    <a:cubicBezTo>
                      <a:pt x="4014229" y="771683"/>
                      <a:pt x="3952279" y="751411"/>
                      <a:pt x="3900890" y="716693"/>
                    </a:cubicBezTo>
                    <a:lnTo>
                      <a:pt x="3862795" y="685262"/>
                    </a:lnTo>
                    <a:lnTo>
                      <a:pt x="3829035" y="726179"/>
                    </a:lnTo>
                    <a:cubicBezTo>
                      <a:pt x="3770768" y="784447"/>
                      <a:pt x="3690272" y="820486"/>
                      <a:pt x="3601358" y="820486"/>
                    </a:cubicBezTo>
                    <a:cubicBezTo>
                      <a:pt x="3534673" y="820486"/>
                      <a:pt x="3472723" y="800214"/>
                      <a:pt x="3421334" y="765496"/>
                    </a:cubicBezTo>
                    <a:lnTo>
                      <a:pt x="3388848" y="738693"/>
                    </a:lnTo>
                    <a:lnTo>
                      <a:pt x="3348864" y="797998"/>
                    </a:lnTo>
                    <a:cubicBezTo>
                      <a:pt x="3305473" y="841389"/>
                      <a:pt x="3245528" y="868227"/>
                      <a:pt x="3179315" y="868227"/>
                    </a:cubicBezTo>
                    <a:cubicBezTo>
                      <a:pt x="3079996" y="868227"/>
                      <a:pt x="2994780" y="807842"/>
                      <a:pt x="2958380" y="721782"/>
                    </a:cubicBezTo>
                    <a:lnTo>
                      <a:pt x="2956584" y="712887"/>
                    </a:lnTo>
                    <a:lnTo>
                      <a:pt x="2945000" y="716483"/>
                    </a:lnTo>
                    <a:cubicBezTo>
                      <a:pt x="2927273" y="720110"/>
                      <a:pt x="2908919" y="722015"/>
                      <a:pt x="2890119" y="722015"/>
                    </a:cubicBezTo>
                    <a:cubicBezTo>
                      <a:pt x="2852520" y="722015"/>
                      <a:pt x="2816701" y="714395"/>
                      <a:pt x="2784122" y="700615"/>
                    </a:cubicBezTo>
                    <a:lnTo>
                      <a:pt x="2774372" y="695323"/>
                    </a:lnTo>
                    <a:lnTo>
                      <a:pt x="2768462" y="724597"/>
                    </a:lnTo>
                    <a:cubicBezTo>
                      <a:pt x="2718549" y="842604"/>
                      <a:pt x="2601700" y="925405"/>
                      <a:pt x="2465513" y="925405"/>
                    </a:cubicBezTo>
                    <a:cubicBezTo>
                      <a:pt x="2374721" y="925405"/>
                      <a:pt x="2292525" y="888605"/>
                      <a:pt x="2233026" y="829106"/>
                    </a:cubicBezTo>
                    <a:lnTo>
                      <a:pt x="2203297" y="793074"/>
                    </a:lnTo>
                    <a:lnTo>
                      <a:pt x="2157597" y="860857"/>
                    </a:lnTo>
                    <a:cubicBezTo>
                      <a:pt x="2114205" y="904248"/>
                      <a:pt x="2054261" y="931086"/>
                      <a:pt x="1988048" y="931086"/>
                    </a:cubicBezTo>
                    <a:cubicBezTo>
                      <a:pt x="1855622" y="931086"/>
                      <a:pt x="1748270" y="823734"/>
                      <a:pt x="1748270" y="691308"/>
                    </a:cubicBezTo>
                    <a:lnTo>
                      <a:pt x="1748321" y="691057"/>
                    </a:lnTo>
                    <a:lnTo>
                      <a:pt x="1696321" y="719281"/>
                    </a:lnTo>
                    <a:cubicBezTo>
                      <a:pt x="1657799" y="735574"/>
                      <a:pt x="1615447" y="744584"/>
                      <a:pt x="1570990" y="744584"/>
                    </a:cubicBezTo>
                    <a:cubicBezTo>
                      <a:pt x="1504305" y="744584"/>
                      <a:pt x="1442355" y="724312"/>
                      <a:pt x="1390966" y="689594"/>
                    </a:cubicBezTo>
                    <a:lnTo>
                      <a:pt x="1347926" y="654084"/>
                    </a:lnTo>
                    <a:lnTo>
                      <a:pt x="1345964" y="663804"/>
                    </a:lnTo>
                    <a:cubicBezTo>
                      <a:pt x="1297084" y="779369"/>
                      <a:pt x="1182653" y="860457"/>
                      <a:pt x="1049283" y="860457"/>
                    </a:cubicBezTo>
                    <a:cubicBezTo>
                      <a:pt x="938141" y="860457"/>
                      <a:pt x="840152" y="804146"/>
                      <a:pt x="782289" y="718498"/>
                    </a:cubicBezTo>
                    <a:lnTo>
                      <a:pt x="767241" y="690773"/>
                    </a:lnTo>
                    <a:lnTo>
                      <a:pt x="761763" y="692474"/>
                    </a:lnTo>
                    <a:cubicBezTo>
                      <a:pt x="738992" y="697133"/>
                      <a:pt x="715416" y="699580"/>
                      <a:pt x="691268" y="699580"/>
                    </a:cubicBezTo>
                    <a:cubicBezTo>
                      <a:pt x="618824" y="699580"/>
                      <a:pt x="551524" y="677558"/>
                      <a:pt x="495697" y="639842"/>
                    </a:cubicBezTo>
                    <a:lnTo>
                      <a:pt x="493878" y="638341"/>
                    </a:lnTo>
                    <a:lnTo>
                      <a:pt x="464872" y="681362"/>
                    </a:lnTo>
                    <a:cubicBezTo>
                      <a:pt x="415593" y="730641"/>
                      <a:pt x="347514" y="761121"/>
                      <a:pt x="272316" y="761121"/>
                    </a:cubicBezTo>
                    <a:cubicBezTo>
                      <a:pt x="121920" y="761121"/>
                      <a:pt x="0" y="639201"/>
                      <a:pt x="0" y="488805"/>
                    </a:cubicBezTo>
                    <a:cubicBezTo>
                      <a:pt x="0" y="338409"/>
                      <a:pt x="121920" y="216489"/>
                      <a:pt x="272316" y="216489"/>
                    </a:cubicBezTo>
                    <a:cubicBezTo>
                      <a:pt x="291115" y="216489"/>
                      <a:pt x="309470" y="218394"/>
                      <a:pt x="327197" y="222022"/>
                    </a:cubicBezTo>
                    <a:lnTo>
                      <a:pt x="364910" y="233728"/>
                    </a:lnTo>
                    <a:lnTo>
                      <a:pt x="368966" y="213636"/>
                    </a:lnTo>
                    <a:cubicBezTo>
                      <a:pt x="422067" y="88091"/>
                      <a:pt x="546380" y="0"/>
                      <a:pt x="691268" y="0"/>
                    </a:cubicBezTo>
                    <a:close/>
                  </a:path>
                </a:pathLst>
              </a:custGeom>
              <a:gradFill flip="none" rotWithShape="1">
                <a:gsLst>
                  <a:gs pos="29000">
                    <a:schemeClr val="bg1">
                      <a:alpha val="0"/>
                    </a:schemeClr>
                  </a:gs>
                  <a:gs pos="0">
                    <a:schemeClr val="bg1">
                      <a:alpha val="0"/>
                    </a:schemeClr>
                  </a:gs>
                  <a:gs pos="100000">
                    <a:schemeClr val="bg1">
                      <a:lumMod val="50000"/>
                      <a:alpha val="50000"/>
                    </a:schemeClr>
                  </a:gs>
                </a:gsLst>
                <a:lin ang="5400000" scaled="1"/>
                <a:tileRect/>
              </a:gradFill>
              <a:ln w="4030" cap="flat">
                <a:noFill/>
                <a:prstDash val="solid"/>
                <a:miter/>
              </a:ln>
              <a:effectLst/>
            </p:spPr>
            <p:txBody>
              <a:bodyPr wrap="square" rtlCol="0" anchor="ctr">
                <a:noAutofit/>
              </a:bodyPr>
              <a:lstStyle/>
              <a:p>
                <a:endParaRPr lang="en-US" dirty="0">
                  <a:solidFill>
                    <a:schemeClr val="tx1"/>
                  </a:solidFill>
                </a:endParaRPr>
              </a:p>
            </p:txBody>
          </p:sp>
        </p:grpSp>
      </p:grpSp>
    </p:spTree>
    <p:extLst>
      <p:ext uri="{BB962C8B-B14F-4D97-AF65-F5344CB8AC3E}">
        <p14:creationId xmlns:p14="http://schemas.microsoft.com/office/powerpoint/2010/main" val="2284906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Data Collection</a:t>
            </a:r>
          </a:p>
        </p:txBody>
      </p:sp>
      <p:grpSp>
        <p:nvGrpSpPr>
          <p:cNvPr id="30" name="Ομάδα 29">
            <a:extLst>
              <a:ext uri="{FF2B5EF4-FFF2-40B4-BE49-F238E27FC236}">
                <a16:creationId xmlns:a16="http://schemas.microsoft.com/office/drawing/2014/main" id="{49096136-9F3D-C225-1A36-25A2292B1103}"/>
              </a:ext>
            </a:extLst>
          </p:cNvPr>
          <p:cNvGrpSpPr/>
          <p:nvPr/>
        </p:nvGrpSpPr>
        <p:grpSpPr>
          <a:xfrm>
            <a:off x="77586" y="1394439"/>
            <a:ext cx="12036827" cy="5124052"/>
            <a:chOff x="155173" y="1733948"/>
            <a:chExt cx="12036827" cy="5124052"/>
          </a:xfrm>
        </p:grpSpPr>
        <p:pic>
          <p:nvPicPr>
            <p:cNvPr id="1026" name="Picture 2" descr="Cover image">
              <a:extLst>
                <a:ext uri="{FF2B5EF4-FFF2-40B4-BE49-F238E27FC236}">
                  <a16:creationId xmlns:a16="http://schemas.microsoft.com/office/drawing/2014/main" id="{107E91FA-07E0-0A98-2040-8AA83A1E18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068"/>
            <a:stretch/>
          </p:blipFill>
          <p:spPr bwMode="auto">
            <a:xfrm>
              <a:off x="9152336" y="1733948"/>
              <a:ext cx="3039664" cy="256698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FB1FA358-2646-4481-9700-258C0F6B995A}"/>
                </a:ext>
              </a:extLst>
            </p:cNvPr>
            <p:cNvCxnSpPr>
              <a:cxnSpLocks/>
              <a:stCxn id="8" idx="2"/>
              <a:endCxn id="6" idx="7"/>
            </p:cNvCxnSpPr>
            <p:nvPr/>
          </p:nvCxnSpPr>
          <p:spPr>
            <a:xfrm flipH="1">
              <a:off x="1753202" y="3026132"/>
              <a:ext cx="998640" cy="60295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67241D-B37C-4EAF-A9BB-E799334207A7}"/>
                </a:ext>
              </a:extLst>
            </p:cNvPr>
            <p:cNvCxnSpPr>
              <a:cxnSpLocks/>
              <a:stCxn id="2050" idx="1"/>
              <a:endCxn id="6" idx="5"/>
            </p:cNvCxnSpPr>
            <p:nvPr/>
          </p:nvCxnSpPr>
          <p:spPr>
            <a:xfrm flipH="1" flipV="1">
              <a:off x="1753202" y="4952938"/>
              <a:ext cx="940341" cy="64871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226876B-3B54-4D10-8268-A43683B7676E}"/>
                </a:ext>
              </a:extLst>
            </p:cNvPr>
            <p:cNvSpPr/>
            <p:nvPr/>
          </p:nvSpPr>
          <p:spPr>
            <a:xfrm>
              <a:off x="2720326" y="3540586"/>
              <a:ext cx="989662" cy="369332"/>
            </a:xfrm>
            <a:prstGeom prst="rect">
              <a:avLst/>
            </a:prstGeom>
          </p:spPr>
          <p:txBody>
            <a:bodyPr wrap="square">
              <a:spAutoFit/>
            </a:bodyPr>
            <a:lstStyle/>
            <a:p>
              <a:r>
                <a:rPr lang="en-US" altLang="ko-KR" b="1" dirty="0">
                  <a:solidFill>
                    <a:schemeClr val="tx1">
                      <a:lumMod val="75000"/>
                      <a:lumOff val="25000"/>
                    </a:schemeClr>
                  </a:solidFill>
                </a:rPr>
                <a:t>Kaggle</a:t>
              </a:r>
              <a:endParaRPr lang="ko-KR" altLang="en-US" b="1" dirty="0">
                <a:solidFill>
                  <a:schemeClr val="tx1">
                    <a:lumMod val="75000"/>
                    <a:lumOff val="25000"/>
                  </a:schemeClr>
                </a:solidFill>
              </a:endParaRPr>
            </a:p>
          </p:txBody>
        </p:sp>
        <p:sp>
          <p:nvSpPr>
            <p:cNvPr id="15" name="Rectangle 14">
              <a:extLst>
                <a:ext uri="{FF2B5EF4-FFF2-40B4-BE49-F238E27FC236}">
                  <a16:creationId xmlns:a16="http://schemas.microsoft.com/office/drawing/2014/main" id="{C9033A97-E006-4069-BE44-CAD87A72D6BE}"/>
                </a:ext>
              </a:extLst>
            </p:cNvPr>
            <p:cNvSpPr/>
            <p:nvPr/>
          </p:nvSpPr>
          <p:spPr>
            <a:xfrm>
              <a:off x="2693544" y="6069337"/>
              <a:ext cx="989663" cy="369332"/>
            </a:xfrm>
            <a:prstGeom prst="rect">
              <a:avLst/>
            </a:prstGeom>
          </p:spPr>
          <p:txBody>
            <a:bodyPr wrap="square">
              <a:spAutoFit/>
            </a:bodyPr>
            <a:lstStyle/>
            <a:p>
              <a:r>
                <a:rPr lang="en-US" altLang="ko-KR" b="1" dirty="0">
                  <a:solidFill>
                    <a:schemeClr val="tx1">
                      <a:lumMod val="75000"/>
                      <a:lumOff val="25000"/>
                    </a:schemeClr>
                  </a:solidFill>
                </a:rPr>
                <a:t>GitHub</a:t>
              </a:r>
              <a:endParaRPr lang="ko-KR" altLang="en-US" b="1" dirty="0">
                <a:solidFill>
                  <a:schemeClr val="tx1">
                    <a:lumMod val="75000"/>
                    <a:lumOff val="25000"/>
                  </a:schemeClr>
                </a:solidFill>
              </a:endParaRPr>
            </a:p>
          </p:txBody>
        </p:sp>
        <p:sp>
          <p:nvSpPr>
            <p:cNvPr id="18" name="TextBox 17">
              <a:extLst>
                <a:ext uri="{FF2B5EF4-FFF2-40B4-BE49-F238E27FC236}">
                  <a16:creationId xmlns:a16="http://schemas.microsoft.com/office/drawing/2014/main" id="{D0082966-A3AE-4556-9216-2BFFE47F58C8}"/>
                </a:ext>
              </a:extLst>
            </p:cNvPr>
            <p:cNvSpPr txBox="1"/>
            <p:nvPr/>
          </p:nvSpPr>
          <p:spPr>
            <a:xfrm>
              <a:off x="3812451" y="2273817"/>
              <a:ext cx="5339886" cy="1477328"/>
            </a:xfrm>
            <a:prstGeom prst="rect">
              <a:avLst/>
            </a:prstGeom>
            <a:noFill/>
          </p:spPr>
          <p:txBody>
            <a:bodyPr wrap="square" rtlCol="0" anchor="ctr">
              <a:spAutoFit/>
            </a:bodyPr>
            <a:lstStyle/>
            <a:p>
              <a:r>
                <a:rPr lang="en-US" altLang="ko-KR" dirty="0">
                  <a:solidFill>
                    <a:schemeClr val="tx1">
                      <a:lumMod val="75000"/>
                      <a:lumOff val="25000"/>
                    </a:schemeClr>
                  </a:solidFill>
                  <a:cs typeface="Arial" pitchFamily="34" charset="0"/>
                </a:rPr>
                <a:t>Fashion Product Images Dataset, containing 44k+ products with multiple category labels, descriptions and high-resolution images. It is our primary dataset, from which most of our data came from. </a:t>
              </a:r>
            </a:p>
            <a:p>
              <a:pPr algn="just"/>
              <a:r>
                <a:rPr lang="en-US" altLang="ko-KR" dirty="0">
                  <a:solidFill>
                    <a:schemeClr val="tx1">
                      <a:lumMod val="75000"/>
                      <a:lumOff val="25000"/>
                    </a:schemeClr>
                  </a:solidFill>
                  <a:cs typeface="Arial" pitchFamily="34" charset="0"/>
                </a:rPr>
                <a:t>Size: 25 GB</a:t>
              </a:r>
            </a:p>
          </p:txBody>
        </p:sp>
        <p:pic>
          <p:nvPicPr>
            <p:cNvPr id="2050" name="Picture 2" descr="Logo github - Social media &amp; Logos Icons">
              <a:extLst>
                <a:ext uri="{FF2B5EF4-FFF2-40B4-BE49-F238E27FC236}">
                  <a16:creationId xmlns:a16="http://schemas.microsoft.com/office/drawing/2014/main" id="{B236060C-0B87-08F2-C9D3-D8C165CEF6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3543" y="5106820"/>
              <a:ext cx="989663" cy="98966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Ομάδα 24">
              <a:extLst>
                <a:ext uri="{FF2B5EF4-FFF2-40B4-BE49-F238E27FC236}">
                  <a16:creationId xmlns:a16="http://schemas.microsoft.com/office/drawing/2014/main" id="{86F8602E-FE4E-4F96-16DD-8523241B3987}"/>
                </a:ext>
              </a:extLst>
            </p:cNvPr>
            <p:cNvGrpSpPr/>
            <p:nvPr/>
          </p:nvGrpSpPr>
          <p:grpSpPr>
            <a:xfrm>
              <a:off x="2751842" y="2558080"/>
              <a:ext cx="936104" cy="936104"/>
              <a:chOff x="8006272" y="3424828"/>
              <a:chExt cx="936104" cy="936104"/>
            </a:xfrm>
          </p:grpSpPr>
          <p:sp>
            <p:nvSpPr>
              <p:cNvPr id="8" name="Oval 7">
                <a:extLst>
                  <a:ext uri="{FF2B5EF4-FFF2-40B4-BE49-F238E27FC236}">
                    <a16:creationId xmlns:a16="http://schemas.microsoft.com/office/drawing/2014/main" id="{D3EB6B58-B948-474F-85D4-DF5706713E89}"/>
                  </a:ext>
                </a:extLst>
              </p:cNvPr>
              <p:cNvSpPr/>
              <p:nvPr/>
            </p:nvSpPr>
            <p:spPr>
              <a:xfrm>
                <a:off x="8006272" y="3424828"/>
                <a:ext cx="936104" cy="9361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2054" name="Picture 6" descr="kaggle&quot; Icon - Download for free – Iconduck">
                <a:extLst>
                  <a:ext uri="{FF2B5EF4-FFF2-40B4-BE49-F238E27FC236}">
                    <a16:creationId xmlns:a16="http://schemas.microsoft.com/office/drawing/2014/main" id="{6128CD8A-113F-A070-84E2-0CCF59C900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5514" y="3775496"/>
                <a:ext cx="731178" cy="2841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Ομάδα 22">
              <a:extLst>
                <a:ext uri="{FF2B5EF4-FFF2-40B4-BE49-F238E27FC236}">
                  <a16:creationId xmlns:a16="http://schemas.microsoft.com/office/drawing/2014/main" id="{B5E28028-06F6-5BBC-9CCE-016B5CF91755}"/>
                </a:ext>
              </a:extLst>
            </p:cNvPr>
            <p:cNvGrpSpPr/>
            <p:nvPr/>
          </p:nvGrpSpPr>
          <p:grpSpPr>
            <a:xfrm>
              <a:off x="155173" y="3354909"/>
              <a:ext cx="1872208" cy="1872208"/>
              <a:chOff x="323529" y="3166395"/>
              <a:chExt cx="1872208" cy="1872208"/>
            </a:xfrm>
          </p:grpSpPr>
          <p:sp>
            <p:nvSpPr>
              <p:cNvPr id="6" name="Oval 5">
                <a:extLst>
                  <a:ext uri="{FF2B5EF4-FFF2-40B4-BE49-F238E27FC236}">
                    <a16:creationId xmlns:a16="http://schemas.microsoft.com/office/drawing/2014/main" id="{52D4C727-13C2-407A-A2C5-390320A64D71}"/>
                  </a:ext>
                </a:extLst>
              </p:cNvPr>
              <p:cNvSpPr/>
              <p:nvPr/>
            </p:nvSpPr>
            <p:spPr>
              <a:xfrm>
                <a:off x="323529" y="3166395"/>
                <a:ext cx="1872208" cy="1872208"/>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2074" name="Picture 26" descr="Database - Free computer icons">
                <a:extLst>
                  <a:ext uri="{FF2B5EF4-FFF2-40B4-BE49-F238E27FC236}">
                    <a16:creationId xmlns:a16="http://schemas.microsoft.com/office/drawing/2014/main" id="{3E811A52-6DFD-9E5B-8C81-F154A09F93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232" y="3257622"/>
                <a:ext cx="1506802" cy="150680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E9503BE3-8C78-CACE-78E5-670768DC37B8}"/>
                </a:ext>
              </a:extLst>
            </p:cNvPr>
            <p:cNvSpPr txBox="1"/>
            <p:nvPr/>
          </p:nvSpPr>
          <p:spPr>
            <a:xfrm>
              <a:off x="3812449" y="5001486"/>
              <a:ext cx="5339886" cy="1200329"/>
            </a:xfrm>
            <a:prstGeom prst="rect">
              <a:avLst/>
            </a:prstGeom>
            <a:noFill/>
          </p:spPr>
          <p:txBody>
            <a:bodyPr wrap="square" rtlCol="0" anchor="ctr">
              <a:spAutoFit/>
            </a:bodyPr>
            <a:lstStyle/>
            <a:p>
              <a:r>
                <a:rPr lang="en-US" altLang="ko-KR" dirty="0">
                  <a:solidFill>
                    <a:schemeClr val="tx1">
                      <a:lumMod val="75000"/>
                      <a:lumOff val="25000"/>
                    </a:schemeClr>
                  </a:solidFill>
                  <a:cs typeface="Arial" pitchFamily="34" charset="0"/>
                </a:rPr>
                <a:t>Digital Version of </a:t>
              </a:r>
              <a:r>
                <a:rPr lang="en-US" altLang="ko-KR" dirty="0" err="1">
                  <a:solidFill>
                    <a:schemeClr val="tx1">
                      <a:lumMod val="75000"/>
                      <a:lumOff val="25000"/>
                    </a:schemeClr>
                  </a:solidFill>
                  <a:cs typeface="Arial" pitchFamily="34" charset="0"/>
                </a:rPr>
                <a:t>Sanzo</a:t>
              </a:r>
              <a:r>
                <a:rPr lang="en-US" altLang="ko-KR" dirty="0">
                  <a:solidFill>
                    <a:schemeClr val="tx1">
                      <a:lumMod val="75000"/>
                      <a:lumOff val="25000"/>
                    </a:schemeClr>
                  </a:solidFill>
                  <a:cs typeface="Arial" pitchFamily="34" charset="0"/>
                </a:rPr>
                <a:t> Wada’s ‘A Dictionary of Color Combinations’ book, containing 300+ combinations from 150+ unique colors. </a:t>
              </a:r>
            </a:p>
            <a:p>
              <a:pPr algn="just"/>
              <a:r>
                <a:rPr lang="en-US" altLang="ko-KR" dirty="0">
                  <a:solidFill>
                    <a:schemeClr val="tx1">
                      <a:lumMod val="75000"/>
                      <a:lumOff val="25000"/>
                    </a:schemeClr>
                  </a:solidFill>
                  <a:cs typeface="Arial" pitchFamily="34" charset="0"/>
                </a:rPr>
                <a:t>Size: 23 MB</a:t>
              </a:r>
            </a:p>
          </p:txBody>
        </p:sp>
        <p:pic>
          <p:nvPicPr>
            <p:cNvPr id="1030" name="Picture 6">
              <a:extLst>
                <a:ext uri="{FF2B5EF4-FFF2-40B4-BE49-F238E27FC236}">
                  <a16:creationId xmlns:a16="http://schemas.microsoft.com/office/drawing/2014/main" id="{FCBA88BD-9C87-C4CB-D88C-0E6DCC998E6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1448" b="28811"/>
            <a:stretch/>
          </p:blipFill>
          <p:spPr bwMode="auto">
            <a:xfrm>
              <a:off x="9152336" y="4291013"/>
              <a:ext cx="3039664" cy="25669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7534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08388" y="728137"/>
            <a:ext cx="2719767" cy="923330"/>
          </a:xfrm>
          <a:prstGeom prst="rect">
            <a:avLst/>
          </a:prstGeom>
          <a:noFill/>
        </p:spPr>
        <p:txBody>
          <a:bodyPr wrap="square" rtlCol="0" anchor="ctr">
            <a:spAutoFit/>
          </a:bodyPr>
          <a:lstStyle/>
          <a:p>
            <a:r>
              <a:rPr lang="en-US" altLang="ko-KR" sz="5400" dirty="0">
                <a:latin typeface="Calibri" pitchFamily="34" charset="0"/>
                <a:cs typeface="Calibri" pitchFamily="34" charset="0"/>
              </a:rPr>
              <a:t>Agenda</a:t>
            </a:r>
            <a:endParaRPr lang="ko-KR" altLang="en-US" sz="5400" dirty="0">
              <a:latin typeface="Calibri" pitchFamily="34" charset="0"/>
              <a:cs typeface="Calibri" pitchFamily="34" charset="0"/>
            </a:endParaRPr>
          </a:p>
        </p:txBody>
      </p:sp>
      <p:grpSp>
        <p:nvGrpSpPr>
          <p:cNvPr id="2" name="Group 1">
            <a:extLst>
              <a:ext uri="{FF2B5EF4-FFF2-40B4-BE49-F238E27FC236}">
                <a16:creationId xmlns:a16="http://schemas.microsoft.com/office/drawing/2014/main" id="{5AE58084-3F11-43DA-A572-21946D470A6B}"/>
              </a:ext>
            </a:extLst>
          </p:cNvPr>
          <p:cNvGrpSpPr/>
          <p:nvPr/>
        </p:nvGrpSpPr>
        <p:grpSpPr>
          <a:xfrm>
            <a:off x="43784" y="2423803"/>
            <a:ext cx="4204010" cy="4121558"/>
            <a:chOff x="1418640" y="1152611"/>
            <a:chExt cx="5324685" cy="5220252"/>
          </a:xfrm>
        </p:grpSpPr>
        <p:grpSp>
          <p:nvGrpSpPr>
            <p:cNvPr id="3" name="Group 2">
              <a:extLst>
                <a:ext uri="{FF2B5EF4-FFF2-40B4-BE49-F238E27FC236}">
                  <a16:creationId xmlns:a16="http://schemas.microsoft.com/office/drawing/2014/main" id="{32B2DF32-5C91-4535-ACBE-061F9C7D20EE}"/>
                </a:ext>
              </a:extLst>
            </p:cNvPr>
            <p:cNvGrpSpPr/>
            <p:nvPr/>
          </p:nvGrpSpPr>
          <p:grpSpPr>
            <a:xfrm>
              <a:off x="3789886" y="3443782"/>
              <a:ext cx="743513" cy="2513363"/>
              <a:chOff x="5714547" y="3290776"/>
              <a:chExt cx="743513" cy="3591643"/>
            </a:xfrm>
          </p:grpSpPr>
          <p:sp>
            <p:nvSpPr>
              <p:cNvPr id="5" name="Trapezoid 11">
                <a:extLst>
                  <a:ext uri="{FF2B5EF4-FFF2-40B4-BE49-F238E27FC236}">
                    <a16:creationId xmlns:a16="http://schemas.microsoft.com/office/drawing/2014/main" id="{4444DFC0-568A-45C5-8B8C-FB19F8464A0B}"/>
                  </a:ext>
                </a:extLst>
              </p:cNvPr>
              <p:cNvSpPr/>
              <p:nvPr/>
            </p:nvSpPr>
            <p:spPr>
              <a:xfrm>
                <a:off x="5714547" y="3290776"/>
                <a:ext cx="743513"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3">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apezoid 11">
                <a:extLst>
                  <a:ext uri="{FF2B5EF4-FFF2-40B4-BE49-F238E27FC236}">
                    <a16:creationId xmlns:a16="http://schemas.microsoft.com/office/drawing/2014/main" id="{C243D0DF-429F-4B95-8F53-29B9F29C4476}"/>
                  </a:ext>
                </a:extLst>
              </p:cNvPr>
              <p:cNvSpPr/>
              <p:nvPr/>
            </p:nvSpPr>
            <p:spPr>
              <a:xfrm>
                <a:off x="5845404" y="3290776"/>
                <a:ext cx="479555"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1">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5900053E-0C91-4645-9EE6-905C59B6477E}"/>
                </a:ext>
              </a:extLst>
            </p:cNvPr>
            <p:cNvGrpSpPr/>
            <p:nvPr/>
          </p:nvGrpSpPr>
          <p:grpSpPr>
            <a:xfrm>
              <a:off x="3558735" y="1152611"/>
              <a:ext cx="1210387" cy="2802321"/>
              <a:chOff x="5331153" y="575008"/>
              <a:chExt cx="1507917" cy="3491170"/>
            </a:xfrm>
          </p:grpSpPr>
          <p:grpSp>
            <p:nvGrpSpPr>
              <p:cNvPr id="8" name="Group 7">
                <a:extLst>
                  <a:ext uri="{FF2B5EF4-FFF2-40B4-BE49-F238E27FC236}">
                    <a16:creationId xmlns:a16="http://schemas.microsoft.com/office/drawing/2014/main" id="{753C2007-01AA-4721-84FB-A46461070369}"/>
                  </a:ext>
                </a:extLst>
              </p:cNvPr>
              <p:cNvGrpSpPr/>
              <p:nvPr/>
            </p:nvGrpSpPr>
            <p:grpSpPr>
              <a:xfrm>
                <a:off x="6404987" y="3268551"/>
                <a:ext cx="207521" cy="447013"/>
                <a:chOff x="5282863" y="4265998"/>
                <a:chExt cx="524099" cy="1110552"/>
              </a:xfrm>
            </p:grpSpPr>
            <p:sp>
              <p:nvSpPr>
                <p:cNvPr id="40" name="Graphic 2">
                  <a:extLst>
                    <a:ext uri="{FF2B5EF4-FFF2-40B4-BE49-F238E27FC236}">
                      <a16:creationId xmlns:a16="http://schemas.microsoft.com/office/drawing/2014/main" id="{C41060D9-FFAC-47AB-8FA1-FC98269A348D}"/>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41" name="Graphic 2">
                  <a:extLst>
                    <a:ext uri="{FF2B5EF4-FFF2-40B4-BE49-F238E27FC236}">
                      <a16:creationId xmlns:a16="http://schemas.microsoft.com/office/drawing/2014/main" id="{D32F9278-CE7E-4B09-9882-18842529D130}"/>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42" name="Graphic 2">
                  <a:extLst>
                    <a:ext uri="{FF2B5EF4-FFF2-40B4-BE49-F238E27FC236}">
                      <a16:creationId xmlns:a16="http://schemas.microsoft.com/office/drawing/2014/main" id="{294C864E-E8EB-4080-97A6-44AC9CBD77CE}"/>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914D274C-2A64-4A3F-B7BF-6F08FFE57838}"/>
                  </a:ext>
                </a:extLst>
              </p:cNvPr>
              <p:cNvGrpSpPr/>
              <p:nvPr/>
            </p:nvGrpSpPr>
            <p:grpSpPr>
              <a:xfrm>
                <a:off x="5561202" y="3274206"/>
                <a:ext cx="207521" cy="447013"/>
                <a:chOff x="5282863" y="4265998"/>
                <a:chExt cx="524099" cy="1110552"/>
              </a:xfrm>
            </p:grpSpPr>
            <p:sp>
              <p:nvSpPr>
                <p:cNvPr id="37" name="Graphic 2">
                  <a:extLst>
                    <a:ext uri="{FF2B5EF4-FFF2-40B4-BE49-F238E27FC236}">
                      <a16:creationId xmlns:a16="http://schemas.microsoft.com/office/drawing/2014/main" id="{7F06D23B-7E9B-4722-802C-90F577F45E84}"/>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8" name="Graphic 2">
                  <a:extLst>
                    <a:ext uri="{FF2B5EF4-FFF2-40B4-BE49-F238E27FC236}">
                      <a16:creationId xmlns:a16="http://schemas.microsoft.com/office/drawing/2014/main" id="{330355FA-270F-4C87-B0F8-E357FA9D5D72}"/>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39" name="Graphic 2">
                  <a:extLst>
                    <a:ext uri="{FF2B5EF4-FFF2-40B4-BE49-F238E27FC236}">
                      <a16:creationId xmlns:a16="http://schemas.microsoft.com/office/drawing/2014/main" id="{E43DB746-C125-4D1D-8F6A-31FC92707470}"/>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0" name="Group 9">
                <a:extLst>
                  <a:ext uri="{FF2B5EF4-FFF2-40B4-BE49-F238E27FC236}">
                    <a16:creationId xmlns:a16="http://schemas.microsoft.com/office/drawing/2014/main" id="{19A298B2-CC22-4A66-80F6-9D05AC1930A1}"/>
                  </a:ext>
                </a:extLst>
              </p:cNvPr>
              <p:cNvGrpSpPr/>
              <p:nvPr/>
            </p:nvGrpSpPr>
            <p:grpSpPr>
              <a:xfrm>
                <a:off x="5903929" y="3247764"/>
                <a:ext cx="351612" cy="818414"/>
                <a:chOff x="5282863" y="4265998"/>
                <a:chExt cx="524099" cy="1110552"/>
              </a:xfrm>
            </p:grpSpPr>
            <p:sp>
              <p:nvSpPr>
                <p:cNvPr id="34" name="Graphic 2">
                  <a:extLst>
                    <a:ext uri="{FF2B5EF4-FFF2-40B4-BE49-F238E27FC236}">
                      <a16:creationId xmlns:a16="http://schemas.microsoft.com/office/drawing/2014/main" id="{6C4A75A0-418E-4FBD-8075-62235A1D24C1}"/>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5" name="Graphic 2">
                  <a:extLst>
                    <a:ext uri="{FF2B5EF4-FFF2-40B4-BE49-F238E27FC236}">
                      <a16:creationId xmlns:a16="http://schemas.microsoft.com/office/drawing/2014/main" id="{972E636E-749E-4486-A75D-4289CD84E5DE}"/>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36" name="Graphic 2">
                  <a:extLst>
                    <a:ext uri="{FF2B5EF4-FFF2-40B4-BE49-F238E27FC236}">
                      <a16:creationId xmlns:a16="http://schemas.microsoft.com/office/drawing/2014/main" id="{C8F6917E-1F03-4D22-BE39-71194A978DAA}"/>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1" name="Group 10">
                <a:extLst>
                  <a:ext uri="{FF2B5EF4-FFF2-40B4-BE49-F238E27FC236}">
                    <a16:creationId xmlns:a16="http://schemas.microsoft.com/office/drawing/2014/main" id="{489EC212-50E5-4FF5-9506-FA05C907829A}"/>
                  </a:ext>
                </a:extLst>
              </p:cNvPr>
              <p:cNvGrpSpPr/>
              <p:nvPr/>
            </p:nvGrpSpPr>
            <p:grpSpPr>
              <a:xfrm>
                <a:off x="5331153" y="575008"/>
                <a:ext cx="1507917" cy="2723755"/>
                <a:chOff x="5350725" y="913710"/>
                <a:chExt cx="1507917" cy="2723755"/>
              </a:xfrm>
            </p:grpSpPr>
            <p:sp>
              <p:nvSpPr>
                <p:cNvPr id="12" name="Freeform: Shape 11">
                  <a:extLst>
                    <a:ext uri="{FF2B5EF4-FFF2-40B4-BE49-F238E27FC236}">
                      <a16:creationId xmlns:a16="http://schemas.microsoft.com/office/drawing/2014/main" id="{FD1D03F8-D240-422E-8639-25F178A7B42B}"/>
                    </a:ext>
                  </a:extLst>
                </p:cNvPr>
                <p:cNvSpPr/>
                <p:nvPr/>
              </p:nvSpPr>
              <p:spPr>
                <a:xfrm>
                  <a:off x="5763669" y="1171705"/>
                  <a:ext cx="680698" cy="2272550"/>
                </a:xfrm>
                <a:custGeom>
                  <a:avLst/>
                  <a:gdLst>
                    <a:gd name="connsiteX0" fmla="*/ 542062 w 680698"/>
                    <a:gd name="connsiteY0" fmla="*/ 0 h 2272550"/>
                    <a:gd name="connsiteX1" fmla="*/ 605998 w 680698"/>
                    <a:gd name="connsiteY1" fmla="*/ 121363 h 2272550"/>
                    <a:gd name="connsiteX2" fmla="*/ 666313 w 680698"/>
                    <a:gd name="connsiteY2" fmla="*/ 264359 h 2272550"/>
                    <a:gd name="connsiteX3" fmla="*/ 679843 w 680698"/>
                    <a:gd name="connsiteY3" fmla="*/ 345113 h 2272550"/>
                    <a:gd name="connsiteX4" fmla="*/ 680026 w 680698"/>
                    <a:gd name="connsiteY4" fmla="*/ 508514 h 2272550"/>
                    <a:gd name="connsiteX5" fmla="*/ 680698 w 680698"/>
                    <a:gd name="connsiteY5" fmla="*/ 519510 h 2272550"/>
                    <a:gd name="connsiteX6" fmla="*/ 680698 w 680698"/>
                    <a:gd name="connsiteY6" fmla="*/ 2173318 h 2272550"/>
                    <a:gd name="connsiteX7" fmla="*/ 581466 w 680698"/>
                    <a:gd name="connsiteY7" fmla="*/ 2272550 h 2272550"/>
                    <a:gd name="connsiteX8" fmla="*/ 99232 w 680698"/>
                    <a:gd name="connsiteY8" fmla="*/ 2272550 h 2272550"/>
                    <a:gd name="connsiteX9" fmla="*/ 0 w 680698"/>
                    <a:gd name="connsiteY9" fmla="*/ 2173318 h 2272550"/>
                    <a:gd name="connsiteX10" fmla="*/ 0 w 680698"/>
                    <a:gd name="connsiteY10" fmla="*/ 519540 h 2272550"/>
                    <a:gd name="connsiteX11" fmla="*/ 1619 w 680698"/>
                    <a:gd name="connsiteY11" fmla="*/ 501887 h 2272550"/>
                    <a:gd name="connsiteX12" fmla="*/ 764 w 680698"/>
                    <a:gd name="connsiteY12" fmla="*/ 394011 h 2272550"/>
                    <a:gd name="connsiteX13" fmla="*/ 42851 w 680698"/>
                    <a:gd name="connsiteY13" fmla="*/ 187636 h 2272550"/>
                    <a:gd name="connsiteX14" fmla="*/ 97513 w 680698"/>
                    <a:gd name="connsiteY14" fmla="*/ 70669 h 2272550"/>
                    <a:gd name="connsiteX15" fmla="*/ 136692 w 680698"/>
                    <a:gd name="connsiteY15" fmla="*/ 1421 h 2272550"/>
                    <a:gd name="connsiteX16" fmla="*/ 332331 w 680698"/>
                    <a:gd name="connsiteY16" fmla="*/ 21143 h 227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698" h="2272550">
                      <a:moveTo>
                        <a:pt x="542062" y="0"/>
                      </a:moveTo>
                      <a:lnTo>
                        <a:pt x="605998" y="121363"/>
                      </a:lnTo>
                      <a:cubicBezTo>
                        <a:pt x="628022" y="167906"/>
                        <a:pt x="648132" y="215567"/>
                        <a:pt x="666313" y="264359"/>
                      </a:cubicBezTo>
                      <a:cubicBezTo>
                        <a:pt x="676117" y="290656"/>
                        <a:pt x="679782" y="317502"/>
                        <a:pt x="679843" y="345113"/>
                      </a:cubicBezTo>
                      <a:cubicBezTo>
                        <a:pt x="679996" y="399600"/>
                        <a:pt x="680026" y="454057"/>
                        <a:pt x="680026" y="508514"/>
                      </a:cubicBezTo>
                      <a:cubicBezTo>
                        <a:pt x="680454" y="512118"/>
                        <a:pt x="680668" y="515784"/>
                        <a:pt x="680698" y="519510"/>
                      </a:cubicBezTo>
                      <a:lnTo>
                        <a:pt x="680698" y="2173318"/>
                      </a:lnTo>
                      <a:cubicBezTo>
                        <a:pt x="680698" y="2227897"/>
                        <a:pt x="636046" y="2272550"/>
                        <a:pt x="581466" y="2272550"/>
                      </a:cubicBezTo>
                      <a:lnTo>
                        <a:pt x="99232" y="2272550"/>
                      </a:lnTo>
                      <a:cubicBezTo>
                        <a:pt x="44653" y="2272550"/>
                        <a:pt x="0" y="2227897"/>
                        <a:pt x="0" y="2173318"/>
                      </a:cubicBezTo>
                      <a:lnTo>
                        <a:pt x="0" y="519540"/>
                      </a:lnTo>
                      <a:cubicBezTo>
                        <a:pt x="0" y="513493"/>
                        <a:pt x="581" y="507629"/>
                        <a:pt x="1619" y="501887"/>
                      </a:cubicBezTo>
                      <a:cubicBezTo>
                        <a:pt x="2108" y="465877"/>
                        <a:pt x="3116" y="429837"/>
                        <a:pt x="764" y="394011"/>
                      </a:cubicBezTo>
                      <a:cubicBezTo>
                        <a:pt x="-4062" y="320923"/>
                        <a:pt x="14997" y="254066"/>
                        <a:pt x="42851" y="187636"/>
                      </a:cubicBezTo>
                      <a:cubicBezTo>
                        <a:pt x="59589" y="147717"/>
                        <a:pt x="77841" y="108751"/>
                        <a:pt x="97513" y="70669"/>
                      </a:cubicBezTo>
                      <a:lnTo>
                        <a:pt x="136692" y="1421"/>
                      </a:lnTo>
                      <a:lnTo>
                        <a:pt x="332331" y="21143"/>
                      </a:lnTo>
                      <a:close/>
                    </a:path>
                  </a:pathLst>
                </a:custGeom>
                <a:gradFill flip="none" rotWithShape="1">
                  <a:gsLst>
                    <a:gs pos="0">
                      <a:schemeClr val="bg1">
                        <a:lumMod val="65000"/>
                      </a:schemeClr>
                    </a:gs>
                    <a:gs pos="28000">
                      <a:schemeClr val="bg1">
                        <a:lumMod val="75000"/>
                      </a:schemeClr>
                    </a:gs>
                    <a:gs pos="97345">
                      <a:schemeClr val="bg1">
                        <a:lumMod val="85000"/>
                      </a:schemeClr>
                    </a:gs>
                    <a:gs pos="70000">
                      <a:schemeClr val="bg1">
                        <a:lumMod val="95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Freeform: Shape 12">
                  <a:extLst>
                    <a:ext uri="{FF2B5EF4-FFF2-40B4-BE49-F238E27FC236}">
                      <a16:creationId xmlns:a16="http://schemas.microsoft.com/office/drawing/2014/main" id="{2910831E-6073-4FD6-9661-F59EA6AD2DFF}"/>
                    </a:ext>
                  </a:extLst>
                </p:cNvPr>
                <p:cNvSpPr/>
                <p:nvPr/>
              </p:nvSpPr>
              <p:spPr>
                <a:xfrm>
                  <a:off x="6414314"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 name="Freeform: Shape 13">
                  <a:extLst>
                    <a:ext uri="{FF2B5EF4-FFF2-40B4-BE49-F238E27FC236}">
                      <a16:creationId xmlns:a16="http://schemas.microsoft.com/office/drawing/2014/main" id="{47CE0B5F-A44C-49C3-ADAA-F8E6C1E0FFAF}"/>
                    </a:ext>
                  </a:extLst>
                </p:cNvPr>
                <p:cNvSpPr/>
                <p:nvPr/>
              </p:nvSpPr>
              <p:spPr>
                <a:xfrm>
                  <a:off x="5575895"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Freeform: Shape 14">
                  <a:extLst>
                    <a:ext uri="{FF2B5EF4-FFF2-40B4-BE49-F238E27FC236}">
                      <a16:creationId xmlns:a16="http://schemas.microsoft.com/office/drawing/2014/main" id="{52B8BB54-FECA-45BF-83F1-E601C0EBE958}"/>
                    </a:ext>
                  </a:extLst>
                </p:cNvPr>
                <p:cNvSpPr/>
                <p:nvPr/>
              </p:nvSpPr>
              <p:spPr>
                <a:xfrm>
                  <a:off x="5575493" y="1588828"/>
                  <a:ext cx="219748" cy="1855441"/>
                </a:xfrm>
                <a:custGeom>
                  <a:avLst/>
                  <a:gdLst>
                    <a:gd name="connsiteX0" fmla="*/ 323630 w 324382"/>
                    <a:gd name="connsiteY0" fmla="*/ 524984 h 2738918"/>
                    <a:gd name="connsiteX1" fmla="*/ 321601 w 324382"/>
                    <a:gd name="connsiteY1" fmla="*/ 478682 h 2738918"/>
                    <a:gd name="connsiteX2" fmla="*/ 315334 w 324382"/>
                    <a:gd name="connsiteY2" fmla="*/ 415968 h 2738918"/>
                    <a:gd name="connsiteX3" fmla="*/ 179041 w 324382"/>
                    <a:gd name="connsiteY3" fmla="*/ 25530 h 2738918"/>
                    <a:gd name="connsiteX4" fmla="*/ 161773 w 324382"/>
                    <a:gd name="connsiteY4" fmla="*/ 11 h 2738918"/>
                    <a:gd name="connsiteX5" fmla="*/ 128275 w 324382"/>
                    <a:gd name="connsiteY5" fmla="*/ 51138 h 2738918"/>
                    <a:gd name="connsiteX6" fmla="*/ 93379 w 324382"/>
                    <a:gd name="connsiteY6" fmla="*/ 125213 h 2738918"/>
                    <a:gd name="connsiteX7" fmla="*/ 8438 w 324382"/>
                    <a:gd name="connsiteY7" fmla="*/ 435670 h 2738918"/>
                    <a:gd name="connsiteX8" fmla="*/ 549 w 324382"/>
                    <a:gd name="connsiteY8" fmla="*/ 984403 h 2738918"/>
                    <a:gd name="connsiteX9" fmla="*/ 549 w 324382"/>
                    <a:gd name="connsiteY9" fmla="*/ 1547383 h 2738918"/>
                    <a:gd name="connsiteX10" fmla="*/ 503 w 324382"/>
                    <a:gd name="connsiteY10" fmla="*/ 2110362 h 2738918"/>
                    <a:gd name="connsiteX11" fmla="*/ 368 w 324382"/>
                    <a:gd name="connsiteY11" fmla="*/ 2645164 h 2738918"/>
                    <a:gd name="connsiteX12" fmla="*/ 549 w 324382"/>
                    <a:gd name="connsiteY12" fmla="*/ 2722936 h 2738918"/>
                    <a:gd name="connsiteX13" fmla="*/ 21468 w 324382"/>
                    <a:gd name="connsiteY13" fmla="*/ 2738671 h 2738918"/>
                    <a:gd name="connsiteX14" fmla="*/ 302079 w 324382"/>
                    <a:gd name="connsiteY14" fmla="*/ 2738626 h 2738918"/>
                    <a:gd name="connsiteX15" fmla="*/ 322683 w 324382"/>
                    <a:gd name="connsiteY15" fmla="*/ 2720997 h 2738918"/>
                    <a:gd name="connsiteX16" fmla="*/ 322683 w 324382"/>
                    <a:gd name="connsiteY16" fmla="*/ 2158198 h 2738918"/>
                    <a:gd name="connsiteX17" fmla="*/ 322683 w 324382"/>
                    <a:gd name="connsiteY17" fmla="*/ 1595399 h 2738918"/>
                    <a:gd name="connsiteX18" fmla="*/ 322683 w 324382"/>
                    <a:gd name="connsiteY18" fmla="*/ 1032599 h 2738918"/>
                    <a:gd name="connsiteX19" fmla="*/ 322683 w 324382"/>
                    <a:gd name="connsiteY19" fmla="*/ 751222 h 2738918"/>
                    <a:gd name="connsiteX20" fmla="*/ 323630 w 324382"/>
                    <a:gd name="connsiteY20" fmla="*/ 524984 h 273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382" h="2738918">
                      <a:moveTo>
                        <a:pt x="323630" y="524984"/>
                      </a:moveTo>
                      <a:cubicBezTo>
                        <a:pt x="323179" y="509520"/>
                        <a:pt x="322548" y="494056"/>
                        <a:pt x="321601" y="478682"/>
                      </a:cubicBezTo>
                      <a:cubicBezTo>
                        <a:pt x="320338" y="457717"/>
                        <a:pt x="318355" y="436752"/>
                        <a:pt x="315334" y="415968"/>
                      </a:cubicBezTo>
                      <a:cubicBezTo>
                        <a:pt x="295722" y="281163"/>
                        <a:pt x="237562" y="147711"/>
                        <a:pt x="179041" y="25530"/>
                      </a:cubicBezTo>
                      <a:cubicBezTo>
                        <a:pt x="175254" y="17640"/>
                        <a:pt x="171286" y="643"/>
                        <a:pt x="161773" y="11"/>
                      </a:cubicBezTo>
                      <a:cubicBezTo>
                        <a:pt x="148879" y="-800"/>
                        <a:pt x="132829" y="42121"/>
                        <a:pt x="128275" y="51138"/>
                      </a:cubicBezTo>
                      <a:cubicBezTo>
                        <a:pt x="115967" y="75484"/>
                        <a:pt x="104335" y="100191"/>
                        <a:pt x="93379" y="125213"/>
                      </a:cubicBezTo>
                      <a:cubicBezTo>
                        <a:pt x="49556" y="225483"/>
                        <a:pt x="16328" y="326429"/>
                        <a:pt x="8438" y="435670"/>
                      </a:cubicBezTo>
                      <a:cubicBezTo>
                        <a:pt x="-3103" y="595137"/>
                        <a:pt x="549" y="802259"/>
                        <a:pt x="549" y="984403"/>
                      </a:cubicBezTo>
                      <a:cubicBezTo>
                        <a:pt x="549" y="1172048"/>
                        <a:pt x="549" y="1359693"/>
                        <a:pt x="549" y="1547383"/>
                      </a:cubicBezTo>
                      <a:cubicBezTo>
                        <a:pt x="549" y="1735073"/>
                        <a:pt x="503" y="1922672"/>
                        <a:pt x="503" y="2110362"/>
                      </a:cubicBezTo>
                      <a:cubicBezTo>
                        <a:pt x="458" y="2288630"/>
                        <a:pt x="413" y="2466897"/>
                        <a:pt x="368" y="2645164"/>
                      </a:cubicBezTo>
                      <a:cubicBezTo>
                        <a:pt x="368" y="2671088"/>
                        <a:pt x="3479" y="2697012"/>
                        <a:pt x="549" y="2722936"/>
                      </a:cubicBezTo>
                      <a:cubicBezTo>
                        <a:pt x="6635" y="2739843"/>
                        <a:pt x="14164" y="2738671"/>
                        <a:pt x="21468" y="2738671"/>
                      </a:cubicBezTo>
                      <a:cubicBezTo>
                        <a:pt x="115020" y="2738986"/>
                        <a:pt x="208527" y="2739031"/>
                        <a:pt x="302079" y="2738626"/>
                      </a:cubicBezTo>
                      <a:cubicBezTo>
                        <a:pt x="309383" y="2738580"/>
                        <a:pt x="317002" y="2740158"/>
                        <a:pt x="322683" y="2720997"/>
                      </a:cubicBezTo>
                      <a:cubicBezTo>
                        <a:pt x="322683" y="2533397"/>
                        <a:pt x="322683" y="2345798"/>
                        <a:pt x="322683" y="2158198"/>
                      </a:cubicBezTo>
                      <a:cubicBezTo>
                        <a:pt x="322683" y="1970598"/>
                        <a:pt x="322683" y="1782998"/>
                        <a:pt x="322683" y="1595399"/>
                      </a:cubicBezTo>
                      <a:cubicBezTo>
                        <a:pt x="322683" y="1407799"/>
                        <a:pt x="322683" y="1220199"/>
                        <a:pt x="322683" y="1032599"/>
                      </a:cubicBezTo>
                      <a:cubicBezTo>
                        <a:pt x="322683" y="938822"/>
                        <a:pt x="322683" y="844999"/>
                        <a:pt x="322683" y="751222"/>
                      </a:cubicBezTo>
                      <a:cubicBezTo>
                        <a:pt x="322728" y="676020"/>
                        <a:pt x="325749" y="600277"/>
                        <a:pt x="323630" y="524984"/>
                      </a:cubicBezTo>
                      <a:close/>
                    </a:path>
                  </a:pathLst>
                </a:custGeom>
                <a:gradFill flip="none" rotWithShape="1">
                  <a:gsLst>
                    <a:gs pos="0">
                      <a:schemeClr val="accent3">
                        <a:lumMod val="50000"/>
                      </a:schemeClr>
                    </a:gs>
                    <a:gs pos="35000">
                      <a:schemeClr val="accent3">
                        <a:lumMod val="75000"/>
                      </a:schemeClr>
                    </a:gs>
                    <a:gs pos="8141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Freeform: Shape 15">
                  <a:extLst>
                    <a:ext uri="{FF2B5EF4-FFF2-40B4-BE49-F238E27FC236}">
                      <a16:creationId xmlns:a16="http://schemas.microsoft.com/office/drawing/2014/main" id="{CB91DD32-54D5-4F89-8AD1-8994E6C6BBA5}"/>
                    </a:ext>
                  </a:extLst>
                </p:cNvPr>
                <p:cNvSpPr/>
                <p:nvPr/>
              </p:nvSpPr>
              <p:spPr>
                <a:xfrm>
                  <a:off x="6412849" y="1592862"/>
                  <a:ext cx="220165" cy="1851376"/>
                </a:xfrm>
                <a:custGeom>
                  <a:avLst/>
                  <a:gdLst>
                    <a:gd name="connsiteX0" fmla="*/ 323845 w 324997"/>
                    <a:gd name="connsiteY0" fmla="*/ 2658640 h 2732918"/>
                    <a:gd name="connsiteX1" fmla="*/ 323665 w 324997"/>
                    <a:gd name="connsiteY1" fmla="*/ 2098231 h 2732918"/>
                    <a:gd name="connsiteX2" fmla="*/ 323575 w 324997"/>
                    <a:gd name="connsiteY2" fmla="*/ 1535025 h 2732918"/>
                    <a:gd name="connsiteX3" fmla="*/ 323394 w 324997"/>
                    <a:gd name="connsiteY3" fmla="*/ 977636 h 2732918"/>
                    <a:gd name="connsiteX4" fmla="*/ 323980 w 324997"/>
                    <a:gd name="connsiteY4" fmla="*/ 697296 h 2732918"/>
                    <a:gd name="connsiteX5" fmla="*/ 317308 w 324997"/>
                    <a:gd name="connsiteY5" fmla="*/ 436974 h 2732918"/>
                    <a:gd name="connsiteX6" fmla="*/ 176416 w 324997"/>
                    <a:gd name="connsiteY6" fmla="*/ 11685 h 2732918"/>
                    <a:gd name="connsiteX7" fmla="*/ 133675 w 324997"/>
                    <a:gd name="connsiteY7" fmla="*/ 36031 h 2732918"/>
                    <a:gd name="connsiteX8" fmla="*/ 93054 w 324997"/>
                    <a:gd name="connsiteY8" fmla="*/ 116147 h 2732918"/>
                    <a:gd name="connsiteX9" fmla="*/ 4822 w 324997"/>
                    <a:gd name="connsiteY9" fmla="*/ 437515 h 2732918"/>
                    <a:gd name="connsiteX10" fmla="*/ 944 w 324997"/>
                    <a:gd name="connsiteY10" fmla="*/ 673626 h 2732918"/>
                    <a:gd name="connsiteX11" fmla="*/ 854 w 324997"/>
                    <a:gd name="connsiteY11" fmla="*/ 688234 h 2732918"/>
                    <a:gd name="connsiteX12" fmla="*/ 854 w 324997"/>
                    <a:gd name="connsiteY12" fmla="*/ 2378977 h 2732918"/>
                    <a:gd name="connsiteX13" fmla="*/ 1305 w 324997"/>
                    <a:gd name="connsiteY13" fmla="*/ 2715087 h 2732918"/>
                    <a:gd name="connsiteX14" fmla="*/ 21954 w 324997"/>
                    <a:gd name="connsiteY14" fmla="*/ 2732625 h 2732918"/>
                    <a:gd name="connsiteX15" fmla="*/ 302745 w 324997"/>
                    <a:gd name="connsiteY15" fmla="*/ 2732671 h 2732918"/>
                    <a:gd name="connsiteX16" fmla="*/ 323665 w 324997"/>
                    <a:gd name="connsiteY16" fmla="*/ 2716620 h 2732918"/>
                    <a:gd name="connsiteX17" fmla="*/ 323845 w 324997"/>
                    <a:gd name="connsiteY17" fmla="*/ 2658640 h 273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997" h="2732918">
                      <a:moveTo>
                        <a:pt x="323845" y="2658640"/>
                      </a:moveTo>
                      <a:cubicBezTo>
                        <a:pt x="323845" y="2471852"/>
                        <a:pt x="323710" y="2285064"/>
                        <a:pt x="323665" y="2098231"/>
                      </a:cubicBezTo>
                      <a:cubicBezTo>
                        <a:pt x="323620" y="1910495"/>
                        <a:pt x="323575" y="1722761"/>
                        <a:pt x="323575" y="1535025"/>
                      </a:cubicBezTo>
                      <a:cubicBezTo>
                        <a:pt x="323530" y="1349229"/>
                        <a:pt x="322989" y="1163388"/>
                        <a:pt x="323394" y="977636"/>
                      </a:cubicBezTo>
                      <a:cubicBezTo>
                        <a:pt x="323575" y="884175"/>
                        <a:pt x="323800" y="790713"/>
                        <a:pt x="323980" y="697296"/>
                      </a:cubicBezTo>
                      <a:cubicBezTo>
                        <a:pt x="324161" y="610552"/>
                        <a:pt x="328624" y="523132"/>
                        <a:pt x="317308" y="436974"/>
                      </a:cubicBezTo>
                      <a:cubicBezTo>
                        <a:pt x="297651" y="287516"/>
                        <a:pt x="238544" y="147842"/>
                        <a:pt x="176416" y="11685"/>
                      </a:cubicBezTo>
                      <a:cubicBezTo>
                        <a:pt x="161899" y="-20055"/>
                        <a:pt x="142467" y="21333"/>
                        <a:pt x="133675" y="36031"/>
                      </a:cubicBezTo>
                      <a:cubicBezTo>
                        <a:pt x="118301" y="61774"/>
                        <a:pt x="104956" y="88645"/>
                        <a:pt x="93054" y="116147"/>
                      </a:cubicBezTo>
                      <a:cubicBezTo>
                        <a:pt x="49727" y="216191"/>
                        <a:pt x="13974" y="328499"/>
                        <a:pt x="4822" y="437515"/>
                      </a:cubicBezTo>
                      <a:cubicBezTo>
                        <a:pt x="-1761" y="516099"/>
                        <a:pt x="-2" y="594863"/>
                        <a:pt x="944" y="673626"/>
                      </a:cubicBezTo>
                      <a:cubicBezTo>
                        <a:pt x="899" y="678496"/>
                        <a:pt x="854" y="683365"/>
                        <a:pt x="854" y="688234"/>
                      </a:cubicBezTo>
                      <a:cubicBezTo>
                        <a:pt x="854" y="1251800"/>
                        <a:pt x="809" y="1815411"/>
                        <a:pt x="854" y="2378977"/>
                      </a:cubicBezTo>
                      <a:cubicBezTo>
                        <a:pt x="854" y="2491013"/>
                        <a:pt x="1170" y="2603050"/>
                        <a:pt x="1305" y="2715087"/>
                      </a:cubicBezTo>
                      <a:cubicBezTo>
                        <a:pt x="7076" y="2733843"/>
                        <a:pt x="14650" y="2732625"/>
                        <a:pt x="21954" y="2732625"/>
                      </a:cubicBezTo>
                      <a:cubicBezTo>
                        <a:pt x="115551" y="2733031"/>
                        <a:pt x="209148" y="2732986"/>
                        <a:pt x="302745" y="2732671"/>
                      </a:cubicBezTo>
                      <a:cubicBezTo>
                        <a:pt x="310094" y="2732625"/>
                        <a:pt x="317623" y="2733617"/>
                        <a:pt x="323665" y="2716620"/>
                      </a:cubicBezTo>
                      <a:cubicBezTo>
                        <a:pt x="320509" y="2697324"/>
                        <a:pt x="323890" y="2677982"/>
                        <a:pt x="323845" y="2658640"/>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Freeform: Shape 16">
                  <a:extLst>
                    <a:ext uri="{FF2B5EF4-FFF2-40B4-BE49-F238E27FC236}">
                      <a16:creationId xmlns:a16="http://schemas.microsoft.com/office/drawing/2014/main" id="{C9DF130D-36C4-4140-8748-9AB2E21D924D}"/>
                    </a:ext>
                  </a:extLst>
                </p:cNvPr>
                <p:cNvSpPr/>
                <p:nvPr/>
              </p:nvSpPr>
              <p:spPr>
                <a:xfrm>
                  <a:off x="5350725" y="2339690"/>
                  <a:ext cx="576651" cy="1136810"/>
                </a:xfrm>
                <a:custGeom>
                  <a:avLst/>
                  <a:gdLst>
                    <a:gd name="connsiteX0" fmla="*/ 850370 w 851226"/>
                    <a:gd name="connsiteY0" fmla="*/ 0 h 1678107"/>
                    <a:gd name="connsiteX1" fmla="*/ 850866 w 851226"/>
                    <a:gd name="connsiteY1" fmla="*/ 1662474 h 1678107"/>
                    <a:gd name="connsiteX2" fmla="*/ 851227 w 851226"/>
                    <a:gd name="connsiteY2" fmla="*/ 1675098 h 1678107"/>
                    <a:gd name="connsiteX3" fmla="*/ 834771 w 851226"/>
                    <a:gd name="connsiteY3" fmla="*/ 1677533 h 1678107"/>
                    <a:gd name="connsiteX4" fmla="*/ 47988 w 851226"/>
                    <a:gd name="connsiteY4" fmla="*/ 1678028 h 1678107"/>
                    <a:gd name="connsiteX5" fmla="*/ 24724 w 851226"/>
                    <a:gd name="connsiteY5" fmla="*/ 1662700 h 1678107"/>
                    <a:gd name="connsiteX6" fmla="*/ 30359 w 851226"/>
                    <a:gd name="connsiteY6" fmla="*/ 1434388 h 1678107"/>
                    <a:gd name="connsiteX7" fmla="*/ 174362 w 851226"/>
                    <a:gd name="connsiteY7" fmla="*/ 1245480 h 1678107"/>
                    <a:gd name="connsiteX8" fmla="*/ 367823 w 851226"/>
                    <a:gd name="connsiteY8" fmla="*/ 1060090 h 1678107"/>
                    <a:gd name="connsiteX9" fmla="*/ 607406 w 851226"/>
                    <a:gd name="connsiteY9" fmla="*/ 766765 h 1678107"/>
                    <a:gd name="connsiteX10" fmla="*/ 711823 w 851226"/>
                    <a:gd name="connsiteY10" fmla="*/ 494676 h 1678107"/>
                    <a:gd name="connsiteX11" fmla="*/ 768270 w 851226"/>
                    <a:gd name="connsiteY11" fmla="*/ 231152 h 1678107"/>
                    <a:gd name="connsiteX12" fmla="*/ 845050 w 851226"/>
                    <a:gd name="connsiteY12" fmla="*/ 7665 h 1678107"/>
                    <a:gd name="connsiteX13" fmla="*/ 850370 w 851226"/>
                    <a:gd name="connsiteY13" fmla="*/ 0 h 16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226" h="1678107">
                      <a:moveTo>
                        <a:pt x="850370" y="0"/>
                      </a:moveTo>
                      <a:cubicBezTo>
                        <a:pt x="850505" y="6853"/>
                        <a:pt x="850821" y="1115139"/>
                        <a:pt x="850866" y="1662474"/>
                      </a:cubicBezTo>
                      <a:cubicBezTo>
                        <a:pt x="850866" y="1666667"/>
                        <a:pt x="851092" y="1670905"/>
                        <a:pt x="851227" y="1675098"/>
                      </a:cubicBezTo>
                      <a:cubicBezTo>
                        <a:pt x="846358" y="1679922"/>
                        <a:pt x="840271" y="1677487"/>
                        <a:pt x="834771" y="1677533"/>
                      </a:cubicBezTo>
                      <a:cubicBezTo>
                        <a:pt x="774852" y="1677848"/>
                        <a:pt x="141765" y="1677352"/>
                        <a:pt x="47988" y="1678028"/>
                      </a:cubicBezTo>
                      <a:cubicBezTo>
                        <a:pt x="35184" y="1678119"/>
                        <a:pt x="29863" y="1673610"/>
                        <a:pt x="24724" y="1662700"/>
                      </a:cubicBezTo>
                      <a:cubicBezTo>
                        <a:pt x="-11615" y="1585469"/>
                        <a:pt x="-6340" y="1509500"/>
                        <a:pt x="30359" y="1434388"/>
                      </a:cubicBezTo>
                      <a:cubicBezTo>
                        <a:pt x="65796" y="1361891"/>
                        <a:pt x="119177" y="1303009"/>
                        <a:pt x="174362" y="1245480"/>
                      </a:cubicBezTo>
                      <a:cubicBezTo>
                        <a:pt x="224046" y="1193723"/>
                        <a:pt x="358219" y="1068836"/>
                        <a:pt x="367823" y="1060090"/>
                      </a:cubicBezTo>
                      <a:cubicBezTo>
                        <a:pt x="462141" y="974112"/>
                        <a:pt x="543475" y="877494"/>
                        <a:pt x="607406" y="766765"/>
                      </a:cubicBezTo>
                      <a:cubicBezTo>
                        <a:pt x="641400" y="715323"/>
                        <a:pt x="697576" y="556172"/>
                        <a:pt x="711823" y="494676"/>
                      </a:cubicBezTo>
                      <a:cubicBezTo>
                        <a:pt x="732066" y="407165"/>
                        <a:pt x="746088" y="318302"/>
                        <a:pt x="768270" y="231152"/>
                      </a:cubicBezTo>
                      <a:cubicBezTo>
                        <a:pt x="787792" y="154507"/>
                        <a:pt x="813310" y="80026"/>
                        <a:pt x="845050" y="7665"/>
                      </a:cubicBezTo>
                      <a:cubicBezTo>
                        <a:pt x="846313" y="4869"/>
                        <a:pt x="848612" y="2525"/>
                        <a:pt x="850370" y="0"/>
                      </a:cubicBezTo>
                      <a:close/>
                    </a:path>
                  </a:pathLst>
                </a:custGeom>
                <a:gradFill flip="none" rotWithShape="1">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0" scaled="1"/>
                  <a:tileRect/>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18" name="Freeform: Shape 17">
                  <a:extLst>
                    <a:ext uri="{FF2B5EF4-FFF2-40B4-BE49-F238E27FC236}">
                      <a16:creationId xmlns:a16="http://schemas.microsoft.com/office/drawing/2014/main" id="{3BDCC9C8-0122-4E8D-89DB-EC558384D919}"/>
                    </a:ext>
                  </a:extLst>
                </p:cNvPr>
                <p:cNvSpPr/>
                <p:nvPr/>
              </p:nvSpPr>
              <p:spPr>
                <a:xfrm>
                  <a:off x="6277789" y="2339720"/>
                  <a:ext cx="580853" cy="1136799"/>
                </a:xfrm>
                <a:custGeom>
                  <a:avLst/>
                  <a:gdLst>
                    <a:gd name="connsiteX0" fmla="*/ 4825 w 857429"/>
                    <a:gd name="connsiteY0" fmla="*/ 0 h 1678091"/>
                    <a:gd name="connsiteX1" fmla="*/ 45491 w 857429"/>
                    <a:gd name="connsiteY1" fmla="*/ 95310 h 1678091"/>
                    <a:gd name="connsiteX2" fmla="*/ 121280 w 857429"/>
                    <a:gd name="connsiteY2" fmla="*/ 387824 h 1678091"/>
                    <a:gd name="connsiteX3" fmla="*/ 197248 w 857429"/>
                    <a:gd name="connsiteY3" fmla="*/ 670328 h 1678091"/>
                    <a:gd name="connsiteX4" fmla="*/ 354866 w 857429"/>
                    <a:gd name="connsiteY4" fmla="*/ 920461 h 1678091"/>
                    <a:gd name="connsiteX5" fmla="*/ 464965 w 857429"/>
                    <a:gd name="connsiteY5" fmla="*/ 1040207 h 1678091"/>
                    <a:gd name="connsiteX6" fmla="*/ 612213 w 857429"/>
                    <a:gd name="connsiteY6" fmla="*/ 1177717 h 1678091"/>
                    <a:gd name="connsiteX7" fmla="*/ 775151 w 857429"/>
                    <a:gd name="connsiteY7" fmla="*/ 1353640 h 1678091"/>
                    <a:gd name="connsiteX8" fmla="*/ 853284 w 857429"/>
                    <a:gd name="connsiteY8" fmla="*/ 1523882 h 1678091"/>
                    <a:gd name="connsiteX9" fmla="*/ 855178 w 857429"/>
                    <a:gd name="connsiteY9" fmla="*/ 1586370 h 1678091"/>
                    <a:gd name="connsiteX10" fmla="*/ 829524 w 857429"/>
                    <a:gd name="connsiteY10" fmla="*/ 1665314 h 1678091"/>
                    <a:gd name="connsiteX11" fmla="*/ 809191 w 857429"/>
                    <a:gd name="connsiteY11" fmla="*/ 1677848 h 1678091"/>
                    <a:gd name="connsiteX12" fmla="*/ 4058 w 857429"/>
                    <a:gd name="connsiteY12" fmla="*/ 1675008 h 1678091"/>
                    <a:gd name="connsiteX13" fmla="*/ 4825 w 857429"/>
                    <a:gd name="connsiteY13" fmla="*/ 0 h 16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429" h="1678091">
                      <a:moveTo>
                        <a:pt x="4825" y="0"/>
                      </a:moveTo>
                      <a:cubicBezTo>
                        <a:pt x="22723" y="29892"/>
                        <a:pt x="33499" y="62939"/>
                        <a:pt x="45491" y="95310"/>
                      </a:cubicBezTo>
                      <a:cubicBezTo>
                        <a:pt x="80658" y="190215"/>
                        <a:pt x="102118" y="288771"/>
                        <a:pt x="121280" y="387824"/>
                      </a:cubicBezTo>
                      <a:cubicBezTo>
                        <a:pt x="139855" y="483810"/>
                        <a:pt x="159783" y="579436"/>
                        <a:pt x="197248" y="670328"/>
                      </a:cubicBezTo>
                      <a:cubicBezTo>
                        <a:pt x="220873" y="728758"/>
                        <a:pt x="295264" y="849361"/>
                        <a:pt x="354866" y="920461"/>
                      </a:cubicBezTo>
                      <a:cubicBezTo>
                        <a:pt x="389717" y="962029"/>
                        <a:pt x="426237" y="1002110"/>
                        <a:pt x="464965" y="1040207"/>
                      </a:cubicBezTo>
                      <a:cubicBezTo>
                        <a:pt x="477363" y="1052425"/>
                        <a:pt x="580293" y="1147240"/>
                        <a:pt x="612213" y="1177717"/>
                      </a:cubicBezTo>
                      <a:cubicBezTo>
                        <a:pt x="670148" y="1232947"/>
                        <a:pt x="727226" y="1289123"/>
                        <a:pt x="775151" y="1353640"/>
                      </a:cubicBezTo>
                      <a:cubicBezTo>
                        <a:pt x="813158" y="1404857"/>
                        <a:pt x="843771" y="1459545"/>
                        <a:pt x="853284" y="1523882"/>
                      </a:cubicBezTo>
                      <a:cubicBezTo>
                        <a:pt x="853419" y="1524739"/>
                        <a:pt x="861129" y="1561708"/>
                        <a:pt x="855178" y="1586370"/>
                      </a:cubicBezTo>
                      <a:cubicBezTo>
                        <a:pt x="847513" y="1612970"/>
                        <a:pt x="841878" y="1640157"/>
                        <a:pt x="829524" y="1665314"/>
                      </a:cubicBezTo>
                      <a:cubicBezTo>
                        <a:pt x="824925" y="1674692"/>
                        <a:pt x="819741" y="1677893"/>
                        <a:pt x="809191" y="1677848"/>
                      </a:cubicBezTo>
                      <a:cubicBezTo>
                        <a:pt x="713835" y="1677487"/>
                        <a:pt x="8972" y="1679787"/>
                        <a:pt x="4058" y="1675008"/>
                      </a:cubicBezTo>
                      <a:cubicBezTo>
                        <a:pt x="406" y="1670815"/>
                        <a:pt x="-3201" y="8341"/>
                        <a:pt x="4825" y="0"/>
                      </a:cubicBezTo>
                      <a:close/>
                    </a:path>
                  </a:pathLst>
                </a:custGeom>
                <a:gradFill>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10800000" scaled="1"/>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19" name="Freeform: Shape 18">
                  <a:extLst>
                    <a:ext uri="{FF2B5EF4-FFF2-40B4-BE49-F238E27FC236}">
                      <a16:creationId xmlns:a16="http://schemas.microsoft.com/office/drawing/2014/main" id="{599B9649-825B-435F-8194-C9066751EA43}"/>
                    </a:ext>
                  </a:extLst>
                </p:cNvPr>
                <p:cNvSpPr/>
                <p:nvPr/>
              </p:nvSpPr>
              <p:spPr>
                <a:xfrm>
                  <a:off x="6412954"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3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3" y="71595"/>
                        <a:pt x="6199" y="72091"/>
                        <a:pt x="113" y="66636"/>
                      </a:cubicBezTo>
                      <a:cubicBezTo>
                        <a:pt x="113" y="51127"/>
                        <a:pt x="158" y="35617"/>
                        <a:pt x="23"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D106CAF-5C1A-45CD-AE64-E7F022F8470B}"/>
                    </a:ext>
                  </a:extLst>
                </p:cNvPr>
                <p:cNvSpPr/>
                <p:nvPr/>
              </p:nvSpPr>
              <p:spPr>
                <a:xfrm>
                  <a:off x="5928051" y="3474614"/>
                  <a:ext cx="351611" cy="146390"/>
                </a:xfrm>
                <a:custGeom>
                  <a:avLst/>
                  <a:gdLst>
                    <a:gd name="connsiteX0" fmla="*/ 53333 w 519032"/>
                    <a:gd name="connsiteY0" fmla="*/ 0 h 216094"/>
                    <a:gd name="connsiteX1" fmla="*/ 465728 w 519032"/>
                    <a:gd name="connsiteY1" fmla="*/ 180 h 216094"/>
                    <a:gd name="connsiteX2" fmla="*/ 517756 w 519032"/>
                    <a:gd name="connsiteY2" fmla="*/ 201711 h 216094"/>
                    <a:gd name="connsiteX3" fmla="*/ 506079 w 519032"/>
                    <a:gd name="connsiteY3" fmla="*/ 216094 h 216094"/>
                    <a:gd name="connsiteX4" fmla="*/ 13478 w 519032"/>
                    <a:gd name="connsiteY4" fmla="*/ 216094 h 216094"/>
                    <a:gd name="connsiteX5" fmla="*/ 1485 w 519032"/>
                    <a:gd name="connsiteY5" fmla="*/ 200629 h 216094"/>
                    <a:gd name="connsiteX6" fmla="*/ 53333 w 519032"/>
                    <a:gd name="connsiteY6" fmla="*/ 0 h 2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32" h="216094">
                      <a:moveTo>
                        <a:pt x="53333" y="0"/>
                      </a:moveTo>
                      <a:cubicBezTo>
                        <a:pt x="190798" y="45"/>
                        <a:pt x="328263" y="135"/>
                        <a:pt x="465728" y="180"/>
                      </a:cubicBezTo>
                      <a:cubicBezTo>
                        <a:pt x="482950" y="67403"/>
                        <a:pt x="499812" y="134715"/>
                        <a:pt x="517756" y="201711"/>
                      </a:cubicBezTo>
                      <a:cubicBezTo>
                        <a:pt x="521183" y="214606"/>
                        <a:pt x="517846" y="216094"/>
                        <a:pt x="506079" y="216094"/>
                      </a:cubicBezTo>
                      <a:cubicBezTo>
                        <a:pt x="341879" y="215778"/>
                        <a:pt x="177678" y="215733"/>
                        <a:pt x="13478" y="216094"/>
                      </a:cubicBezTo>
                      <a:cubicBezTo>
                        <a:pt x="583" y="216139"/>
                        <a:pt x="-2167" y="213930"/>
                        <a:pt x="1485" y="200629"/>
                      </a:cubicBezTo>
                      <a:cubicBezTo>
                        <a:pt x="17580" y="141342"/>
                        <a:pt x="47517" y="6402"/>
                        <a:pt x="53333" y="0"/>
                      </a:cubicBezTo>
                      <a:close/>
                    </a:path>
                  </a:pathLst>
                </a:custGeom>
                <a:gradFill>
                  <a:gsLst>
                    <a:gs pos="0">
                      <a:schemeClr val="tx1">
                        <a:lumMod val="95000"/>
                        <a:lumOff val="5000"/>
                      </a:schemeClr>
                    </a:gs>
                    <a:gs pos="28000">
                      <a:schemeClr val="tx1">
                        <a:lumMod val="75000"/>
                        <a:lumOff val="25000"/>
                      </a:schemeClr>
                    </a:gs>
                    <a:gs pos="97345">
                      <a:schemeClr val="bg1">
                        <a:lumMod val="75000"/>
                      </a:schemeClr>
                    </a:gs>
                    <a:gs pos="70000">
                      <a:schemeClr val="bg1">
                        <a:lumMod val="95000"/>
                      </a:schemeClr>
                    </a:gs>
                  </a:gsLst>
                  <a:lin ang="10800000" scaled="1"/>
                </a:gradFill>
                <a:ln w="4493"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7596E70-24DA-4691-B2EC-F1EC0EB84E9D}"/>
                    </a:ext>
                  </a:extLst>
                </p:cNvPr>
                <p:cNvSpPr/>
                <p:nvPr/>
              </p:nvSpPr>
              <p:spPr>
                <a:xfrm>
                  <a:off x="5574536"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2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4" y="71595"/>
                        <a:pt x="6199" y="72091"/>
                        <a:pt x="113" y="66636"/>
                      </a:cubicBezTo>
                      <a:cubicBezTo>
                        <a:pt x="113" y="51127"/>
                        <a:pt x="158" y="35617"/>
                        <a:pt x="22"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81D497A5-4DCA-4704-90CF-893E530B0471}"/>
                    </a:ext>
                  </a:extLst>
                </p:cNvPr>
                <p:cNvGrpSpPr/>
                <p:nvPr/>
              </p:nvGrpSpPr>
              <p:grpSpPr>
                <a:xfrm>
                  <a:off x="5575416" y="2099749"/>
                  <a:ext cx="1056756" cy="650063"/>
                  <a:chOff x="5575416" y="2099749"/>
                  <a:chExt cx="1056756" cy="650063"/>
                </a:xfrm>
              </p:grpSpPr>
              <p:sp>
                <p:nvSpPr>
                  <p:cNvPr id="28" name="Freeform: Shape 27">
                    <a:extLst>
                      <a:ext uri="{FF2B5EF4-FFF2-40B4-BE49-F238E27FC236}">
                        <a16:creationId xmlns:a16="http://schemas.microsoft.com/office/drawing/2014/main" id="{63A2EA2E-B234-4CE6-8209-B5D166771C56}"/>
                      </a:ext>
                    </a:extLst>
                  </p:cNvPr>
                  <p:cNvSpPr/>
                  <p:nvPr/>
                </p:nvSpPr>
                <p:spPr>
                  <a:xfrm>
                    <a:off x="5575865" y="2099779"/>
                    <a:ext cx="218256" cy="43003"/>
                  </a:xfrm>
                  <a:custGeom>
                    <a:avLst/>
                    <a:gdLst>
                      <a:gd name="connsiteX0" fmla="*/ 322179 w 322179"/>
                      <a:gd name="connsiteY0" fmla="*/ 63480 h 63479"/>
                      <a:gd name="connsiteX1" fmla="*/ 225 w 322179"/>
                      <a:gd name="connsiteY1" fmla="*/ 63119 h 63479"/>
                      <a:gd name="connsiteX2" fmla="*/ 0 w 322179"/>
                      <a:gd name="connsiteY2" fmla="*/ 271 h 63479"/>
                      <a:gd name="connsiteX3" fmla="*/ 322179 w 322179"/>
                      <a:gd name="connsiteY3" fmla="*/ 0 h 63479"/>
                      <a:gd name="connsiteX4" fmla="*/ 322179 w 322179"/>
                      <a:gd name="connsiteY4" fmla="*/ 6348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79" h="63479">
                        <a:moveTo>
                          <a:pt x="322179" y="63480"/>
                        </a:moveTo>
                        <a:cubicBezTo>
                          <a:pt x="214876" y="63345"/>
                          <a:pt x="107528" y="63255"/>
                          <a:pt x="225" y="63119"/>
                        </a:cubicBezTo>
                        <a:cubicBezTo>
                          <a:pt x="135" y="42155"/>
                          <a:pt x="45" y="21235"/>
                          <a:pt x="0" y="271"/>
                        </a:cubicBezTo>
                        <a:cubicBezTo>
                          <a:pt x="107393" y="180"/>
                          <a:pt x="214786" y="90"/>
                          <a:pt x="322179" y="0"/>
                        </a:cubicBezTo>
                        <a:cubicBezTo>
                          <a:pt x="322179" y="21145"/>
                          <a:pt x="322179" y="42335"/>
                          <a:pt x="322179" y="6348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CED610B-B611-4FA2-846B-5952FC43036F}"/>
                      </a:ext>
                    </a:extLst>
                  </p:cNvPr>
                  <p:cNvSpPr/>
                  <p:nvPr/>
                </p:nvSpPr>
                <p:spPr>
                  <a:xfrm>
                    <a:off x="5575416" y="2213488"/>
                    <a:ext cx="218703" cy="43308"/>
                  </a:xfrm>
                  <a:custGeom>
                    <a:avLst/>
                    <a:gdLst>
                      <a:gd name="connsiteX0" fmla="*/ 752 w 322840"/>
                      <a:gd name="connsiteY0" fmla="*/ 406 h 63930"/>
                      <a:gd name="connsiteX1" fmla="*/ 322841 w 322840"/>
                      <a:gd name="connsiteY1" fmla="*/ 0 h 63930"/>
                      <a:gd name="connsiteX2" fmla="*/ 322841 w 322840"/>
                      <a:gd name="connsiteY2" fmla="*/ 63435 h 63930"/>
                      <a:gd name="connsiteX3" fmla="*/ 3727 w 322840"/>
                      <a:gd name="connsiteY3" fmla="*/ 63931 h 63930"/>
                      <a:gd name="connsiteX4" fmla="*/ 752 w 322840"/>
                      <a:gd name="connsiteY4" fmla="*/ 406 h 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40" h="63930">
                        <a:moveTo>
                          <a:pt x="752" y="406"/>
                        </a:moveTo>
                        <a:cubicBezTo>
                          <a:pt x="108100" y="271"/>
                          <a:pt x="215493" y="135"/>
                          <a:pt x="322841" y="0"/>
                        </a:cubicBezTo>
                        <a:cubicBezTo>
                          <a:pt x="322841" y="21145"/>
                          <a:pt x="322841" y="42290"/>
                          <a:pt x="322841" y="63435"/>
                        </a:cubicBezTo>
                        <a:cubicBezTo>
                          <a:pt x="216485" y="63615"/>
                          <a:pt x="110084" y="63796"/>
                          <a:pt x="3727" y="63931"/>
                        </a:cubicBezTo>
                        <a:cubicBezTo>
                          <a:pt x="-3306" y="43056"/>
                          <a:pt x="2014" y="21596"/>
                          <a:pt x="752" y="406"/>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EFE7E7-19D3-415A-9B90-9A1037C0BB7C}"/>
                      </a:ext>
                    </a:extLst>
                  </p:cNvPr>
                  <p:cNvSpPr/>
                  <p:nvPr/>
                </p:nvSpPr>
                <p:spPr>
                  <a:xfrm>
                    <a:off x="5575834" y="2706299"/>
                    <a:ext cx="218286" cy="43513"/>
                  </a:xfrm>
                  <a:custGeom>
                    <a:avLst/>
                    <a:gdLst>
                      <a:gd name="connsiteX0" fmla="*/ 322224 w 322224"/>
                      <a:gd name="connsiteY0" fmla="*/ 63781 h 64232"/>
                      <a:gd name="connsiteX1" fmla="*/ 3111 w 322224"/>
                      <a:gd name="connsiteY1" fmla="*/ 64232 h 64232"/>
                      <a:gd name="connsiteX2" fmla="*/ 0 w 322224"/>
                      <a:gd name="connsiteY2" fmla="*/ 707 h 64232"/>
                      <a:gd name="connsiteX3" fmla="*/ 219475 w 322224"/>
                      <a:gd name="connsiteY3" fmla="*/ 31 h 64232"/>
                      <a:gd name="connsiteX4" fmla="*/ 322134 w 322224"/>
                      <a:gd name="connsiteY4" fmla="*/ 76 h 64232"/>
                      <a:gd name="connsiteX5" fmla="*/ 322224 w 322224"/>
                      <a:gd name="connsiteY5" fmla="*/ 63781 h 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4" h="64232">
                        <a:moveTo>
                          <a:pt x="322224" y="63781"/>
                        </a:moveTo>
                        <a:cubicBezTo>
                          <a:pt x="215868" y="63917"/>
                          <a:pt x="109512" y="64097"/>
                          <a:pt x="3111" y="64232"/>
                        </a:cubicBezTo>
                        <a:cubicBezTo>
                          <a:pt x="-631" y="40022"/>
                          <a:pt x="1488" y="21897"/>
                          <a:pt x="0" y="707"/>
                        </a:cubicBezTo>
                        <a:cubicBezTo>
                          <a:pt x="73173" y="482"/>
                          <a:pt x="146302" y="211"/>
                          <a:pt x="219475" y="31"/>
                        </a:cubicBezTo>
                        <a:cubicBezTo>
                          <a:pt x="253695" y="-59"/>
                          <a:pt x="287915" y="76"/>
                          <a:pt x="322134" y="76"/>
                        </a:cubicBezTo>
                        <a:cubicBezTo>
                          <a:pt x="322179" y="21356"/>
                          <a:pt x="322224" y="42591"/>
                          <a:pt x="322224" y="63781"/>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E7F09A1-62B8-4CEF-B220-E2246AF1D528}"/>
                      </a:ext>
                    </a:extLst>
                  </p:cNvPr>
                  <p:cNvSpPr/>
                  <p:nvPr/>
                </p:nvSpPr>
                <p:spPr>
                  <a:xfrm>
                    <a:off x="6413672" y="2099749"/>
                    <a:ext cx="218438" cy="43004"/>
                  </a:xfrm>
                  <a:custGeom>
                    <a:avLst/>
                    <a:gdLst>
                      <a:gd name="connsiteX0" fmla="*/ 322270 w 322449"/>
                      <a:gd name="connsiteY0" fmla="*/ 63210 h 63480"/>
                      <a:gd name="connsiteX1" fmla="*/ 0 w 322449"/>
                      <a:gd name="connsiteY1" fmla="*/ 63480 h 63480"/>
                      <a:gd name="connsiteX2" fmla="*/ 135 w 322449"/>
                      <a:gd name="connsiteY2" fmla="*/ 0 h 63480"/>
                      <a:gd name="connsiteX3" fmla="*/ 322450 w 322449"/>
                      <a:gd name="connsiteY3" fmla="*/ 451 h 63480"/>
                      <a:gd name="connsiteX4" fmla="*/ 322270 w 322449"/>
                      <a:gd name="connsiteY4" fmla="*/ 63210 h 6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49" h="63480">
                        <a:moveTo>
                          <a:pt x="322270" y="63210"/>
                        </a:moveTo>
                        <a:cubicBezTo>
                          <a:pt x="214831" y="63300"/>
                          <a:pt x="107438" y="63390"/>
                          <a:pt x="0" y="63480"/>
                        </a:cubicBezTo>
                        <a:cubicBezTo>
                          <a:pt x="45" y="42335"/>
                          <a:pt x="90" y="21145"/>
                          <a:pt x="135" y="0"/>
                        </a:cubicBezTo>
                        <a:cubicBezTo>
                          <a:pt x="107574" y="135"/>
                          <a:pt x="215012" y="271"/>
                          <a:pt x="322450" y="451"/>
                        </a:cubicBezTo>
                        <a:cubicBezTo>
                          <a:pt x="322405" y="21371"/>
                          <a:pt x="322315" y="42290"/>
                          <a:pt x="322270" y="6321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A86E6E08-705D-4682-AE5E-41D20FB0BE79}"/>
                      </a:ext>
                    </a:extLst>
                  </p:cNvPr>
                  <p:cNvSpPr/>
                  <p:nvPr/>
                </p:nvSpPr>
                <p:spPr>
                  <a:xfrm>
                    <a:off x="6413703" y="2213488"/>
                    <a:ext cx="218377" cy="43003"/>
                  </a:xfrm>
                  <a:custGeom>
                    <a:avLst/>
                    <a:gdLst>
                      <a:gd name="connsiteX0" fmla="*/ 45 w 322359"/>
                      <a:gd name="connsiteY0" fmla="*/ 0 h 63479"/>
                      <a:gd name="connsiteX1" fmla="*/ 322360 w 322359"/>
                      <a:gd name="connsiteY1" fmla="*/ 406 h 63479"/>
                      <a:gd name="connsiteX2" fmla="*/ 322270 w 322359"/>
                      <a:gd name="connsiteY2" fmla="*/ 63164 h 63479"/>
                      <a:gd name="connsiteX3" fmla="*/ 0 w 322359"/>
                      <a:gd name="connsiteY3" fmla="*/ 63480 h 63479"/>
                      <a:gd name="connsiteX4" fmla="*/ 45 w 322359"/>
                      <a:gd name="connsiteY4" fmla="*/ 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9" h="63479">
                        <a:moveTo>
                          <a:pt x="45" y="0"/>
                        </a:moveTo>
                        <a:cubicBezTo>
                          <a:pt x="107483" y="135"/>
                          <a:pt x="214922" y="271"/>
                          <a:pt x="322360" y="406"/>
                        </a:cubicBezTo>
                        <a:cubicBezTo>
                          <a:pt x="322315" y="21325"/>
                          <a:pt x="322270" y="42245"/>
                          <a:pt x="322270" y="63164"/>
                        </a:cubicBezTo>
                        <a:cubicBezTo>
                          <a:pt x="214831" y="63255"/>
                          <a:pt x="107438" y="63390"/>
                          <a:pt x="0" y="63480"/>
                        </a:cubicBezTo>
                        <a:cubicBezTo>
                          <a:pt x="0" y="42290"/>
                          <a:pt x="45" y="21145"/>
                          <a:pt x="45" y="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A3AC36-0D32-46D4-A8D1-F0CFA1C3DDA5}"/>
                      </a:ext>
                    </a:extLst>
                  </p:cNvPr>
                  <p:cNvSpPr/>
                  <p:nvPr/>
                </p:nvSpPr>
                <p:spPr>
                  <a:xfrm>
                    <a:off x="6413672" y="2706412"/>
                    <a:ext cx="218500" cy="43065"/>
                  </a:xfrm>
                  <a:custGeom>
                    <a:avLst/>
                    <a:gdLst>
                      <a:gd name="connsiteX0" fmla="*/ 322224 w 322540"/>
                      <a:gd name="connsiteY0" fmla="*/ 63345 h 63570"/>
                      <a:gd name="connsiteX1" fmla="*/ 0 w 322540"/>
                      <a:gd name="connsiteY1" fmla="*/ 63570 h 63570"/>
                      <a:gd name="connsiteX2" fmla="*/ 135 w 322540"/>
                      <a:gd name="connsiteY2" fmla="*/ 0 h 63570"/>
                      <a:gd name="connsiteX3" fmla="*/ 322540 w 322540"/>
                      <a:gd name="connsiteY3" fmla="*/ 496 h 63570"/>
                      <a:gd name="connsiteX4" fmla="*/ 322224 w 322540"/>
                      <a:gd name="connsiteY4" fmla="*/ 63345 h 63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40" h="63570">
                        <a:moveTo>
                          <a:pt x="322224" y="63345"/>
                        </a:moveTo>
                        <a:cubicBezTo>
                          <a:pt x="214831" y="63435"/>
                          <a:pt x="107393" y="63525"/>
                          <a:pt x="0" y="63570"/>
                        </a:cubicBezTo>
                        <a:cubicBezTo>
                          <a:pt x="45" y="42380"/>
                          <a:pt x="90" y="21190"/>
                          <a:pt x="135" y="0"/>
                        </a:cubicBezTo>
                        <a:cubicBezTo>
                          <a:pt x="107619" y="180"/>
                          <a:pt x="215057" y="316"/>
                          <a:pt x="322540" y="496"/>
                        </a:cubicBezTo>
                        <a:cubicBezTo>
                          <a:pt x="322405" y="21461"/>
                          <a:pt x="322315" y="42380"/>
                          <a:pt x="322224" y="63345"/>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sp>
              <p:nvSpPr>
                <p:cNvPr id="23" name="Freeform: Shape 22">
                  <a:extLst>
                    <a:ext uri="{FF2B5EF4-FFF2-40B4-BE49-F238E27FC236}">
                      <a16:creationId xmlns:a16="http://schemas.microsoft.com/office/drawing/2014/main" id="{7239913D-A795-4B1A-A0EF-768B2B5E9013}"/>
                    </a:ext>
                  </a:extLst>
                </p:cNvPr>
                <p:cNvSpPr/>
                <p:nvPr/>
              </p:nvSpPr>
              <p:spPr>
                <a:xfrm>
                  <a:off x="6508323" y="3196189"/>
                  <a:ext cx="125071" cy="120489"/>
                </a:xfrm>
                <a:custGeom>
                  <a:avLst/>
                  <a:gdLst>
                    <a:gd name="connsiteX0" fmla="*/ 32552 w 184624"/>
                    <a:gd name="connsiteY0" fmla="*/ 175292 h 177861"/>
                    <a:gd name="connsiteX1" fmla="*/ 42876 w 184624"/>
                    <a:gd name="connsiteY1" fmla="*/ 123489 h 177861"/>
                    <a:gd name="connsiteX2" fmla="*/ 37150 w 184624"/>
                    <a:gd name="connsiteY2" fmla="*/ 103831 h 177861"/>
                    <a:gd name="connsiteX3" fmla="*/ 0 w 184624"/>
                    <a:gd name="connsiteY3" fmla="*/ 70063 h 177861"/>
                    <a:gd name="connsiteX4" fmla="*/ 2705 w 184624"/>
                    <a:gd name="connsiteY4" fmla="*/ 65058 h 177861"/>
                    <a:gd name="connsiteX5" fmla="*/ 51848 w 184624"/>
                    <a:gd name="connsiteY5" fmla="*/ 59377 h 177861"/>
                    <a:gd name="connsiteX6" fmla="*/ 68845 w 184624"/>
                    <a:gd name="connsiteY6" fmla="*/ 48241 h 177861"/>
                    <a:gd name="connsiteX7" fmla="*/ 93687 w 184624"/>
                    <a:gd name="connsiteY7" fmla="*/ 0 h 177861"/>
                    <a:gd name="connsiteX8" fmla="*/ 116410 w 184624"/>
                    <a:gd name="connsiteY8" fmla="*/ 48737 h 177861"/>
                    <a:gd name="connsiteX9" fmla="*/ 131063 w 184624"/>
                    <a:gd name="connsiteY9" fmla="*/ 60369 h 177861"/>
                    <a:gd name="connsiteX10" fmla="*/ 184624 w 184624"/>
                    <a:gd name="connsiteY10" fmla="*/ 69612 h 177861"/>
                    <a:gd name="connsiteX11" fmla="*/ 147789 w 184624"/>
                    <a:gd name="connsiteY11" fmla="*/ 104102 h 177861"/>
                    <a:gd name="connsiteX12" fmla="*/ 139719 w 184624"/>
                    <a:gd name="connsiteY12" fmla="*/ 128944 h 177861"/>
                    <a:gd name="connsiteX13" fmla="*/ 147203 w 184624"/>
                    <a:gd name="connsiteY13" fmla="*/ 177861 h 177861"/>
                    <a:gd name="connsiteX14" fmla="*/ 100585 w 184624"/>
                    <a:gd name="connsiteY14" fmla="*/ 151757 h 177861"/>
                    <a:gd name="connsiteX15" fmla="*/ 80207 w 184624"/>
                    <a:gd name="connsiteY15" fmla="*/ 151396 h 177861"/>
                    <a:gd name="connsiteX16" fmla="*/ 32552 w 184624"/>
                    <a:gd name="connsiteY16" fmla="*/ 175292 h 1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624" h="177861">
                      <a:moveTo>
                        <a:pt x="32552" y="175292"/>
                      </a:moveTo>
                      <a:cubicBezTo>
                        <a:pt x="36339" y="156175"/>
                        <a:pt x="39359" y="139764"/>
                        <a:pt x="42876" y="123489"/>
                      </a:cubicBezTo>
                      <a:cubicBezTo>
                        <a:pt x="44544" y="115689"/>
                        <a:pt x="43733" y="109467"/>
                        <a:pt x="37150" y="103831"/>
                      </a:cubicBezTo>
                      <a:cubicBezTo>
                        <a:pt x="24436" y="92966"/>
                        <a:pt x="12353" y="81379"/>
                        <a:pt x="0" y="70063"/>
                      </a:cubicBezTo>
                      <a:cubicBezTo>
                        <a:pt x="902" y="68395"/>
                        <a:pt x="1803" y="66726"/>
                        <a:pt x="2705" y="65058"/>
                      </a:cubicBezTo>
                      <a:cubicBezTo>
                        <a:pt x="19071" y="63074"/>
                        <a:pt x="35392" y="60595"/>
                        <a:pt x="51848" y="59377"/>
                      </a:cubicBezTo>
                      <a:cubicBezTo>
                        <a:pt x="60189" y="58746"/>
                        <a:pt x="65193" y="55861"/>
                        <a:pt x="68845" y="48241"/>
                      </a:cubicBezTo>
                      <a:cubicBezTo>
                        <a:pt x="76239" y="32777"/>
                        <a:pt x="84535" y="17674"/>
                        <a:pt x="93687" y="0"/>
                      </a:cubicBezTo>
                      <a:cubicBezTo>
                        <a:pt x="101983" y="17674"/>
                        <a:pt x="109512" y="33093"/>
                        <a:pt x="116410" y="48737"/>
                      </a:cubicBezTo>
                      <a:cubicBezTo>
                        <a:pt x="119386" y="55500"/>
                        <a:pt x="122812" y="59422"/>
                        <a:pt x="131063" y="60369"/>
                      </a:cubicBezTo>
                      <a:cubicBezTo>
                        <a:pt x="148150" y="62398"/>
                        <a:pt x="165012" y="66140"/>
                        <a:pt x="184624" y="69612"/>
                      </a:cubicBezTo>
                      <a:cubicBezTo>
                        <a:pt x="171369" y="82145"/>
                        <a:pt x="160143" y="93868"/>
                        <a:pt x="147789" y="104102"/>
                      </a:cubicBezTo>
                      <a:cubicBezTo>
                        <a:pt x="139223" y="111180"/>
                        <a:pt x="137645" y="118619"/>
                        <a:pt x="139719" y="128944"/>
                      </a:cubicBezTo>
                      <a:cubicBezTo>
                        <a:pt x="142830" y="144273"/>
                        <a:pt x="144543" y="159872"/>
                        <a:pt x="147203" y="177861"/>
                      </a:cubicBezTo>
                      <a:cubicBezTo>
                        <a:pt x="130296" y="168484"/>
                        <a:pt x="115193" y="160549"/>
                        <a:pt x="100585" y="151757"/>
                      </a:cubicBezTo>
                      <a:cubicBezTo>
                        <a:pt x="93417" y="147474"/>
                        <a:pt x="87465" y="147474"/>
                        <a:pt x="80207" y="151396"/>
                      </a:cubicBezTo>
                      <a:cubicBezTo>
                        <a:pt x="65419" y="159377"/>
                        <a:pt x="50270" y="166455"/>
                        <a:pt x="32552" y="175292"/>
                      </a:cubicBezTo>
                      <a:close/>
                    </a:path>
                  </a:pathLst>
                </a:custGeom>
                <a:solidFill>
                  <a:schemeClr val="accent1"/>
                </a:solidFill>
                <a:ln w="4493"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AE64A7A-C2A9-4252-BAE1-765B6FD1A968}"/>
                    </a:ext>
                  </a:extLst>
                </p:cNvPr>
                <p:cNvSpPr/>
                <p:nvPr/>
              </p:nvSpPr>
              <p:spPr>
                <a:xfrm>
                  <a:off x="6011967" y="2112695"/>
                  <a:ext cx="184610" cy="75196"/>
                </a:xfrm>
                <a:custGeom>
                  <a:avLst/>
                  <a:gdLst>
                    <a:gd name="connsiteX0" fmla="*/ 272514 w 272513"/>
                    <a:gd name="connsiteY0" fmla="*/ 46264 h 111001"/>
                    <a:gd name="connsiteX1" fmla="*/ 270034 w 272513"/>
                    <a:gd name="connsiteY1" fmla="*/ 52982 h 111001"/>
                    <a:gd name="connsiteX2" fmla="*/ 249385 w 272513"/>
                    <a:gd name="connsiteY2" fmla="*/ 102395 h 111001"/>
                    <a:gd name="connsiteX3" fmla="*/ 233605 w 272513"/>
                    <a:gd name="connsiteY3" fmla="*/ 109068 h 111001"/>
                    <a:gd name="connsiteX4" fmla="*/ 144111 w 272513"/>
                    <a:gd name="connsiteY4" fmla="*/ 85623 h 111001"/>
                    <a:gd name="connsiteX5" fmla="*/ 41948 w 272513"/>
                    <a:gd name="connsiteY5" fmla="*/ 108617 h 111001"/>
                    <a:gd name="connsiteX6" fmla="*/ 22922 w 272513"/>
                    <a:gd name="connsiteY6" fmla="*/ 100501 h 111001"/>
                    <a:gd name="connsiteX7" fmla="*/ 2768 w 272513"/>
                    <a:gd name="connsiteY7" fmla="*/ 56002 h 111001"/>
                    <a:gd name="connsiteX8" fmla="*/ 7638 w 272513"/>
                    <a:gd name="connsiteY8" fmla="*/ 37698 h 111001"/>
                    <a:gd name="connsiteX9" fmla="*/ 263001 w 272513"/>
                    <a:gd name="connsiteY9" fmla="*/ 38013 h 111001"/>
                    <a:gd name="connsiteX10" fmla="*/ 272514 w 272513"/>
                    <a:gd name="connsiteY10" fmla="*/ 46264 h 11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13" h="111001">
                      <a:moveTo>
                        <a:pt x="272514" y="46264"/>
                      </a:moveTo>
                      <a:cubicBezTo>
                        <a:pt x="271477" y="49059"/>
                        <a:pt x="270846" y="51043"/>
                        <a:pt x="270034" y="52982"/>
                      </a:cubicBezTo>
                      <a:cubicBezTo>
                        <a:pt x="263091" y="69438"/>
                        <a:pt x="255517" y="85668"/>
                        <a:pt x="249385" y="102395"/>
                      </a:cubicBezTo>
                      <a:cubicBezTo>
                        <a:pt x="246049" y="111457"/>
                        <a:pt x="242622" y="112629"/>
                        <a:pt x="233605" y="109068"/>
                      </a:cubicBezTo>
                      <a:cubicBezTo>
                        <a:pt x="204796" y="97571"/>
                        <a:pt x="175580" y="87201"/>
                        <a:pt x="144111" y="85623"/>
                      </a:cubicBezTo>
                      <a:cubicBezTo>
                        <a:pt x="107907" y="83820"/>
                        <a:pt x="74499" y="94956"/>
                        <a:pt x="41948" y="108617"/>
                      </a:cubicBezTo>
                      <a:cubicBezTo>
                        <a:pt x="30812" y="113306"/>
                        <a:pt x="26934" y="111322"/>
                        <a:pt x="22922" y="100501"/>
                      </a:cubicBezTo>
                      <a:cubicBezTo>
                        <a:pt x="17331" y="85263"/>
                        <a:pt x="10117" y="70520"/>
                        <a:pt x="2768" y="56002"/>
                      </a:cubicBezTo>
                      <a:cubicBezTo>
                        <a:pt x="-1379" y="47752"/>
                        <a:pt x="-1695" y="43243"/>
                        <a:pt x="7638" y="37698"/>
                      </a:cubicBezTo>
                      <a:cubicBezTo>
                        <a:pt x="92984" y="-12888"/>
                        <a:pt x="177970" y="-12347"/>
                        <a:pt x="263001" y="38013"/>
                      </a:cubicBezTo>
                      <a:cubicBezTo>
                        <a:pt x="266698" y="40222"/>
                        <a:pt x="272243" y="41079"/>
                        <a:pt x="272514" y="46264"/>
                      </a:cubicBezTo>
                      <a:close/>
                    </a:path>
                  </a:pathLst>
                </a:custGeom>
                <a:solidFill>
                  <a:srgbClr val="273248"/>
                </a:solidFill>
                <a:ln w="4493"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C6137D7-4191-4F69-8EE4-8CCE47F66E9B}"/>
                    </a:ext>
                  </a:extLst>
                </p:cNvPr>
                <p:cNvSpPr/>
                <p:nvPr/>
              </p:nvSpPr>
              <p:spPr>
                <a:xfrm>
                  <a:off x="5574521" y="3196250"/>
                  <a:ext cx="125498" cy="120337"/>
                </a:xfrm>
                <a:custGeom>
                  <a:avLst/>
                  <a:gdLst>
                    <a:gd name="connsiteX0" fmla="*/ 0 w 185255"/>
                    <a:gd name="connsiteY0" fmla="*/ 69521 h 177636"/>
                    <a:gd name="connsiteX1" fmla="*/ 54193 w 185255"/>
                    <a:gd name="connsiteY1" fmla="*/ 60189 h 177636"/>
                    <a:gd name="connsiteX2" fmla="*/ 67898 w 185255"/>
                    <a:gd name="connsiteY2" fmla="*/ 49639 h 177636"/>
                    <a:gd name="connsiteX3" fmla="*/ 90892 w 185255"/>
                    <a:gd name="connsiteY3" fmla="*/ 0 h 177636"/>
                    <a:gd name="connsiteX4" fmla="*/ 114787 w 185255"/>
                    <a:gd name="connsiteY4" fmla="*/ 45717 h 177636"/>
                    <a:gd name="connsiteX5" fmla="*/ 134985 w 185255"/>
                    <a:gd name="connsiteY5" fmla="*/ 59467 h 177636"/>
                    <a:gd name="connsiteX6" fmla="*/ 185255 w 185255"/>
                    <a:gd name="connsiteY6" fmla="*/ 65238 h 177636"/>
                    <a:gd name="connsiteX7" fmla="*/ 149458 w 185255"/>
                    <a:gd name="connsiteY7" fmla="*/ 101757 h 177636"/>
                    <a:gd name="connsiteX8" fmla="*/ 142379 w 185255"/>
                    <a:gd name="connsiteY8" fmla="*/ 125337 h 177636"/>
                    <a:gd name="connsiteX9" fmla="*/ 152208 w 185255"/>
                    <a:gd name="connsiteY9" fmla="*/ 175156 h 177636"/>
                    <a:gd name="connsiteX10" fmla="*/ 118394 w 185255"/>
                    <a:gd name="connsiteY10" fmla="*/ 157979 h 177636"/>
                    <a:gd name="connsiteX11" fmla="*/ 70017 w 185255"/>
                    <a:gd name="connsiteY11" fmla="*/ 159557 h 177636"/>
                    <a:gd name="connsiteX12" fmla="*/ 37781 w 185255"/>
                    <a:gd name="connsiteY12" fmla="*/ 177636 h 177636"/>
                    <a:gd name="connsiteX13" fmla="*/ 44860 w 185255"/>
                    <a:gd name="connsiteY13" fmla="*/ 129891 h 177636"/>
                    <a:gd name="connsiteX14" fmla="*/ 35482 w 185255"/>
                    <a:gd name="connsiteY14" fmla="*/ 102524 h 177636"/>
                    <a:gd name="connsiteX15" fmla="*/ 0 w 185255"/>
                    <a:gd name="connsiteY15" fmla="*/ 69521 h 17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55" h="177636">
                      <a:moveTo>
                        <a:pt x="0" y="69521"/>
                      </a:moveTo>
                      <a:cubicBezTo>
                        <a:pt x="20063" y="65960"/>
                        <a:pt x="37060" y="62308"/>
                        <a:pt x="54193" y="60189"/>
                      </a:cubicBezTo>
                      <a:cubicBezTo>
                        <a:pt x="61722" y="59242"/>
                        <a:pt x="65103" y="55906"/>
                        <a:pt x="67898" y="49639"/>
                      </a:cubicBezTo>
                      <a:cubicBezTo>
                        <a:pt x="74887" y="33904"/>
                        <a:pt x="82326" y="18350"/>
                        <a:pt x="90892" y="0"/>
                      </a:cubicBezTo>
                      <a:cubicBezTo>
                        <a:pt x="99729" y="16682"/>
                        <a:pt x="108069" y="30838"/>
                        <a:pt x="114787" y="45717"/>
                      </a:cubicBezTo>
                      <a:cubicBezTo>
                        <a:pt x="119025" y="55139"/>
                        <a:pt x="124616" y="58972"/>
                        <a:pt x="134985" y="59467"/>
                      </a:cubicBezTo>
                      <a:cubicBezTo>
                        <a:pt x="150630" y="60234"/>
                        <a:pt x="166184" y="62939"/>
                        <a:pt x="185255" y="65238"/>
                      </a:cubicBezTo>
                      <a:cubicBezTo>
                        <a:pt x="171955" y="78944"/>
                        <a:pt x="161270" y="90937"/>
                        <a:pt x="149458" y="101757"/>
                      </a:cubicBezTo>
                      <a:cubicBezTo>
                        <a:pt x="141928" y="108655"/>
                        <a:pt x="139900" y="115508"/>
                        <a:pt x="142379" y="125337"/>
                      </a:cubicBezTo>
                      <a:cubicBezTo>
                        <a:pt x="146166" y="140531"/>
                        <a:pt x="148556" y="156085"/>
                        <a:pt x="152208" y="175156"/>
                      </a:cubicBezTo>
                      <a:cubicBezTo>
                        <a:pt x="139043" y="168574"/>
                        <a:pt x="127862" y="164561"/>
                        <a:pt x="118394" y="157979"/>
                      </a:cubicBezTo>
                      <a:cubicBezTo>
                        <a:pt x="101352" y="146121"/>
                        <a:pt x="86248" y="147474"/>
                        <a:pt x="70017" y="159557"/>
                      </a:cubicBezTo>
                      <a:cubicBezTo>
                        <a:pt x="60910" y="166320"/>
                        <a:pt x="50135" y="170828"/>
                        <a:pt x="37781" y="177636"/>
                      </a:cubicBezTo>
                      <a:cubicBezTo>
                        <a:pt x="40261" y="160323"/>
                        <a:pt x="41569" y="144859"/>
                        <a:pt x="44860" y="129891"/>
                      </a:cubicBezTo>
                      <a:cubicBezTo>
                        <a:pt x="47475" y="118123"/>
                        <a:pt x="44860" y="110143"/>
                        <a:pt x="35482" y="102524"/>
                      </a:cubicBezTo>
                      <a:cubicBezTo>
                        <a:pt x="23805" y="93056"/>
                        <a:pt x="13255" y="82010"/>
                        <a:pt x="0" y="69521"/>
                      </a:cubicBezTo>
                      <a:close/>
                    </a:path>
                  </a:pathLst>
                </a:custGeom>
                <a:solidFill>
                  <a:schemeClr val="accent1"/>
                </a:solidFill>
                <a:ln w="4493"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C8A3BA35-B7C2-4F3E-BFAB-88FD7A247B94}"/>
                    </a:ext>
                  </a:extLst>
                </p:cNvPr>
                <p:cNvSpPr/>
                <p:nvPr/>
              </p:nvSpPr>
              <p:spPr>
                <a:xfrm>
                  <a:off x="5926763" y="1735188"/>
                  <a:ext cx="354304" cy="1739330"/>
                </a:xfrm>
                <a:custGeom>
                  <a:avLst/>
                  <a:gdLst>
                    <a:gd name="connsiteX0" fmla="*/ 522272 w 523007"/>
                    <a:gd name="connsiteY0" fmla="*/ 2567437 h 2567521"/>
                    <a:gd name="connsiteX1" fmla="*/ 906 w 523007"/>
                    <a:gd name="connsiteY1" fmla="*/ 2567437 h 2567521"/>
                    <a:gd name="connsiteX2" fmla="*/ 4 w 523007"/>
                    <a:gd name="connsiteY2" fmla="*/ 637607 h 2567521"/>
                    <a:gd name="connsiteX3" fmla="*/ 29490 w 523007"/>
                    <a:gd name="connsiteY3" fmla="*/ 498113 h 2567521"/>
                    <a:gd name="connsiteX4" fmla="*/ 212040 w 523007"/>
                    <a:gd name="connsiteY4" fmla="*/ 79993 h 2567521"/>
                    <a:gd name="connsiteX5" fmla="*/ 248108 w 523007"/>
                    <a:gd name="connsiteY5" fmla="*/ 13357 h 2567521"/>
                    <a:gd name="connsiteX6" fmla="*/ 275159 w 523007"/>
                    <a:gd name="connsiteY6" fmla="*/ 13627 h 2567521"/>
                    <a:gd name="connsiteX7" fmla="*/ 330163 w 523007"/>
                    <a:gd name="connsiteY7" fmla="*/ 125484 h 2567521"/>
                    <a:gd name="connsiteX8" fmla="*/ 498061 w 523007"/>
                    <a:gd name="connsiteY8" fmla="*/ 508708 h 2567521"/>
                    <a:gd name="connsiteX9" fmla="*/ 522993 w 523007"/>
                    <a:gd name="connsiteY9" fmla="*/ 628229 h 2567521"/>
                    <a:gd name="connsiteX10" fmla="*/ 522272 w 523007"/>
                    <a:gd name="connsiteY10" fmla="*/ 2567437 h 25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7" h="2567521">
                      <a:moveTo>
                        <a:pt x="522272" y="2567437"/>
                      </a:moveTo>
                      <a:cubicBezTo>
                        <a:pt x="504057" y="2567572"/>
                        <a:pt x="18985" y="2567527"/>
                        <a:pt x="906" y="2567437"/>
                      </a:cubicBezTo>
                      <a:cubicBezTo>
                        <a:pt x="1852" y="2520638"/>
                        <a:pt x="410" y="722503"/>
                        <a:pt x="4" y="637607"/>
                      </a:cubicBezTo>
                      <a:cubicBezTo>
                        <a:pt x="-222" y="588870"/>
                        <a:pt x="9337" y="542387"/>
                        <a:pt x="29490" y="498113"/>
                      </a:cubicBezTo>
                      <a:cubicBezTo>
                        <a:pt x="92474" y="359656"/>
                        <a:pt x="151040" y="219306"/>
                        <a:pt x="212040" y="79993"/>
                      </a:cubicBezTo>
                      <a:cubicBezTo>
                        <a:pt x="222184" y="56819"/>
                        <a:pt x="234718" y="34817"/>
                        <a:pt x="248108" y="13357"/>
                      </a:cubicBezTo>
                      <a:cubicBezTo>
                        <a:pt x="259199" y="-4407"/>
                        <a:pt x="263933" y="-4587"/>
                        <a:pt x="275159" y="13627"/>
                      </a:cubicBezTo>
                      <a:cubicBezTo>
                        <a:pt x="297026" y="49154"/>
                        <a:pt x="314023" y="87161"/>
                        <a:pt x="330163" y="125484"/>
                      </a:cubicBezTo>
                      <a:cubicBezTo>
                        <a:pt x="384356" y="254022"/>
                        <a:pt x="441298" y="381297"/>
                        <a:pt x="498061" y="508708"/>
                      </a:cubicBezTo>
                      <a:cubicBezTo>
                        <a:pt x="515103" y="546941"/>
                        <a:pt x="523399" y="586255"/>
                        <a:pt x="522993" y="628229"/>
                      </a:cubicBezTo>
                      <a:cubicBezTo>
                        <a:pt x="522181" y="716236"/>
                        <a:pt x="522362" y="2563740"/>
                        <a:pt x="522272" y="2567437"/>
                      </a:cubicBezTo>
                      <a:close/>
                    </a:path>
                  </a:pathLst>
                </a:custGeom>
                <a:gradFill flip="none" rotWithShape="1">
                  <a:gsLst>
                    <a:gs pos="0">
                      <a:schemeClr val="accent3">
                        <a:lumMod val="50000"/>
                      </a:schemeClr>
                    </a:gs>
                    <a:gs pos="35000">
                      <a:schemeClr val="accent3">
                        <a:lumMod val="75000"/>
                      </a:schemeClr>
                    </a:gs>
                    <a:gs pos="7348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7" name="Freeform: Shape 26">
                  <a:extLst>
                    <a:ext uri="{FF2B5EF4-FFF2-40B4-BE49-F238E27FC236}">
                      <a16:creationId xmlns:a16="http://schemas.microsoft.com/office/drawing/2014/main" id="{13573DF1-DF54-4664-81CD-D87E5E280CCB}"/>
                    </a:ext>
                  </a:extLst>
                </p:cNvPr>
                <p:cNvSpPr/>
                <p:nvPr/>
              </p:nvSpPr>
              <p:spPr>
                <a:xfrm>
                  <a:off x="5915520" y="913710"/>
                  <a:ext cx="376997" cy="279137"/>
                </a:xfrm>
                <a:custGeom>
                  <a:avLst/>
                  <a:gdLst>
                    <a:gd name="connsiteX0" fmla="*/ 197107 w 405271"/>
                    <a:gd name="connsiteY0" fmla="*/ 0 h 300072"/>
                    <a:gd name="connsiteX1" fmla="*/ 205689 w 405271"/>
                    <a:gd name="connsiteY1" fmla="*/ 0 h 300072"/>
                    <a:gd name="connsiteX2" fmla="*/ 218334 w 405271"/>
                    <a:gd name="connsiteY2" fmla="*/ 11301 h 300072"/>
                    <a:gd name="connsiteX3" fmla="*/ 395984 w 405271"/>
                    <a:gd name="connsiteY3" fmla="*/ 264008 h 300072"/>
                    <a:gd name="connsiteX4" fmla="*/ 405271 w 405271"/>
                    <a:gd name="connsiteY4" fmla="*/ 281638 h 300072"/>
                    <a:gd name="connsiteX5" fmla="*/ 222407 w 405271"/>
                    <a:gd name="connsiteY5" fmla="*/ 300072 h 300072"/>
                    <a:gd name="connsiteX6" fmla="*/ 0 w 405271"/>
                    <a:gd name="connsiteY6" fmla="*/ 277652 h 300072"/>
                    <a:gd name="connsiteX7" fmla="*/ 22470 w 405271"/>
                    <a:gd name="connsiteY7" fmla="*/ 237937 h 300072"/>
                    <a:gd name="connsiteX8" fmla="*/ 172032 w 405271"/>
                    <a:gd name="connsiteY8" fmla="*/ 28893 h 300072"/>
                    <a:gd name="connsiteX9" fmla="*/ 197107 w 405271"/>
                    <a:gd name="connsiteY9" fmla="*/ 0 h 3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271" h="300072">
                      <a:moveTo>
                        <a:pt x="197107" y="0"/>
                      </a:moveTo>
                      <a:cubicBezTo>
                        <a:pt x="199978" y="0"/>
                        <a:pt x="202818" y="0"/>
                        <a:pt x="205689" y="0"/>
                      </a:cubicBezTo>
                      <a:cubicBezTo>
                        <a:pt x="210332" y="3268"/>
                        <a:pt x="214608" y="6842"/>
                        <a:pt x="218334" y="11301"/>
                      </a:cubicBezTo>
                      <a:cubicBezTo>
                        <a:pt x="285054" y="91169"/>
                        <a:pt x="344314" y="175374"/>
                        <a:pt x="395984" y="264008"/>
                      </a:cubicBezTo>
                      <a:lnTo>
                        <a:pt x="405271" y="281638"/>
                      </a:lnTo>
                      <a:lnTo>
                        <a:pt x="222407" y="300072"/>
                      </a:lnTo>
                      <a:lnTo>
                        <a:pt x="0" y="277652"/>
                      </a:lnTo>
                      <a:lnTo>
                        <a:pt x="22470" y="237937"/>
                      </a:lnTo>
                      <a:cubicBezTo>
                        <a:pt x="67294" y="165173"/>
                        <a:pt x="117407" y="95674"/>
                        <a:pt x="172032" y="28893"/>
                      </a:cubicBezTo>
                      <a:cubicBezTo>
                        <a:pt x="180095" y="19028"/>
                        <a:pt x="188739" y="9621"/>
                        <a:pt x="197107" y="0"/>
                      </a:cubicBezTo>
                      <a:close/>
                    </a:path>
                  </a:pathLst>
                </a:custGeom>
                <a:gradFill flip="none" rotWithShape="1">
                  <a:gsLst>
                    <a:gs pos="62000">
                      <a:schemeClr val="accent3">
                        <a:lumMod val="40000"/>
                        <a:lumOff val="60000"/>
                      </a:schemeClr>
                    </a:gs>
                    <a:gs pos="0">
                      <a:schemeClr val="accent3">
                        <a:lumMod val="50000"/>
                      </a:schemeClr>
                    </a:gs>
                    <a:gs pos="35000">
                      <a:schemeClr val="accent3">
                        <a:lumMod val="75000"/>
                      </a:schemeClr>
                    </a:gs>
                    <a:gs pos="100000">
                      <a:schemeClr val="accent3">
                        <a:lumMod val="60000"/>
                        <a:lumOff val="40000"/>
                      </a:schemeClr>
                    </a:gs>
                  </a:gsLst>
                  <a:lin ang="12000000" scaled="0"/>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grpSp>
          <p:nvGrpSpPr>
            <p:cNvPr id="43" name="Group 42">
              <a:extLst>
                <a:ext uri="{FF2B5EF4-FFF2-40B4-BE49-F238E27FC236}">
                  <a16:creationId xmlns:a16="http://schemas.microsoft.com/office/drawing/2014/main" id="{DF8AFDA9-2544-4F76-8AF0-BFFE7E2AA8B3}"/>
                </a:ext>
              </a:extLst>
            </p:cNvPr>
            <p:cNvGrpSpPr/>
            <p:nvPr/>
          </p:nvGrpSpPr>
          <p:grpSpPr>
            <a:xfrm>
              <a:off x="1418640" y="4102855"/>
              <a:ext cx="5324685" cy="2270008"/>
              <a:chOff x="1418640" y="4102855"/>
              <a:chExt cx="5324685" cy="2270008"/>
            </a:xfrm>
          </p:grpSpPr>
          <p:sp>
            <p:nvSpPr>
              <p:cNvPr id="44" name="Oval 43">
                <a:extLst>
                  <a:ext uri="{FF2B5EF4-FFF2-40B4-BE49-F238E27FC236}">
                    <a16:creationId xmlns:a16="http://schemas.microsoft.com/office/drawing/2014/main" id="{AC4FAFEE-7882-4D74-98CE-1A250BA4BBCB}"/>
                  </a:ext>
                </a:extLst>
              </p:cNvPr>
              <p:cNvSpPr/>
              <p:nvPr/>
            </p:nvSpPr>
            <p:spPr>
              <a:xfrm>
                <a:off x="4514680" y="5445235"/>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45" name="Oval 44">
                <a:extLst>
                  <a:ext uri="{FF2B5EF4-FFF2-40B4-BE49-F238E27FC236}">
                    <a16:creationId xmlns:a16="http://schemas.microsoft.com/office/drawing/2014/main" id="{6E967B6C-60B9-4BDD-B82B-46D9CFB1D1D0}"/>
                  </a:ext>
                </a:extLst>
              </p:cNvPr>
              <p:cNvSpPr/>
              <p:nvPr/>
            </p:nvSpPr>
            <p:spPr>
              <a:xfrm>
                <a:off x="4780440" y="5127138"/>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46" name="Oval 45">
                <a:extLst>
                  <a:ext uri="{FF2B5EF4-FFF2-40B4-BE49-F238E27FC236}">
                    <a16:creationId xmlns:a16="http://schemas.microsoft.com/office/drawing/2014/main" id="{6A26165A-CA5F-4149-9592-25952461210B}"/>
                  </a:ext>
                </a:extLst>
              </p:cNvPr>
              <p:cNvSpPr/>
              <p:nvPr/>
            </p:nvSpPr>
            <p:spPr>
              <a:xfrm>
                <a:off x="5176251" y="5444370"/>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47" name="Oval 46">
                <a:extLst>
                  <a:ext uri="{FF2B5EF4-FFF2-40B4-BE49-F238E27FC236}">
                    <a16:creationId xmlns:a16="http://schemas.microsoft.com/office/drawing/2014/main" id="{0E7D1336-D348-48A8-AB31-561DD1B31F5D}"/>
                  </a:ext>
                </a:extLst>
              </p:cNvPr>
              <p:cNvSpPr/>
              <p:nvPr/>
            </p:nvSpPr>
            <p:spPr>
              <a:xfrm>
                <a:off x="5655807" y="5395567"/>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48" name="Oval 47">
                <a:extLst>
                  <a:ext uri="{FF2B5EF4-FFF2-40B4-BE49-F238E27FC236}">
                    <a16:creationId xmlns:a16="http://schemas.microsoft.com/office/drawing/2014/main" id="{600D9C4D-8F42-490D-8140-F9BB5D7FD11A}"/>
                  </a:ext>
                </a:extLst>
              </p:cNvPr>
              <p:cNvSpPr/>
              <p:nvPr/>
            </p:nvSpPr>
            <p:spPr>
              <a:xfrm>
                <a:off x="2683098" y="4905490"/>
                <a:ext cx="751408" cy="75140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49" name="Oval 48">
                <a:extLst>
                  <a:ext uri="{FF2B5EF4-FFF2-40B4-BE49-F238E27FC236}">
                    <a16:creationId xmlns:a16="http://schemas.microsoft.com/office/drawing/2014/main" id="{B67E9D9D-058F-4D12-96C3-E7F9028655CE}"/>
                  </a:ext>
                </a:extLst>
              </p:cNvPr>
              <p:cNvSpPr/>
              <p:nvPr/>
            </p:nvSpPr>
            <p:spPr>
              <a:xfrm>
                <a:off x="3314394" y="4946151"/>
                <a:ext cx="548616" cy="54861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0" name="Oval 49">
                <a:extLst>
                  <a:ext uri="{FF2B5EF4-FFF2-40B4-BE49-F238E27FC236}">
                    <a16:creationId xmlns:a16="http://schemas.microsoft.com/office/drawing/2014/main" id="{896A01D9-A6EF-4729-9275-4451BF13EBDD}"/>
                  </a:ext>
                </a:extLst>
              </p:cNvPr>
              <p:cNvSpPr/>
              <p:nvPr/>
            </p:nvSpPr>
            <p:spPr>
              <a:xfrm>
                <a:off x="3679829" y="517373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1" name="Oval 50">
                <a:extLst>
                  <a:ext uri="{FF2B5EF4-FFF2-40B4-BE49-F238E27FC236}">
                    <a16:creationId xmlns:a16="http://schemas.microsoft.com/office/drawing/2014/main" id="{1B533773-4972-498F-98FD-2503266DB9FD}"/>
                  </a:ext>
                </a:extLst>
              </p:cNvPr>
              <p:cNvSpPr/>
              <p:nvPr/>
            </p:nvSpPr>
            <p:spPr>
              <a:xfrm>
                <a:off x="4127774" y="4960942"/>
                <a:ext cx="769163" cy="76916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2" name="Oval 51">
                <a:extLst>
                  <a:ext uri="{FF2B5EF4-FFF2-40B4-BE49-F238E27FC236}">
                    <a16:creationId xmlns:a16="http://schemas.microsoft.com/office/drawing/2014/main" id="{FADA1145-1316-419E-83B1-C87875E7A19D}"/>
                  </a:ext>
                </a:extLst>
              </p:cNvPr>
              <p:cNvSpPr/>
              <p:nvPr/>
            </p:nvSpPr>
            <p:spPr>
              <a:xfrm>
                <a:off x="3688783" y="4539662"/>
                <a:ext cx="800222" cy="80022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3" name="Oval 52">
                <a:extLst>
                  <a:ext uri="{FF2B5EF4-FFF2-40B4-BE49-F238E27FC236}">
                    <a16:creationId xmlns:a16="http://schemas.microsoft.com/office/drawing/2014/main" id="{F036457D-9C66-40FE-AF61-E9084D14955B}"/>
                  </a:ext>
                </a:extLst>
              </p:cNvPr>
              <p:cNvSpPr/>
              <p:nvPr/>
            </p:nvSpPr>
            <p:spPr>
              <a:xfrm>
                <a:off x="4642116" y="4739286"/>
                <a:ext cx="594928" cy="5949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4" name="Oval 53">
                <a:extLst>
                  <a:ext uri="{FF2B5EF4-FFF2-40B4-BE49-F238E27FC236}">
                    <a16:creationId xmlns:a16="http://schemas.microsoft.com/office/drawing/2014/main" id="{AEBDB1E4-744E-4966-BB88-05FB3F42BF2F}"/>
                  </a:ext>
                </a:extLst>
              </p:cNvPr>
              <p:cNvSpPr/>
              <p:nvPr/>
            </p:nvSpPr>
            <p:spPr>
              <a:xfrm>
                <a:off x="1896877" y="5484341"/>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5" name="Oval 54">
                <a:extLst>
                  <a:ext uri="{FF2B5EF4-FFF2-40B4-BE49-F238E27FC236}">
                    <a16:creationId xmlns:a16="http://schemas.microsoft.com/office/drawing/2014/main" id="{AB76BF6F-49A5-4EDC-B114-E75CCE169822}"/>
                  </a:ext>
                </a:extLst>
              </p:cNvPr>
              <p:cNvSpPr/>
              <p:nvPr/>
            </p:nvSpPr>
            <p:spPr>
              <a:xfrm>
                <a:off x="2238355" y="5267852"/>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6" name="Oval 55">
                <a:extLst>
                  <a:ext uri="{FF2B5EF4-FFF2-40B4-BE49-F238E27FC236}">
                    <a16:creationId xmlns:a16="http://schemas.microsoft.com/office/drawing/2014/main" id="{18E7E249-3172-4D38-94A9-A06AD653B9F8}"/>
                  </a:ext>
                </a:extLst>
              </p:cNvPr>
              <p:cNvSpPr/>
              <p:nvPr/>
            </p:nvSpPr>
            <p:spPr>
              <a:xfrm>
                <a:off x="2624176" y="5484341"/>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7" name="Oval 56">
                <a:extLst>
                  <a:ext uri="{FF2B5EF4-FFF2-40B4-BE49-F238E27FC236}">
                    <a16:creationId xmlns:a16="http://schemas.microsoft.com/office/drawing/2014/main" id="{A56855B8-C0FA-4555-95A0-482CC650A6A5}"/>
                  </a:ext>
                </a:extLst>
              </p:cNvPr>
              <p:cNvSpPr/>
              <p:nvPr/>
            </p:nvSpPr>
            <p:spPr>
              <a:xfrm>
                <a:off x="3145883" y="5368468"/>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8" name="Oval 57">
                <a:extLst>
                  <a:ext uri="{FF2B5EF4-FFF2-40B4-BE49-F238E27FC236}">
                    <a16:creationId xmlns:a16="http://schemas.microsoft.com/office/drawing/2014/main" id="{7993E802-F47A-4698-A60E-6DC5594A54CC}"/>
                  </a:ext>
                </a:extLst>
              </p:cNvPr>
              <p:cNvSpPr/>
              <p:nvPr/>
            </p:nvSpPr>
            <p:spPr>
              <a:xfrm>
                <a:off x="4033604" y="553568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9" name="Oval 58">
                <a:extLst>
                  <a:ext uri="{FF2B5EF4-FFF2-40B4-BE49-F238E27FC236}">
                    <a16:creationId xmlns:a16="http://schemas.microsoft.com/office/drawing/2014/main" id="{323712F1-BAA6-4D1E-BECD-C8083193EA1C}"/>
                  </a:ext>
                </a:extLst>
              </p:cNvPr>
              <p:cNvSpPr/>
              <p:nvPr/>
            </p:nvSpPr>
            <p:spPr>
              <a:xfrm>
                <a:off x="3645147" y="5719382"/>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0" name="Oval 59">
                <a:extLst>
                  <a:ext uri="{FF2B5EF4-FFF2-40B4-BE49-F238E27FC236}">
                    <a16:creationId xmlns:a16="http://schemas.microsoft.com/office/drawing/2014/main" id="{624691AF-C481-4A9B-B55D-A2038FA937D1}"/>
                  </a:ext>
                </a:extLst>
              </p:cNvPr>
              <p:cNvSpPr/>
              <p:nvPr/>
            </p:nvSpPr>
            <p:spPr>
              <a:xfrm>
                <a:off x="4836414" y="5656523"/>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1" name="Oval 60">
                <a:extLst>
                  <a:ext uri="{FF2B5EF4-FFF2-40B4-BE49-F238E27FC236}">
                    <a16:creationId xmlns:a16="http://schemas.microsoft.com/office/drawing/2014/main" id="{6D220D58-1386-4EF7-8BFD-50BC385CBF94}"/>
                  </a:ext>
                </a:extLst>
              </p:cNvPr>
              <p:cNvSpPr/>
              <p:nvPr/>
            </p:nvSpPr>
            <p:spPr>
              <a:xfrm>
                <a:off x="5340662" y="4557194"/>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2" name="Oval 61">
                <a:extLst>
                  <a:ext uri="{FF2B5EF4-FFF2-40B4-BE49-F238E27FC236}">
                    <a16:creationId xmlns:a16="http://schemas.microsoft.com/office/drawing/2014/main" id="{9B116AA3-AC24-4484-B151-41AF7F290BCB}"/>
                  </a:ext>
                </a:extLst>
              </p:cNvPr>
              <p:cNvSpPr/>
              <p:nvPr/>
            </p:nvSpPr>
            <p:spPr>
              <a:xfrm>
                <a:off x="2618674" y="4525723"/>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3" name="Oval 62">
                <a:extLst>
                  <a:ext uri="{FF2B5EF4-FFF2-40B4-BE49-F238E27FC236}">
                    <a16:creationId xmlns:a16="http://schemas.microsoft.com/office/drawing/2014/main" id="{4DE68918-D480-4EC7-A554-10A74F1672B7}"/>
                  </a:ext>
                </a:extLst>
              </p:cNvPr>
              <p:cNvSpPr/>
              <p:nvPr/>
            </p:nvSpPr>
            <p:spPr>
              <a:xfrm>
                <a:off x="3476351" y="4102855"/>
                <a:ext cx="224828" cy="2248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4" name="Oval 63">
                <a:extLst>
                  <a:ext uri="{FF2B5EF4-FFF2-40B4-BE49-F238E27FC236}">
                    <a16:creationId xmlns:a16="http://schemas.microsoft.com/office/drawing/2014/main" id="{A1FA2FC8-E206-4C89-8CCD-6A8288F83012}"/>
                  </a:ext>
                </a:extLst>
              </p:cNvPr>
              <p:cNvSpPr/>
              <p:nvPr/>
            </p:nvSpPr>
            <p:spPr>
              <a:xfrm>
                <a:off x="6134469" y="4717321"/>
                <a:ext cx="207353" cy="20735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5" name="Oval 64">
                <a:extLst>
                  <a:ext uri="{FF2B5EF4-FFF2-40B4-BE49-F238E27FC236}">
                    <a16:creationId xmlns:a16="http://schemas.microsoft.com/office/drawing/2014/main" id="{E6B14E7A-471C-4667-92B5-C2E90D12EE0D}"/>
                  </a:ext>
                </a:extLst>
              </p:cNvPr>
              <p:cNvSpPr/>
              <p:nvPr/>
            </p:nvSpPr>
            <p:spPr>
              <a:xfrm>
                <a:off x="6026370" y="5695203"/>
                <a:ext cx="410335" cy="410335"/>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9" name="Oval 68">
                <a:extLst>
                  <a:ext uri="{FF2B5EF4-FFF2-40B4-BE49-F238E27FC236}">
                    <a16:creationId xmlns:a16="http://schemas.microsoft.com/office/drawing/2014/main" id="{86D62F39-9D68-4D00-B8D5-6EB9577E6092}"/>
                  </a:ext>
                </a:extLst>
              </p:cNvPr>
              <p:cNvSpPr/>
              <p:nvPr/>
            </p:nvSpPr>
            <p:spPr>
              <a:xfrm>
                <a:off x="6518399" y="5505179"/>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0" name="Oval 69">
                <a:extLst>
                  <a:ext uri="{FF2B5EF4-FFF2-40B4-BE49-F238E27FC236}">
                    <a16:creationId xmlns:a16="http://schemas.microsoft.com/office/drawing/2014/main" id="{404CB2B3-E938-4F91-BBAE-20C36419C638}"/>
                  </a:ext>
                </a:extLst>
              </p:cNvPr>
              <p:cNvSpPr/>
              <p:nvPr/>
            </p:nvSpPr>
            <p:spPr>
              <a:xfrm>
                <a:off x="6559657" y="520840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1" name="Oval 70">
                <a:extLst>
                  <a:ext uri="{FF2B5EF4-FFF2-40B4-BE49-F238E27FC236}">
                    <a16:creationId xmlns:a16="http://schemas.microsoft.com/office/drawing/2014/main" id="{F617D17B-AB18-4641-9E4E-12BA9094016B}"/>
                  </a:ext>
                </a:extLst>
              </p:cNvPr>
              <p:cNvSpPr/>
              <p:nvPr/>
            </p:nvSpPr>
            <p:spPr>
              <a:xfrm>
                <a:off x="3317145" y="6088337"/>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2" name="Oval 71">
                <a:extLst>
                  <a:ext uri="{FF2B5EF4-FFF2-40B4-BE49-F238E27FC236}">
                    <a16:creationId xmlns:a16="http://schemas.microsoft.com/office/drawing/2014/main" id="{9DA09673-3C8C-4962-B842-0C42DB328ECB}"/>
                  </a:ext>
                </a:extLst>
              </p:cNvPr>
              <p:cNvSpPr/>
              <p:nvPr/>
            </p:nvSpPr>
            <p:spPr>
              <a:xfrm>
                <a:off x="3020327" y="623574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3" name="Freeform: Shape 72">
                <a:extLst>
                  <a:ext uri="{FF2B5EF4-FFF2-40B4-BE49-F238E27FC236}">
                    <a16:creationId xmlns:a16="http://schemas.microsoft.com/office/drawing/2014/main" id="{07FEE807-3DDA-4318-9E81-0C95EF79DE67}"/>
                  </a:ext>
                </a:extLst>
              </p:cNvPr>
              <p:cNvSpPr/>
              <p:nvPr/>
            </p:nvSpPr>
            <p:spPr>
              <a:xfrm>
                <a:off x="1896877" y="5290986"/>
                <a:ext cx="4539829" cy="931086"/>
              </a:xfrm>
              <a:custGeom>
                <a:avLst/>
                <a:gdLst>
                  <a:gd name="connsiteX0" fmla="*/ 691268 w 4539829"/>
                  <a:gd name="connsiteY0" fmla="*/ 0 h 931086"/>
                  <a:gd name="connsiteX1" fmla="*/ 1013570 w 4539829"/>
                  <a:gd name="connsiteY1" fmla="*/ 213636 h 931086"/>
                  <a:gd name="connsiteX2" fmla="*/ 1014847 w 4539829"/>
                  <a:gd name="connsiteY2" fmla="*/ 219961 h 931086"/>
                  <a:gd name="connsiteX3" fmla="*/ 1049283 w 4539829"/>
                  <a:gd name="connsiteY3" fmla="*/ 216489 h 931086"/>
                  <a:gd name="connsiteX4" fmla="*/ 1229307 w 4539829"/>
                  <a:gd name="connsiteY4" fmla="*/ 271479 h 931086"/>
                  <a:gd name="connsiteX5" fmla="*/ 1272347 w 4539829"/>
                  <a:gd name="connsiteY5" fmla="*/ 306990 h 931086"/>
                  <a:gd name="connsiteX6" fmla="*/ 1274309 w 4539829"/>
                  <a:gd name="connsiteY6" fmla="*/ 297269 h 931086"/>
                  <a:gd name="connsiteX7" fmla="*/ 1570990 w 4539829"/>
                  <a:gd name="connsiteY7" fmla="*/ 100616 h 931086"/>
                  <a:gd name="connsiteX8" fmla="*/ 1892974 w 4539829"/>
                  <a:gd name="connsiteY8" fmla="*/ 422600 h 931086"/>
                  <a:gd name="connsiteX9" fmla="*/ 1881928 w 4539829"/>
                  <a:gd name="connsiteY9" fmla="*/ 477314 h 931086"/>
                  <a:gd name="connsiteX10" fmla="*/ 1894715 w 4539829"/>
                  <a:gd name="connsiteY10" fmla="*/ 470373 h 931086"/>
                  <a:gd name="connsiteX11" fmla="*/ 1988048 w 4539829"/>
                  <a:gd name="connsiteY11" fmla="*/ 451530 h 931086"/>
                  <a:gd name="connsiteX12" fmla="*/ 2122110 w 4539829"/>
                  <a:gd name="connsiteY12" fmla="*/ 492481 h 931086"/>
                  <a:gd name="connsiteX13" fmla="*/ 2152662 w 4539829"/>
                  <a:gd name="connsiteY13" fmla="*/ 517688 h 931086"/>
                  <a:gd name="connsiteX14" fmla="*/ 2162564 w 4539829"/>
                  <a:gd name="connsiteY14" fmla="*/ 468641 h 931086"/>
                  <a:gd name="connsiteX15" fmla="*/ 2465513 w 4539829"/>
                  <a:gd name="connsiteY15" fmla="*/ 267833 h 931086"/>
                  <a:gd name="connsiteX16" fmla="*/ 2649340 w 4539829"/>
                  <a:gd name="connsiteY16" fmla="*/ 323985 h 931086"/>
                  <a:gd name="connsiteX17" fmla="*/ 2651368 w 4539829"/>
                  <a:gd name="connsiteY17" fmla="*/ 325658 h 931086"/>
                  <a:gd name="connsiteX18" fmla="*/ 2697563 w 4539829"/>
                  <a:gd name="connsiteY18" fmla="*/ 257143 h 931086"/>
                  <a:gd name="connsiteX19" fmla="*/ 2890119 w 4539829"/>
                  <a:gd name="connsiteY19" fmla="*/ 177383 h 931086"/>
                  <a:gd name="connsiteX20" fmla="*/ 3141035 w 4539829"/>
                  <a:gd name="connsiteY20" fmla="*/ 343702 h 931086"/>
                  <a:gd name="connsiteX21" fmla="*/ 3150697 w 4539829"/>
                  <a:gd name="connsiteY21" fmla="*/ 391556 h 931086"/>
                  <a:gd name="connsiteX22" fmla="*/ 3179315 w 4539829"/>
                  <a:gd name="connsiteY22" fmla="*/ 388671 h 931086"/>
                  <a:gd name="connsiteX23" fmla="*/ 3272648 w 4539829"/>
                  <a:gd name="connsiteY23" fmla="*/ 407514 h 931086"/>
                  <a:gd name="connsiteX24" fmla="*/ 3295265 w 4539829"/>
                  <a:gd name="connsiteY24" fmla="*/ 419791 h 931086"/>
                  <a:gd name="connsiteX25" fmla="*/ 3304677 w 4539829"/>
                  <a:gd name="connsiteY25" fmla="*/ 373171 h 931086"/>
                  <a:gd name="connsiteX26" fmla="*/ 3601358 w 4539829"/>
                  <a:gd name="connsiteY26" fmla="*/ 176518 h 931086"/>
                  <a:gd name="connsiteX27" fmla="*/ 3781383 w 4539829"/>
                  <a:gd name="connsiteY27" fmla="*/ 231508 h 931086"/>
                  <a:gd name="connsiteX28" fmla="*/ 3819477 w 4539829"/>
                  <a:gd name="connsiteY28" fmla="*/ 262939 h 931086"/>
                  <a:gd name="connsiteX29" fmla="*/ 3853237 w 4539829"/>
                  <a:gd name="connsiteY29" fmla="*/ 222022 h 931086"/>
                  <a:gd name="connsiteX30" fmla="*/ 4080914 w 4539829"/>
                  <a:gd name="connsiteY30" fmla="*/ 127715 h 931086"/>
                  <a:gd name="connsiteX31" fmla="*/ 4377595 w 4539829"/>
                  <a:gd name="connsiteY31" fmla="*/ 324368 h 931086"/>
                  <a:gd name="connsiteX32" fmla="*/ 4400780 w 4539829"/>
                  <a:gd name="connsiteY32" fmla="*/ 439209 h 931086"/>
                  <a:gd name="connsiteX33" fmla="*/ 4414522 w 4539829"/>
                  <a:gd name="connsiteY33" fmla="*/ 443474 h 931086"/>
                  <a:gd name="connsiteX34" fmla="*/ 4539829 w 4539829"/>
                  <a:gd name="connsiteY34" fmla="*/ 632519 h 931086"/>
                  <a:gd name="connsiteX35" fmla="*/ 4334661 w 4539829"/>
                  <a:gd name="connsiteY35" fmla="*/ 837687 h 931086"/>
                  <a:gd name="connsiteX36" fmla="*/ 4189586 w 4539829"/>
                  <a:gd name="connsiteY36" fmla="*/ 777595 h 931086"/>
                  <a:gd name="connsiteX37" fmla="*/ 4175066 w 4539829"/>
                  <a:gd name="connsiteY37" fmla="*/ 756059 h 931086"/>
                  <a:gd name="connsiteX38" fmla="*/ 4145805 w 4539829"/>
                  <a:gd name="connsiteY38" fmla="*/ 765142 h 931086"/>
                  <a:gd name="connsiteX39" fmla="*/ 4080914 w 4539829"/>
                  <a:gd name="connsiteY39" fmla="*/ 771683 h 931086"/>
                  <a:gd name="connsiteX40" fmla="*/ 3900890 w 4539829"/>
                  <a:gd name="connsiteY40" fmla="*/ 716693 h 931086"/>
                  <a:gd name="connsiteX41" fmla="*/ 3862795 w 4539829"/>
                  <a:gd name="connsiteY41" fmla="*/ 685262 h 931086"/>
                  <a:gd name="connsiteX42" fmla="*/ 3829035 w 4539829"/>
                  <a:gd name="connsiteY42" fmla="*/ 726179 h 931086"/>
                  <a:gd name="connsiteX43" fmla="*/ 3601358 w 4539829"/>
                  <a:gd name="connsiteY43" fmla="*/ 820486 h 931086"/>
                  <a:gd name="connsiteX44" fmla="*/ 3421334 w 4539829"/>
                  <a:gd name="connsiteY44" fmla="*/ 765496 h 931086"/>
                  <a:gd name="connsiteX45" fmla="*/ 3388848 w 4539829"/>
                  <a:gd name="connsiteY45" fmla="*/ 738693 h 931086"/>
                  <a:gd name="connsiteX46" fmla="*/ 3348864 w 4539829"/>
                  <a:gd name="connsiteY46" fmla="*/ 797998 h 931086"/>
                  <a:gd name="connsiteX47" fmla="*/ 3179315 w 4539829"/>
                  <a:gd name="connsiteY47" fmla="*/ 868227 h 931086"/>
                  <a:gd name="connsiteX48" fmla="*/ 2958380 w 4539829"/>
                  <a:gd name="connsiteY48" fmla="*/ 721782 h 931086"/>
                  <a:gd name="connsiteX49" fmla="*/ 2956584 w 4539829"/>
                  <a:gd name="connsiteY49" fmla="*/ 712887 h 931086"/>
                  <a:gd name="connsiteX50" fmla="*/ 2945000 w 4539829"/>
                  <a:gd name="connsiteY50" fmla="*/ 716483 h 931086"/>
                  <a:gd name="connsiteX51" fmla="*/ 2890119 w 4539829"/>
                  <a:gd name="connsiteY51" fmla="*/ 722015 h 931086"/>
                  <a:gd name="connsiteX52" fmla="*/ 2784122 w 4539829"/>
                  <a:gd name="connsiteY52" fmla="*/ 700615 h 931086"/>
                  <a:gd name="connsiteX53" fmla="*/ 2774372 w 4539829"/>
                  <a:gd name="connsiteY53" fmla="*/ 695323 h 931086"/>
                  <a:gd name="connsiteX54" fmla="*/ 2768462 w 4539829"/>
                  <a:gd name="connsiteY54" fmla="*/ 724597 h 931086"/>
                  <a:gd name="connsiteX55" fmla="*/ 2465513 w 4539829"/>
                  <a:gd name="connsiteY55" fmla="*/ 925405 h 931086"/>
                  <a:gd name="connsiteX56" fmla="*/ 2233026 w 4539829"/>
                  <a:gd name="connsiteY56" fmla="*/ 829106 h 931086"/>
                  <a:gd name="connsiteX57" fmla="*/ 2203297 w 4539829"/>
                  <a:gd name="connsiteY57" fmla="*/ 793074 h 931086"/>
                  <a:gd name="connsiteX58" fmla="*/ 2157597 w 4539829"/>
                  <a:gd name="connsiteY58" fmla="*/ 860857 h 931086"/>
                  <a:gd name="connsiteX59" fmla="*/ 1988048 w 4539829"/>
                  <a:gd name="connsiteY59" fmla="*/ 931086 h 931086"/>
                  <a:gd name="connsiteX60" fmla="*/ 1748270 w 4539829"/>
                  <a:gd name="connsiteY60" fmla="*/ 691308 h 931086"/>
                  <a:gd name="connsiteX61" fmla="*/ 1748321 w 4539829"/>
                  <a:gd name="connsiteY61" fmla="*/ 691057 h 931086"/>
                  <a:gd name="connsiteX62" fmla="*/ 1696321 w 4539829"/>
                  <a:gd name="connsiteY62" fmla="*/ 719281 h 931086"/>
                  <a:gd name="connsiteX63" fmla="*/ 1570990 w 4539829"/>
                  <a:gd name="connsiteY63" fmla="*/ 744584 h 931086"/>
                  <a:gd name="connsiteX64" fmla="*/ 1390966 w 4539829"/>
                  <a:gd name="connsiteY64" fmla="*/ 689594 h 931086"/>
                  <a:gd name="connsiteX65" fmla="*/ 1347926 w 4539829"/>
                  <a:gd name="connsiteY65" fmla="*/ 654084 h 931086"/>
                  <a:gd name="connsiteX66" fmla="*/ 1345964 w 4539829"/>
                  <a:gd name="connsiteY66" fmla="*/ 663804 h 931086"/>
                  <a:gd name="connsiteX67" fmla="*/ 1049283 w 4539829"/>
                  <a:gd name="connsiteY67" fmla="*/ 860457 h 931086"/>
                  <a:gd name="connsiteX68" fmla="*/ 782289 w 4539829"/>
                  <a:gd name="connsiteY68" fmla="*/ 718498 h 931086"/>
                  <a:gd name="connsiteX69" fmla="*/ 767241 w 4539829"/>
                  <a:gd name="connsiteY69" fmla="*/ 690773 h 931086"/>
                  <a:gd name="connsiteX70" fmla="*/ 761763 w 4539829"/>
                  <a:gd name="connsiteY70" fmla="*/ 692474 h 931086"/>
                  <a:gd name="connsiteX71" fmla="*/ 691268 w 4539829"/>
                  <a:gd name="connsiteY71" fmla="*/ 699580 h 931086"/>
                  <a:gd name="connsiteX72" fmla="*/ 495697 w 4539829"/>
                  <a:gd name="connsiteY72" fmla="*/ 639842 h 931086"/>
                  <a:gd name="connsiteX73" fmla="*/ 493878 w 4539829"/>
                  <a:gd name="connsiteY73" fmla="*/ 638341 h 931086"/>
                  <a:gd name="connsiteX74" fmla="*/ 464872 w 4539829"/>
                  <a:gd name="connsiteY74" fmla="*/ 681362 h 931086"/>
                  <a:gd name="connsiteX75" fmla="*/ 272316 w 4539829"/>
                  <a:gd name="connsiteY75" fmla="*/ 761121 h 931086"/>
                  <a:gd name="connsiteX76" fmla="*/ 0 w 4539829"/>
                  <a:gd name="connsiteY76" fmla="*/ 488805 h 931086"/>
                  <a:gd name="connsiteX77" fmla="*/ 272316 w 4539829"/>
                  <a:gd name="connsiteY77" fmla="*/ 216489 h 931086"/>
                  <a:gd name="connsiteX78" fmla="*/ 327197 w 4539829"/>
                  <a:gd name="connsiteY78" fmla="*/ 222022 h 931086"/>
                  <a:gd name="connsiteX79" fmla="*/ 364910 w 4539829"/>
                  <a:gd name="connsiteY79" fmla="*/ 233728 h 931086"/>
                  <a:gd name="connsiteX80" fmla="*/ 368966 w 4539829"/>
                  <a:gd name="connsiteY80" fmla="*/ 213636 h 931086"/>
                  <a:gd name="connsiteX81" fmla="*/ 691268 w 4539829"/>
                  <a:gd name="connsiteY81" fmla="*/ 0 h 9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39829" h="931086">
                    <a:moveTo>
                      <a:pt x="691268" y="0"/>
                    </a:moveTo>
                    <a:cubicBezTo>
                      <a:pt x="836156" y="0"/>
                      <a:pt x="960469" y="88091"/>
                      <a:pt x="1013570" y="213636"/>
                    </a:cubicBezTo>
                    <a:lnTo>
                      <a:pt x="1014847" y="219961"/>
                    </a:lnTo>
                    <a:lnTo>
                      <a:pt x="1049283" y="216489"/>
                    </a:lnTo>
                    <a:cubicBezTo>
                      <a:pt x="1115968" y="216489"/>
                      <a:pt x="1177918" y="236761"/>
                      <a:pt x="1229307" y="271479"/>
                    </a:cubicBezTo>
                    <a:lnTo>
                      <a:pt x="1272347" y="306990"/>
                    </a:lnTo>
                    <a:lnTo>
                      <a:pt x="1274309" y="297269"/>
                    </a:lnTo>
                    <a:cubicBezTo>
                      <a:pt x="1323189" y="181705"/>
                      <a:pt x="1437620" y="100616"/>
                      <a:pt x="1570990" y="100616"/>
                    </a:cubicBezTo>
                    <a:cubicBezTo>
                      <a:pt x="1748817" y="100616"/>
                      <a:pt x="1892974" y="244773"/>
                      <a:pt x="1892974" y="422600"/>
                    </a:cubicBezTo>
                    <a:lnTo>
                      <a:pt x="1881928" y="477314"/>
                    </a:lnTo>
                    <a:lnTo>
                      <a:pt x="1894715" y="470373"/>
                    </a:lnTo>
                    <a:cubicBezTo>
                      <a:pt x="1923402" y="458240"/>
                      <a:pt x="1954941" y="451530"/>
                      <a:pt x="1988048" y="451530"/>
                    </a:cubicBezTo>
                    <a:cubicBezTo>
                      <a:pt x="2037708" y="451530"/>
                      <a:pt x="2083841" y="466627"/>
                      <a:pt x="2122110" y="492481"/>
                    </a:cubicBezTo>
                    <a:lnTo>
                      <a:pt x="2152662" y="517688"/>
                    </a:lnTo>
                    <a:lnTo>
                      <a:pt x="2162564" y="468641"/>
                    </a:lnTo>
                    <a:cubicBezTo>
                      <a:pt x="2212477" y="350635"/>
                      <a:pt x="2329325" y="267833"/>
                      <a:pt x="2465513" y="267833"/>
                    </a:cubicBezTo>
                    <a:cubicBezTo>
                      <a:pt x="2533606" y="267833"/>
                      <a:pt x="2596865" y="288534"/>
                      <a:pt x="2649340" y="323985"/>
                    </a:cubicBezTo>
                    <a:lnTo>
                      <a:pt x="2651368" y="325658"/>
                    </a:lnTo>
                    <a:lnTo>
                      <a:pt x="2697563" y="257143"/>
                    </a:lnTo>
                    <a:cubicBezTo>
                      <a:pt x="2746842" y="207863"/>
                      <a:pt x="2814921" y="177383"/>
                      <a:pt x="2890119" y="177383"/>
                    </a:cubicBezTo>
                    <a:cubicBezTo>
                      <a:pt x="3002916" y="177383"/>
                      <a:pt x="3099695" y="245963"/>
                      <a:pt x="3141035" y="343702"/>
                    </a:cubicBezTo>
                    <a:lnTo>
                      <a:pt x="3150697" y="391556"/>
                    </a:lnTo>
                    <a:lnTo>
                      <a:pt x="3179315" y="388671"/>
                    </a:lnTo>
                    <a:cubicBezTo>
                      <a:pt x="3212422" y="388671"/>
                      <a:pt x="3243961" y="395381"/>
                      <a:pt x="3272648" y="407514"/>
                    </a:cubicBezTo>
                    <a:lnTo>
                      <a:pt x="3295265" y="419791"/>
                    </a:lnTo>
                    <a:lnTo>
                      <a:pt x="3304677" y="373171"/>
                    </a:lnTo>
                    <a:cubicBezTo>
                      <a:pt x="3353557" y="257607"/>
                      <a:pt x="3467988" y="176518"/>
                      <a:pt x="3601358" y="176518"/>
                    </a:cubicBezTo>
                    <a:cubicBezTo>
                      <a:pt x="3668043" y="176518"/>
                      <a:pt x="3729994" y="196790"/>
                      <a:pt x="3781383" y="231508"/>
                    </a:cubicBezTo>
                    <a:lnTo>
                      <a:pt x="3819477" y="262939"/>
                    </a:lnTo>
                    <a:lnTo>
                      <a:pt x="3853237" y="222022"/>
                    </a:lnTo>
                    <a:cubicBezTo>
                      <a:pt x="3911505" y="163754"/>
                      <a:pt x="3992001" y="127715"/>
                      <a:pt x="4080914" y="127715"/>
                    </a:cubicBezTo>
                    <a:cubicBezTo>
                      <a:pt x="4214285" y="127715"/>
                      <a:pt x="4328715" y="208804"/>
                      <a:pt x="4377595" y="324368"/>
                    </a:cubicBezTo>
                    <a:lnTo>
                      <a:pt x="4400780" y="439209"/>
                    </a:lnTo>
                    <a:lnTo>
                      <a:pt x="4414522" y="443474"/>
                    </a:lnTo>
                    <a:cubicBezTo>
                      <a:pt x="4488160" y="474621"/>
                      <a:pt x="4539829" y="547536"/>
                      <a:pt x="4539829" y="632519"/>
                    </a:cubicBezTo>
                    <a:cubicBezTo>
                      <a:pt x="4539829" y="745830"/>
                      <a:pt x="4447972" y="837687"/>
                      <a:pt x="4334661" y="837687"/>
                    </a:cubicBezTo>
                    <a:cubicBezTo>
                      <a:pt x="4278006" y="837687"/>
                      <a:pt x="4226714" y="814723"/>
                      <a:pt x="4189586" y="777595"/>
                    </a:cubicBezTo>
                    <a:lnTo>
                      <a:pt x="4175066" y="756059"/>
                    </a:lnTo>
                    <a:lnTo>
                      <a:pt x="4145805" y="765142"/>
                    </a:lnTo>
                    <a:cubicBezTo>
                      <a:pt x="4124845" y="769431"/>
                      <a:pt x="4103143" y="771683"/>
                      <a:pt x="4080914" y="771683"/>
                    </a:cubicBezTo>
                    <a:cubicBezTo>
                      <a:pt x="4014229" y="771683"/>
                      <a:pt x="3952279" y="751411"/>
                      <a:pt x="3900890" y="716693"/>
                    </a:cubicBezTo>
                    <a:lnTo>
                      <a:pt x="3862795" y="685262"/>
                    </a:lnTo>
                    <a:lnTo>
                      <a:pt x="3829035" y="726179"/>
                    </a:lnTo>
                    <a:cubicBezTo>
                      <a:pt x="3770768" y="784447"/>
                      <a:pt x="3690272" y="820486"/>
                      <a:pt x="3601358" y="820486"/>
                    </a:cubicBezTo>
                    <a:cubicBezTo>
                      <a:pt x="3534673" y="820486"/>
                      <a:pt x="3472723" y="800214"/>
                      <a:pt x="3421334" y="765496"/>
                    </a:cubicBezTo>
                    <a:lnTo>
                      <a:pt x="3388848" y="738693"/>
                    </a:lnTo>
                    <a:lnTo>
                      <a:pt x="3348864" y="797998"/>
                    </a:lnTo>
                    <a:cubicBezTo>
                      <a:pt x="3305473" y="841389"/>
                      <a:pt x="3245528" y="868227"/>
                      <a:pt x="3179315" y="868227"/>
                    </a:cubicBezTo>
                    <a:cubicBezTo>
                      <a:pt x="3079996" y="868227"/>
                      <a:pt x="2994780" y="807842"/>
                      <a:pt x="2958380" y="721782"/>
                    </a:cubicBezTo>
                    <a:lnTo>
                      <a:pt x="2956584" y="712887"/>
                    </a:lnTo>
                    <a:lnTo>
                      <a:pt x="2945000" y="716483"/>
                    </a:lnTo>
                    <a:cubicBezTo>
                      <a:pt x="2927273" y="720110"/>
                      <a:pt x="2908919" y="722015"/>
                      <a:pt x="2890119" y="722015"/>
                    </a:cubicBezTo>
                    <a:cubicBezTo>
                      <a:pt x="2852520" y="722015"/>
                      <a:pt x="2816701" y="714395"/>
                      <a:pt x="2784122" y="700615"/>
                    </a:cubicBezTo>
                    <a:lnTo>
                      <a:pt x="2774372" y="695323"/>
                    </a:lnTo>
                    <a:lnTo>
                      <a:pt x="2768462" y="724597"/>
                    </a:lnTo>
                    <a:cubicBezTo>
                      <a:pt x="2718549" y="842604"/>
                      <a:pt x="2601700" y="925405"/>
                      <a:pt x="2465513" y="925405"/>
                    </a:cubicBezTo>
                    <a:cubicBezTo>
                      <a:pt x="2374721" y="925405"/>
                      <a:pt x="2292525" y="888605"/>
                      <a:pt x="2233026" y="829106"/>
                    </a:cubicBezTo>
                    <a:lnTo>
                      <a:pt x="2203297" y="793074"/>
                    </a:lnTo>
                    <a:lnTo>
                      <a:pt x="2157597" y="860857"/>
                    </a:lnTo>
                    <a:cubicBezTo>
                      <a:pt x="2114205" y="904248"/>
                      <a:pt x="2054261" y="931086"/>
                      <a:pt x="1988048" y="931086"/>
                    </a:cubicBezTo>
                    <a:cubicBezTo>
                      <a:pt x="1855622" y="931086"/>
                      <a:pt x="1748270" y="823734"/>
                      <a:pt x="1748270" y="691308"/>
                    </a:cubicBezTo>
                    <a:lnTo>
                      <a:pt x="1748321" y="691057"/>
                    </a:lnTo>
                    <a:lnTo>
                      <a:pt x="1696321" y="719281"/>
                    </a:lnTo>
                    <a:cubicBezTo>
                      <a:pt x="1657799" y="735574"/>
                      <a:pt x="1615447" y="744584"/>
                      <a:pt x="1570990" y="744584"/>
                    </a:cubicBezTo>
                    <a:cubicBezTo>
                      <a:pt x="1504305" y="744584"/>
                      <a:pt x="1442355" y="724312"/>
                      <a:pt x="1390966" y="689594"/>
                    </a:cubicBezTo>
                    <a:lnTo>
                      <a:pt x="1347926" y="654084"/>
                    </a:lnTo>
                    <a:lnTo>
                      <a:pt x="1345964" y="663804"/>
                    </a:lnTo>
                    <a:cubicBezTo>
                      <a:pt x="1297084" y="779369"/>
                      <a:pt x="1182653" y="860457"/>
                      <a:pt x="1049283" y="860457"/>
                    </a:cubicBezTo>
                    <a:cubicBezTo>
                      <a:pt x="938141" y="860457"/>
                      <a:pt x="840152" y="804146"/>
                      <a:pt x="782289" y="718498"/>
                    </a:cubicBezTo>
                    <a:lnTo>
                      <a:pt x="767241" y="690773"/>
                    </a:lnTo>
                    <a:lnTo>
                      <a:pt x="761763" y="692474"/>
                    </a:lnTo>
                    <a:cubicBezTo>
                      <a:pt x="738992" y="697133"/>
                      <a:pt x="715416" y="699580"/>
                      <a:pt x="691268" y="699580"/>
                    </a:cubicBezTo>
                    <a:cubicBezTo>
                      <a:pt x="618824" y="699580"/>
                      <a:pt x="551524" y="677558"/>
                      <a:pt x="495697" y="639842"/>
                    </a:cubicBezTo>
                    <a:lnTo>
                      <a:pt x="493878" y="638341"/>
                    </a:lnTo>
                    <a:lnTo>
                      <a:pt x="464872" y="681362"/>
                    </a:lnTo>
                    <a:cubicBezTo>
                      <a:pt x="415593" y="730641"/>
                      <a:pt x="347514" y="761121"/>
                      <a:pt x="272316" y="761121"/>
                    </a:cubicBezTo>
                    <a:cubicBezTo>
                      <a:pt x="121920" y="761121"/>
                      <a:pt x="0" y="639201"/>
                      <a:pt x="0" y="488805"/>
                    </a:cubicBezTo>
                    <a:cubicBezTo>
                      <a:pt x="0" y="338409"/>
                      <a:pt x="121920" y="216489"/>
                      <a:pt x="272316" y="216489"/>
                    </a:cubicBezTo>
                    <a:cubicBezTo>
                      <a:pt x="291115" y="216489"/>
                      <a:pt x="309470" y="218394"/>
                      <a:pt x="327197" y="222022"/>
                    </a:cubicBezTo>
                    <a:lnTo>
                      <a:pt x="364910" y="233728"/>
                    </a:lnTo>
                    <a:lnTo>
                      <a:pt x="368966" y="213636"/>
                    </a:lnTo>
                    <a:cubicBezTo>
                      <a:pt x="422067" y="88091"/>
                      <a:pt x="546380" y="0"/>
                      <a:pt x="691268" y="0"/>
                    </a:cubicBezTo>
                    <a:close/>
                  </a:path>
                </a:pathLst>
              </a:custGeom>
              <a:gradFill flip="none" rotWithShape="1">
                <a:gsLst>
                  <a:gs pos="29000">
                    <a:schemeClr val="bg1">
                      <a:alpha val="0"/>
                    </a:schemeClr>
                  </a:gs>
                  <a:gs pos="0">
                    <a:schemeClr val="bg1">
                      <a:alpha val="0"/>
                    </a:schemeClr>
                  </a:gs>
                  <a:gs pos="100000">
                    <a:schemeClr val="bg1">
                      <a:lumMod val="50000"/>
                      <a:alpha val="50000"/>
                    </a:schemeClr>
                  </a:gs>
                </a:gsLst>
                <a:lin ang="5400000" scaled="1"/>
                <a:tileRect/>
              </a:gradFill>
              <a:ln w="4030" cap="flat">
                <a:noFill/>
                <a:prstDash val="solid"/>
                <a:miter/>
              </a:ln>
              <a:effectLst/>
            </p:spPr>
            <p:txBody>
              <a:bodyPr wrap="square" rtlCol="0" anchor="ctr">
                <a:noAutofit/>
              </a:bodyPr>
              <a:lstStyle/>
              <a:p>
                <a:endParaRPr lang="en-US" dirty="0">
                  <a:solidFill>
                    <a:schemeClr val="tx1"/>
                  </a:solidFill>
                </a:endParaRPr>
              </a:p>
            </p:txBody>
          </p:sp>
          <p:sp>
            <p:nvSpPr>
              <p:cNvPr id="99" name="Oval 98">
                <a:extLst>
                  <a:ext uri="{FF2B5EF4-FFF2-40B4-BE49-F238E27FC236}">
                    <a16:creationId xmlns:a16="http://schemas.microsoft.com/office/drawing/2014/main" id="{69145976-E82B-4BA0-B275-F91827E47177}"/>
                  </a:ext>
                </a:extLst>
              </p:cNvPr>
              <p:cNvSpPr/>
              <p:nvPr/>
            </p:nvSpPr>
            <p:spPr>
              <a:xfrm>
                <a:off x="1722989" y="5290986"/>
                <a:ext cx="192707" cy="19270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100" name="Oval 99">
                <a:extLst>
                  <a:ext uri="{FF2B5EF4-FFF2-40B4-BE49-F238E27FC236}">
                    <a16:creationId xmlns:a16="http://schemas.microsoft.com/office/drawing/2014/main" id="{ED70115D-5035-4C75-8893-4613110780BC}"/>
                  </a:ext>
                </a:extLst>
              </p:cNvPr>
              <p:cNvSpPr/>
              <p:nvPr/>
            </p:nvSpPr>
            <p:spPr>
              <a:xfrm>
                <a:off x="1418640" y="5431144"/>
                <a:ext cx="298961" cy="29896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grpSp>
      </p:grpSp>
      <p:grpSp>
        <p:nvGrpSpPr>
          <p:cNvPr id="94" name="Group 93">
            <a:extLst>
              <a:ext uri="{FF2B5EF4-FFF2-40B4-BE49-F238E27FC236}">
                <a16:creationId xmlns:a16="http://schemas.microsoft.com/office/drawing/2014/main" id="{2DEB141B-0176-4473-B363-5A53954D63C7}"/>
              </a:ext>
            </a:extLst>
          </p:cNvPr>
          <p:cNvGrpSpPr/>
          <p:nvPr/>
        </p:nvGrpSpPr>
        <p:grpSpPr>
          <a:xfrm>
            <a:off x="4858116" y="5093608"/>
            <a:ext cx="6367068" cy="777208"/>
            <a:chOff x="5347836" y="1783838"/>
            <a:chExt cx="6367068" cy="777208"/>
          </a:xfrm>
        </p:grpSpPr>
        <p:sp>
          <p:nvSpPr>
            <p:cNvPr id="74" name="Oval 73">
              <a:extLst>
                <a:ext uri="{FF2B5EF4-FFF2-40B4-BE49-F238E27FC236}">
                  <a16:creationId xmlns:a16="http://schemas.microsoft.com/office/drawing/2014/main" id="{A56877DB-B94E-45B5-BA65-F2F9EC6D062E}"/>
                </a:ext>
              </a:extLst>
            </p:cNvPr>
            <p:cNvSpPr/>
            <p:nvPr/>
          </p:nvSpPr>
          <p:spPr>
            <a:xfrm>
              <a:off x="5347836" y="1783838"/>
              <a:ext cx="777210" cy="777208"/>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grpSp>
          <p:nvGrpSpPr>
            <p:cNvPr id="78" name="Group 77">
              <a:extLst>
                <a:ext uri="{FF2B5EF4-FFF2-40B4-BE49-F238E27FC236}">
                  <a16:creationId xmlns:a16="http://schemas.microsoft.com/office/drawing/2014/main" id="{853E3C34-E6CE-4579-ADE7-26321590F1A9}"/>
                </a:ext>
              </a:extLst>
            </p:cNvPr>
            <p:cNvGrpSpPr/>
            <p:nvPr/>
          </p:nvGrpSpPr>
          <p:grpSpPr>
            <a:xfrm>
              <a:off x="6335206" y="1899942"/>
              <a:ext cx="5379698" cy="530915"/>
              <a:chOff x="6751979" y="1836701"/>
              <a:chExt cx="5379698" cy="530915"/>
            </a:xfrm>
          </p:grpSpPr>
          <p:sp>
            <p:nvSpPr>
              <p:cNvPr id="79" name="TextBox 78">
                <a:extLst>
                  <a:ext uri="{FF2B5EF4-FFF2-40B4-BE49-F238E27FC236}">
                    <a16:creationId xmlns:a16="http://schemas.microsoft.com/office/drawing/2014/main" id="{E9820AF5-AE7E-4BB8-9947-EFDC5AC9665B}"/>
                  </a:ext>
                </a:extLst>
              </p:cNvPr>
              <p:cNvSpPr txBox="1"/>
              <p:nvPr/>
            </p:nvSpPr>
            <p:spPr>
              <a:xfrm>
                <a:off x="6751979" y="2090617"/>
                <a:ext cx="5379698" cy="276999"/>
              </a:xfrm>
              <a:prstGeom prst="rect">
                <a:avLst/>
              </a:prstGeom>
              <a:noFill/>
            </p:spPr>
            <p:txBody>
              <a:bodyPr wrap="square" rtlCol="0">
                <a:spAutoFit/>
              </a:bodyPr>
              <a:lstStyle/>
              <a:p>
                <a:endParaRPr lang="en-US" altLang="ko-KR" sz="1200" dirty="0">
                  <a:cs typeface="Arial" pitchFamily="34" charset="0"/>
                </a:endParaRPr>
              </a:p>
            </p:txBody>
          </p:sp>
          <p:sp>
            <p:nvSpPr>
              <p:cNvPr id="80" name="TextBox 79">
                <a:extLst>
                  <a:ext uri="{FF2B5EF4-FFF2-40B4-BE49-F238E27FC236}">
                    <a16:creationId xmlns:a16="http://schemas.microsoft.com/office/drawing/2014/main" id="{92DB273D-E2B1-45DA-9CD3-EBF69651C586}"/>
                  </a:ext>
                </a:extLst>
              </p:cNvPr>
              <p:cNvSpPr txBox="1"/>
              <p:nvPr/>
            </p:nvSpPr>
            <p:spPr>
              <a:xfrm>
                <a:off x="6751979" y="1836701"/>
                <a:ext cx="5379698" cy="507831"/>
              </a:xfrm>
              <a:prstGeom prst="rect">
                <a:avLst/>
              </a:prstGeom>
              <a:noFill/>
            </p:spPr>
            <p:txBody>
              <a:bodyPr wrap="square" lIns="108000" rIns="108000" rtlCol="0">
                <a:spAutoFit/>
              </a:bodyPr>
              <a:lstStyle/>
              <a:p>
                <a:r>
                  <a:rPr lang="en-US" altLang="ko-KR" sz="2700" b="1" dirty="0">
                    <a:latin typeface="Calibri" pitchFamily="34" charset="0"/>
                    <a:cs typeface="Calibri" pitchFamily="34" charset="0"/>
                  </a:rPr>
                  <a:t>Discussion</a:t>
                </a:r>
                <a:endParaRPr lang="ko-KR" altLang="en-US" sz="2700" b="1" dirty="0">
                  <a:latin typeface="Calibri" pitchFamily="34" charset="0"/>
                  <a:cs typeface="Calibri" pitchFamily="34" charset="0"/>
                </a:endParaRPr>
              </a:p>
            </p:txBody>
          </p:sp>
        </p:grpSp>
        <p:sp>
          <p:nvSpPr>
            <p:cNvPr id="81" name="TextBox 80">
              <a:extLst>
                <a:ext uri="{FF2B5EF4-FFF2-40B4-BE49-F238E27FC236}">
                  <a16:creationId xmlns:a16="http://schemas.microsoft.com/office/drawing/2014/main" id="{E809C26B-F824-4129-8B92-FFBD34B358BE}"/>
                </a:ext>
              </a:extLst>
            </p:cNvPr>
            <p:cNvSpPr txBox="1"/>
            <p:nvPr/>
          </p:nvSpPr>
          <p:spPr>
            <a:xfrm>
              <a:off x="5394696" y="1919605"/>
              <a:ext cx="682192"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itchFamily="34" charset="0"/>
                </a:rPr>
                <a:t>07</a:t>
              </a:r>
              <a:endParaRPr lang="ko-KR" altLang="en-US" sz="2800" b="1" dirty="0">
                <a:solidFill>
                  <a:schemeClr val="tx1">
                    <a:lumMod val="75000"/>
                    <a:lumOff val="25000"/>
                  </a:schemeClr>
                </a:solidFill>
                <a:cs typeface="Arial" pitchFamily="34" charset="0"/>
              </a:endParaRPr>
            </a:p>
          </p:txBody>
        </p:sp>
      </p:grpSp>
      <p:grpSp>
        <p:nvGrpSpPr>
          <p:cNvPr id="95" name="Group 94">
            <a:extLst>
              <a:ext uri="{FF2B5EF4-FFF2-40B4-BE49-F238E27FC236}">
                <a16:creationId xmlns:a16="http://schemas.microsoft.com/office/drawing/2014/main" id="{1FD3D26F-446A-4277-B0AC-0AA1E09C22FB}"/>
              </a:ext>
            </a:extLst>
          </p:cNvPr>
          <p:cNvGrpSpPr/>
          <p:nvPr/>
        </p:nvGrpSpPr>
        <p:grpSpPr>
          <a:xfrm>
            <a:off x="4858116" y="1795572"/>
            <a:ext cx="6367068" cy="777208"/>
            <a:chOff x="5347836" y="2903798"/>
            <a:chExt cx="6367068" cy="777208"/>
          </a:xfrm>
        </p:grpSpPr>
        <p:sp>
          <p:nvSpPr>
            <p:cNvPr id="77" name="Oval 76">
              <a:extLst>
                <a:ext uri="{FF2B5EF4-FFF2-40B4-BE49-F238E27FC236}">
                  <a16:creationId xmlns:a16="http://schemas.microsoft.com/office/drawing/2014/main" id="{20CD944C-87DD-4720-9725-8D7D436E6903}"/>
                </a:ext>
              </a:extLst>
            </p:cNvPr>
            <p:cNvSpPr/>
            <p:nvPr/>
          </p:nvSpPr>
          <p:spPr>
            <a:xfrm>
              <a:off x="5347836" y="2903798"/>
              <a:ext cx="777210" cy="777208"/>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84" name="TextBox 83">
              <a:extLst>
                <a:ext uri="{FF2B5EF4-FFF2-40B4-BE49-F238E27FC236}">
                  <a16:creationId xmlns:a16="http://schemas.microsoft.com/office/drawing/2014/main" id="{BB296ADC-EB91-4D43-945E-35D635E28CB1}"/>
                </a:ext>
              </a:extLst>
            </p:cNvPr>
            <p:cNvSpPr txBox="1"/>
            <p:nvPr/>
          </p:nvSpPr>
          <p:spPr>
            <a:xfrm>
              <a:off x="6335206" y="3044449"/>
              <a:ext cx="5379698" cy="507831"/>
            </a:xfrm>
            <a:prstGeom prst="rect">
              <a:avLst/>
            </a:prstGeom>
            <a:noFill/>
          </p:spPr>
          <p:txBody>
            <a:bodyPr wrap="square" lIns="108000" rIns="108000" rtlCol="0">
              <a:spAutoFit/>
            </a:bodyPr>
            <a:lstStyle/>
            <a:p>
              <a:r>
                <a:rPr lang="en-US" altLang="ko-KR" sz="2700" b="1" dirty="0">
                  <a:latin typeface="Calibri" pitchFamily="34" charset="0"/>
                  <a:cs typeface="Calibri" pitchFamily="34" charset="0"/>
                </a:rPr>
                <a:t>Data</a:t>
              </a:r>
              <a:endParaRPr lang="ko-KR" altLang="en-US" sz="2700" b="1" dirty="0">
                <a:latin typeface="Calibri" pitchFamily="34" charset="0"/>
                <a:cs typeface="Calibri" pitchFamily="34" charset="0"/>
              </a:endParaRPr>
            </a:p>
          </p:txBody>
        </p:sp>
        <p:sp>
          <p:nvSpPr>
            <p:cNvPr id="85" name="TextBox 84">
              <a:extLst>
                <a:ext uri="{FF2B5EF4-FFF2-40B4-BE49-F238E27FC236}">
                  <a16:creationId xmlns:a16="http://schemas.microsoft.com/office/drawing/2014/main" id="{6BEA6D70-A8DB-40FB-8E52-B42A601D7E6B}"/>
                </a:ext>
              </a:extLst>
            </p:cNvPr>
            <p:cNvSpPr txBox="1"/>
            <p:nvPr/>
          </p:nvSpPr>
          <p:spPr>
            <a:xfrm>
              <a:off x="5394696" y="3039565"/>
              <a:ext cx="682192"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itchFamily="34" charset="0"/>
                </a:rPr>
                <a:t>03</a:t>
              </a:r>
              <a:endParaRPr lang="ko-KR" altLang="en-US" sz="2800" b="1" dirty="0">
                <a:solidFill>
                  <a:schemeClr val="tx1">
                    <a:lumMod val="75000"/>
                    <a:lumOff val="25000"/>
                  </a:schemeClr>
                </a:solidFill>
                <a:cs typeface="Arial" pitchFamily="34" charset="0"/>
              </a:endParaRPr>
            </a:p>
          </p:txBody>
        </p:sp>
      </p:grpSp>
      <p:grpSp>
        <p:nvGrpSpPr>
          <p:cNvPr id="96" name="Group 95">
            <a:extLst>
              <a:ext uri="{FF2B5EF4-FFF2-40B4-BE49-F238E27FC236}">
                <a16:creationId xmlns:a16="http://schemas.microsoft.com/office/drawing/2014/main" id="{CCA1F69B-D24F-4380-9E98-7621BF3D25AD}"/>
              </a:ext>
            </a:extLst>
          </p:cNvPr>
          <p:cNvGrpSpPr/>
          <p:nvPr/>
        </p:nvGrpSpPr>
        <p:grpSpPr>
          <a:xfrm>
            <a:off x="4868628" y="2620081"/>
            <a:ext cx="6367068" cy="777208"/>
            <a:chOff x="5347836" y="4023758"/>
            <a:chExt cx="6367068" cy="777208"/>
          </a:xfrm>
        </p:grpSpPr>
        <p:sp>
          <p:nvSpPr>
            <p:cNvPr id="76" name="Oval 75">
              <a:extLst>
                <a:ext uri="{FF2B5EF4-FFF2-40B4-BE49-F238E27FC236}">
                  <a16:creationId xmlns:a16="http://schemas.microsoft.com/office/drawing/2014/main" id="{2A9930EB-A42D-4FDB-B16B-A227E7A4B301}"/>
                </a:ext>
              </a:extLst>
            </p:cNvPr>
            <p:cNvSpPr/>
            <p:nvPr/>
          </p:nvSpPr>
          <p:spPr>
            <a:xfrm>
              <a:off x="5347836" y="4023758"/>
              <a:ext cx="777210" cy="777208"/>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88" name="TextBox 87">
              <a:extLst>
                <a:ext uri="{FF2B5EF4-FFF2-40B4-BE49-F238E27FC236}">
                  <a16:creationId xmlns:a16="http://schemas.microsoft.com/office/drawing/2014/main" id="{F954308A-F25C-4F1F-9212-9FAB8F74FC5F}"/>
                </a:ext>
              </a:extLst>
            </p:cNvPr>
            <p:cNvSpPr txBox="1"/>
            <p:nvPr/>
          </p:nvSpPr>
          <p:spPr>
            <a:xfrm>
              <a:off x="6335206" y="4140107"/>
              <a:ext cx="5379698" cy="507831"/>
            </a:xfrm>
            <a:prstGeom prst="rect">
              <a:avLst/>
            </a:prstGeom>
            <a:noFill/>
          </p:spPr>
          <p:txBody>
            <a:bodyPr wrap="square" lIns="108000" rIns="108000" rtlCol="0">
              <a:spAutoFit/>
            </a:bodyPr>
            <a:lstStyle/>
            <a:p>
              <a:r>
                <a:rPr lang="en-US" altLang="ko-KR" sz="2700" b="1" dirty="0">
                  <a:latin typeface="Calibri" pitchFamily="34" charset="0"/>
                  <a:cs typeface="Calibri" pitchFamily="34" charset="0"/>
                </a:rPr>
                <a:t>Algorithms &amp; Experiments</a:t>
              </a:r>
              <a:endParaRPr lang="ko-KR" altLang="en-US" sz="2700" b="1" dirty="0">
                <a:latin typeface="Calibri" pitchFamily="34" charset="0"/>
                <a:cs typeface="Calibri" pitchFamily="34" charset="0"/>
              </a:endParaRPr>
            </a:p>
          </p:txBody>
        </p:sp>
        <p:sp>
          <p:nvSpPr>
            <p:cNvPr id="89" name="TextBox 88">
              <a:extLst>
                <a:ext uri="{FF2B5EF4-FFF2-40B4-BE49-F238E27FC236}">
                  <a16:creationId xmlns:a16="http://schemas.microsoft.com/office/drawing/2014/main" id="{BBCD6E99-744B-4DBE-BE0C-BF19E99BBFFA}"/>
                </a:ext>
              </a:extLst>
            </p:cNvPr>
            <p:cNvSpPr txBox="1"/>
            <p:nvPr/>
          </p:nvSpPr>
          <p:spPr>
            <a:xfrm>
              <a:off x="5394696" y="4159525"/>
              <a:ext cx="682192"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itchFamily="34" charset="0"/>
                </a:rPr>
                <a:t>04</a:t>
              </a:r>
              <a:endParaRPr lang="ko-KR" altLang="en-US" sz="2800" b="1" dirty="0">
                <a:solidFill>
                  <a:schemeClr val="tx1">
                    <a:lumMod val="75000"/>
                    <a:lumOff val="25000"/>
                  </a:schemeClr>
                </a:solidFill>
                <a:cs typeface="Arial" pitchFamily="34" charset="0"/>
              </a:endParaRPr>
            </a:p>
          </p:txBody>
        </p:sp>
      </p:grpSp>
      <p:grpSp>
        <p:nvGrpSpPr>
          <p:cNvPr id="97" name="Group 96">
            <a:extLst>
              <a:ext uri="{FF2B5EF4-FFF2-40B4-BE49-F238E27FC236}">
                <a16:creationId xmlns:a16="http://schemas.microsoft.com/office/drawing/2014/main" id="{61EBD48C-5832-4E65-840E-D1824E605F5D}"/>
              </a:ext>
            </a:extLst>
          </p:cNvPr>
          <p:cNvGrpSpPr/>
          <p:nvPr/>
        </p:nvGrpSpPr>
        <p:grpSpPr>
          <a:xfrm>
            <a:off x="4858116" y="3444590"/>
            <a:ext cx="6367068" cy="777208"/>
            <a:chOff x="5347836" y="5143719"/>
            <a:chExt cx="6367068" cy="777208"/>
          </a:xfrm>
        </p:grpSpPr>
        <p:sp>
          <p:nvSpPr>
            <p:cNvPr id="75" name="Oval 74">
              <a:extLst>
                <a:ext uri="{FF2B5EF4-FFF2-40B4-BE49-F238E27FC236}">
                  <a16:creationId xmlns:a16="http://schemas.microsoft.com/office/drawing/2014/main" id="{3EB4F7F8-450B-4985-900E-4431D6F01EDC}"/>
                </a:ext>
              </a:extLst>
            </p:cNvPr>
            <p:cNvSpPr/>
            <p:nvPr/>
          </p:nvSpPr>
          <p:spPr>
            <a:xfrm>
              <a:off x="5347836" y="5143719"/>
              <a:ext cx="777210" cy="777208"/>
            </a:xfrm>
            <a:prstGeom prst="ellips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92" name="TextBox 91">
              <a:extLst>
                <a:ext uri="{FF2B5EF4-FFF2-40B4-BE49-F238E27FC236}">
                  <a16:creationId xmlns:a16="http://schemas.microsoft.com/office/drawing/2014/main" id="{79ABFC5E-3148-476E-8604-ADF7DB41F1D4}"/>
                </a:ext>
              </a:extLst>
            </p:cNvPr>
            <p:cNvSpPr txBox="1"/>
            <p:nvPr/>
          </p:nvSpPr>
          <p:spPr>
            <a:xfrm>
              <a:off x="6335206" y="5296362"/>
              <a:ext cx="5379698" cy="507831"/>
            </a:xfrm>
            <a:prstGeom prst="rect">
              <a:avLst/>
            </a:prstGeom>
            <a:noFill/>
          </p:spPr>
          <p:txBody>
            <a:bodyPr wrap="square" lIns="108000" rIns="108000" rtlCol="0">
              <a:spAutoFit/>
            </a:bodyPr>
            <a:lstStyle/>
            <a:p>
              <a:r>
                <a:rPr lang="en-US" altLang="ko-KR" sz="2700" b="1" dirty="0">
                  <a:latin typeface="Calibri" pitchFamily="34" charset="0"/>
                  <a:cs typeface="Calibri" pitchFamily="34" charset="0"/>
                </a:rPr>
                <a:t>Results &amp; Quantitative Analysis</a:t>
              </a:r>
              <a:endParaRPr lang="ko-KR" altLang="en-US" sz="2700" b="1" dirty="0">
                <a:latin typeface="Calibri" pitchFamily="34" charset="0"/>
                <a:cs typeface="Calibri" pitchFamily="34" charset="0"/>
              </a:endParaRPr>
            </a:p>
          </p:txBody>
        </p:sp>
        <p:sp>
          <p:nvSpPr>
            <p:cNvPr id="93" name="TextBox 92">
              <a:extLst>
                <a:ext uri="{FF2B5EF4-FFF2-40B4-BE49-F238E27FC236}">
                  <a16:creationId xmlns:a16="http://schemas.microsoft.com/office/drawing/2014/main" id="{F1CA16DF-E144-4379-AC72-6F69B0544506}"/>
                </a:ext>
              </a:extLst>
            </p:cNvPr>
            <p:cNvSpPr txBox="1"/>
            <p:nvPr/>
          </p:nvSpPr>
          <p:spPr>
            <a:xfrm>
              <a:off x="5394696" y="5279486"/>
              <a:ext cx="682192"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itchFamily="34" charset="0"/>
                </a:rPr>
                <a:t>05</a:t>
              </a:r>
              <a:endParaRPr lang="ko-KR" altLang="en-US" sz="2800" b="1" dirty="0">
                <a:solidFill>
                  <a:schemeClr val="tx1">
                    <a:lumMod val="75000"/>
                    <a:lumOff val="25000"/>
                  </a:schemeClr>
                </a:solidFill>
                <a:cs typeface="Arial" pitchFamily="34" charset="0"/>
              </a:endParaRPr>
            </a:p>
          </p:txBody>
        </p:sp>
      </p:grpSp>
      <p:grpSp>
        <p:nvGrpSpPr>
          <p:cNvPr id="66" name="Group 96">
            <a:extLst>
              <a:ext uri="{FF2B5EF4-FFF2-40B4-BE49-F238E27FC236}">
                <a16:creationId xmlns:a16="http://schemas.microsoft.com/office/drawing/2014/main" id="{931A1920-4CAB-4BBA-E00D-9D9414443BBB}"/>
              </a:ext>
            </a:extLst>
          </p:cNvPr>
          <p:cNvGrpSpPr/>
          <p:nvPr/>
        </p:nvGrpSpPr>
        <p:grpSpPr>
          <a:xfrm>
            <a:off x="4858116" y="4269099"/>
            <a:ext cx="6367068" cy="777208"/>
            <a:chOff x="5347836" y="5143719"/>
            <a:chExt cx="6367068" cy="777208"/>
          </a:xfrm>
        </p:grpSpPr>
        <p:sp>
          <p:nvSpPr>
            <p:cNvPr id="67" name="Oval 74">
              <a:extLst>
                <a:ext uri="{FF2B5EF4-FFF2-40B4-BE49-F238E27FC236}">
                  <a16:creationId xmlns:a16="http://schemas.microsoft.com/office/drawing/2014/main" id="{222DF601-E105-D47F-5579-932C32EC1DF3}"/>
                </a:ext>
              </a:extLst>
            </p:cNvPr>
            <p:cNvSpPr/>
            <p:nvPr/>
          </p:nvSpPr>
          <p:spPr>
            <a:xfrm>
              <a:off x="5347836" y="5143719"/>
              <a:ext cx="777210" cy="777208"/>
            </a:xfrm>
            <a:prstGeom prst="ellipse">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68" name="TextBox 67">
              <a:extLst>
                <a:ext uri="{FF2B5EF4-FFF2-40B4-BE49-F238E27FC236}">
                  <a16:creationId xmlns:a16="http://schemas.microsoft.com/office/drawing/2014/main" id="{5AF80848-1068-87E6-4B83-8815A18933CD}"/>
                </a:ext>
              </a:extLst>
            </p:cNvPr>
            <p:cNvSpPr txBox="1"/>
            <p:nvPr/>
          </p:nvSpPr>
          <p:spPr>
            <a:xfrm>
              <a:off x="6335206" y="5296362"/>
              <a:ext cx="5379698" cy="507831"/>
            </a:xfrm>
            <a:prstGeom prst="rect">
              <a:avLst/>
            </a:prstGeom>
            <a:noFill/>
          </p:spPr>
          <p:txBody>
            <a:bodyPr wrap="square" lIns="108000" rIns="108000" rtlCol="0">
              <a:spAutoFit/>
            </a:bodyPr>
            <a:lstStyle/>
            <a:p>
              <a:r>
                <a:rPr lang="en-US" altLang="ko-KR" sz="2700" b="1" dirty="0">
                  <a:latin typeface="Calibri" pitchFamily="34" charset="0"/>
                  <a:cs typeface="Calibri" pitchFamily="34" charset="0"/>
                </a:rPr>
                <a:t>Qualitative &amp; Error Analysis</a:t>
              </a:r>
              <a:endParaRPr lang="ko-KR" altLang="en-US" sz="2700" b="1" dirty="0">
                <a:latin typeface="Calibri" pitchFamily="34" charset="0"/>
                <a:cs typeface="Calibri" pitchFamily="34" charset="0"/>
              </a:endParaRPr>
            </a:p>
          </p:txBody>
        </p:sp>
        <p:sp>
          <p:nvSpPr>
            <p:cNvPr id="98" name="TextBox 97">
              <a:extLst>
                <a:ext uri="{FF2B5EF4-FFF2-40B4-BE49-F238E27FC236}">
                  <a16:creationId xmlns:a16="http://schemas.microsoft.com/office/drawing/2014/main" id="{2CD35CF2-6198-23BB-1343-68B70CBE0961}"/>
                </a:ext>
              </a:extLst>
            </p:cNvPr>
            <p:cNvSpPr txBox="1"/>
            <p:nvPr/>
          </p:nvSpPr>
          <p:spPr>
            <a:xfrm>
              <a:off x="5394696" y="5279486"/>
              <a:ext cx="682192"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itchFamily="34" charset="0"/>
                </a:rPr>
                <a:t>06</a:t>
              </a:r>
              <a:endParaRPr lang="ko-KR" altLang="en-US" sz="2800" b="1" dirty="0">
                <a:solidFill>
                  <a:schemeClr val="tx1">
                    <a:lumMod val="75000"/>
                    <a:lumOff val="25000"/>
                  </a:schemeClr>
                </a:solidFill>
                <a:cs typeface="Arial" pitchFamily="34" charset="0"/>
              </a:endParaRPr>
            </a:p>
          </p:txBody>
        </p:sp>
      </p:grpSp>
      <p:grpSp>
        <p:nvGrpSpPr>
          <p:cNvPr id="82" name="Group 94">
            <a:extLst>
              <a:ext uri="{FF2B5EF4-FFF2-40B4-BE49-F238E27FC236}">
                <a16:creationId xmlns:a16="http://schemas.microsoft.com/office/drawing/2014/main" id="{C0464216-FF9A-F1C3-15EB-D29F087D78E6}"/>
              </a:ext>
            </a:extLst>
          </p:cNvPr>
          <p:cNvGrpSpPr/>
          <p:nvPr/>
        </p:nvGrpSpPr>
        <p:grpSpPr>
          <a:xfrm>
            <a:off x="4868628" y="146554"/>
            <a:ext cx="6367068" cy="777208"/>
            <a:chOff x="5347836" y="2903798"/>
            <a:chExt cx="6367068" cy="777208"/>
          </a:xfrm>
        </p:grpSpPr>
        <p:sp>
          <p:nvSpPr>
            <p:cNvPr id="83" name="Oval 76">
              <a:extLst>
                <a:ext uri="{FF2B5EF4-FFF2-40B4-BE49-F238E27FC236}">
                  <a16:creationId xmlns:a16="http://schemas.microsoft.com/office/drawing/2014/main" id="{91F9E907-6168-82F8-7A0D-E430558D0B63}"/>
                </a:ext>
              </a:extLst>
            </p:cNvPr>
            <p:cNvSpPr/>
            <p:nvPr/>
          </p:nvSpPr>
          <p:spPr>
            <a:xfrm>
              <a:off x="5347836" y="2903798"/>
              <a:ext cx="777210" cy="777208"/>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86" name="TextBox 85">
              <a:extLst>
                <a:ext uri="{FF2B5EF4-FFF2-40B4-BE49-F238E27FC236}">
                  <a16:creationId xmlns:a16="http://schemas.microsoft.com/office/drawing/2014/main" id="{49260D85-FD99-67CE-6077-4119CC557EA4}"/>
                </a:ext>
              </a:extLst>
            </p:cNvPr>
            <p:cNvSpPr txBox="1"/>
            <p:nvPr/>
          </p:nvSpPr>
          <p:spPr>
            <a:xfrm>
              <a:off x="6335206" y="3044449"/>
              <a:ext cx="5379698" cy="507831"/>
            </a:xfrm>
            <a:prstGeom prst="rect">
              <a:avLst/>
            </a:prstGeom>
            <a:noFill/>
          </p:spPr>
          <p:txBody>
            <a:bodyPr wrap="square" lIns="108000" rIns="108000" rtlCol="0">
              <a:spAutoFit/>
            </a:bodyPr>
            <a:lstStyle/>
            <a:p>
              <a:r>
                <a:rPr lang="en-US" altLang="ko-KR" sz="2700" b="1" dirty="0">
                  <a:latin typeface="Calibri" pitchFamily="34" charset="0"/>
                  <a:cs typeface="Calibri" pitchFamily="34" charset="0"/>
                </a:rPr>
                <a:t>The Problem</a:t>
              </a:r>
              <a:endParaRPr lang="ko-KR" altLang="en-US" sz="2700" b="1" dirty="0">
                <a:latin typeface="Calibri" pitchFamily="34" charset="0"/>
                <a:cs typeface="Calibri" pitchFamily="34" charset="0"/>
              </a:endParaRPr>
            </a:p>
          </p:txBody>
        </p:sp>
        <p:sp>
          <p:nvSpPr>
            <p:cNvPr id="87" name="TextBox 86">
              <a:extLst>
                <a:ext uri="{FF2B5EF4-FFF2-40B4-BE49-F238E27FC236}">
                  <a16:creationId xmlns:a16="http://schemas.microsoft.com/office/drawing/2014/main" id="{8889C5D8-89C3-499F-48E9-FC398F3DD147}"/>
                </a:ext>
              </a:extLst>
            </p:cNvPr>
            <p:cNvSpPr txBox="1"/>
            <p:nvPr/>
          </p:nvSpPr>
          <p:spPr>
            <a:xfrm>
              <a:off x="5394696" y="3039565"/>
              <a:ext cx="682192"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itchFamily="34" charset="0"/>
                </a:rPr>
                <a:t>01</a:t>
              </a:r>
              <a:endParaRPr lang="ko-KR" altLang="en-US" sz="2800" b="1" dirty="0">
                <a:solidFill>
                  <a:schemeClr val="tx1">
                    <a:lumMod val="75000"/>
                    <a:lumOff val="25000"/>
                  </a:schemeClr>
                </a:solidFill>
                <a:cs typeface="Arial" pitchFamily="34" charset="0"/>
              </a:endParaRPr>
            </a:p>
          </p:txBody>
        </p:sp>
      </p:grpSp>
      <p:grpSp>
        <p:nvGrpSpPr>
          <p:cNvPr id="90" name="Group 96">
            <a:extLst>
              <a:ext uri="{FF2B5EF4-FFF2-40B4-BE49-F238E27FC236}">
                <a16:creationId xmlns:a16="http://schemas.microsoft.com/office/drawing/2014/main" id="{D1DAA935-D856-1B84-21FE-B0F284C393C5}"/>
              </a:ext>
            </a:extLst>
          </p:cNvPr>
          <p:cNvGrpSpPr/>
          <p:nvPr/>
        </p:nvGrpSpPr>
        <p:grpSpPr>
          <a:xfrm>
            <a:off x="4868628" y="971063"/>
            <a:ext cx="6367068" cy="777208"/>
            <a:chOff x="5347836" y="5143719"/>
            <a:chExt cx="6367068" cy="777208"/>
          </a:xfrm>
        </p:grpSpPr>
        <p:sp>
          <p:nvSpPr>
            <p:cNvPr id="91" name="Oval 74">
              <a:extLst>
                <a:ext uri="{FF2B5EF4-FFF2-40B4-BE49-F238E27FC236}">
                  <a16:creationId xmlns:a16="http://schemas.microsoft.com/office/drawing/2014/main" id="{40C0AE14-1E28-C56E-C0BE-9B3A4C87B880}"/>
                </a:ext>
              </a:extLst>
            </p:cNvPr>
            <p:cNvSpPr/>
            <p:nvPr/>
          </p:nvSpPr>
          <p:spPr>
            <a:xfrm>
              <a:off x="5347836" y="5143719"/>
              <a:ext cx="777210" cy="777208"/>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101" name="TextBox 100">
              <a:extLst>
                <a:ext uri="{FF2B5EF4-FFF2-40B4-BE49-F238E27FC236}">
                  <a16:creationId xmlns:a16="http://schemas.microsoft.com/office/drawing/2014/main" id="{DCF78E90-322F-BE56-C3E3-A0D2DF16813D}"/>
                </a:ext>
              </a:extLst>
            </p:cNvPr>
            <p:cNvSpPr txBox="1"/>
            <p:nvPr/>
          </p:nvSpPr>
          <p:spPr>
            <a:xfrm>
              <a:off x="6335206" y="5296362"/>
              <a:ext cx="5379698" cy="507831"/>
            </a:xfrm>
            <a:prstGeom prst="rect">
              <a:avLst/>
            </a:prstGeom>
            <a:noFill/>
          </p:spPr>
          <p:txBody>
            <a:bodyPr wrap="square" lIns="108000" rIns="108000" rtlCol="0">
              <a:spAutoFit/>
            </a:bodyPr>
            <a:lstStyle/>
            <a:p>
              <a:r>
                <a:rPr lang="en-US" altLang="ko-KR" sz="2700" b="1" dirty="0">
                  <a:latin typeface="Calibri" pitchFamily="34" charset="0"/>
                  <a:cs typeface="Calibri" pitchFamily="34" charset="0"/>
                </a:rPr>
                <a:t>Our Solution</a:t>
              </a:r>
              <a:endParaRPr lang="ko-KR" altLang="en-US" sz="2700" b="1" dirty="0">
                <a:latin typeface="Calibri" pitchFamily="34" charset="0"/>
                <a:cs typeface="Calibri" pitchFamily="34" charset="0"/>
              </a:endParaRPr>
            </a:p>
          </p:txBody>
        </p:sp>
        <p:sp>
          <p:nvSpPr>
            <p:cNvPr id="102" name="TextBox 101">
              <a:extLst>
                <a:ext uri="{FF2B5EF4-FFF2-40B4-BE49-F238E27FC236}">
                  <a16:creationId xmlns:a16="http://schemas.microsoft.com/office/drawing/2014/main" id="{7A3FD735-C061-204A-B21E-B01271E8C241}"/>
                </a:ext>
              </a:extLst>
            </p:cNvPr>
            <p:cNvSpPr txBox="1"/>
            <p:nvPr/>
          </p:nvSpPr>
          <p:spPr>
            <a:xfrm>
              <a:off x="5394696" y="5279486"/>
              <a:ext cx="682192"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itchFamily="34" charset="0"/>
                </a:rPr>
                <a:t>02</a:t>
              </a:r>
              <a:endParaRPr lang="ko-KR" altLang="en-US" sz="2800" b="1" dirty="0">
                <a:solidFill>
                  <a:schemeClr val="tx1">
                    <a:lumMod val="75000"/>
                    <a:lumOff val="25000"/>
                  </a:schemeClr>
                </a:solidFill>
                <a:cs typeface="Arial" pitchFamily="34" charset="0"/>
              </a:endParaRPr>
            </a:p>
          </p:txBody>
        </p:sp>
      </p:grpSp>
      <p:grpSp>
        <p:nvGrpSpPr>
          <p:cNvPr id="103" name="Group 93">
            <a:extLst>
              <a:ext uri="{FF2B5EF4-FFF2-40B4-BE49-F238E27FC236}">
                <a16:creationId xmlns:a16="http://schemas.microsoft.com/office/drawing/2014/main" id="{D8F4482D-9517-A354-E9B4-EF66183F05FC}"/>
              </a:ext>
            </a:extLst>
          </p:cNvPr>
          <p:cNvGrpSpPr/>
          <p:nvPr/>
        </p:nvGrpSpPr>
        <p:grpSpPr>
          <a:xfrm>
            <a:off x="4858116" y="5918114"/>
            <a:ext cx="6367068" cy="777208"/>
            <a:chOff x="5347836" y="1783838"/>
            <a:chExt cx="6367068" cy="777208"/>
          </a:xfrm>
        </p:grpSpPr>
        <p:sp>
          <p:nvSpPr>
            <p:cNvPr id="104" name="Oval 73">
              <a:extLst>
                <a:ext uri="{FF2B5EF4-FFF2-40B4-BE49-F238E27FC236}">
                  <a16:creationId xmlns:a16="http://schemas.microsoft.com/office/drawing/2014/main" id="{DB5394E0-AACA-4067-DD5C-D7732EF321C9}"/>
                </a:ext>
              </a:extLst>
            </p:cNvPr>
            <p:cNvSpPr/>
            <p:nvPr/>
          </p:nvSpPr>
          <p:spPr>
            <a:xfrm>
              <a:off x="5347836" y="1783838"/>
              <a:ext cx="777210" cy="777208"/>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grpSp>
          <p:nvGrpSpPr>
            <p:cNvPr id="105" name="Group 77">
              <a:extLst>
                <a:ext uri="{FF2B5EF4-FFF2-40B4-BE49-F238E27FC236}">
                  <a16:creationId xmlns:a16="http://schemas.microsoft.com/office/drawing/2014/main" id="{0EA77B43-C571-DAD1-393A-863935C9A7AF}"/>
                </a:ext>
              </a:extLst>
            </p:cNvPr>
            <p:cNvGrpSpPr/>
            <p:nvPr/>
          </p:nvGrpSpPr>
          <p:grpSpPr>
            <a:xfrm>
              <a:off x="6335206" y="1899942"/>
              <a:ext cx="5379698" cy="530915"/>
              <a:chOff x="6751979" y="1836701"/>
              <a:chExt cx="5379698" cy="530915"/>
            </a:xfrm>
          </p:grpSpPr>
          <p:sp>
            <p:nvSpPr>
              <p:cNvPr id="107" name="TextBox 106">
                <a:extLst>
                  <a:ext uri="{FF2B5EF4-FFF2-40B4-BE49-F238E27FC236}">
                    <a16:creationId xmlns:a16="http://schemas.microsoft.com/office/drawing/2014/main" id="{0DB794D9-8336-FB62-46CD-5A2DF6BE74A6}"/>
                  </a:ext>
                </a:extLst>
              </p:cNvPr>
              <p:cNvSpPr txBox="1"/>
              <p:nvPr/>
            </p:nvSpPr>
            <p:spPr>
              <a:xfrm>
                <a:off x="6751979" y="2090617"/>
                <a:ext cx="5379698" cy="276999"/>
              </a:xfrm>
              <a:prstGeom prst="rect">
                <a:avLst/>
              </a:prstGeom>
              <a:noFill/>
            </p:spPr>
            <p:txBody>
              <a:bodyPr wrap="square" rtlCol="0">
                <a:spAutoFit/>
              </a:bodyPr>
              <a:lstStyle/>
              <a:p>
                <a:endParaRPr lang="en-US" altLang="ko-KR" sz="1200" dirty="0">
                  <a:cs typeface="Arial" pitchFamily="34" charset="0"/>
                </a:endParaRPr>
              </a:p>
            </p:txBody>
          </p:sp>
          <p:sp>
            <p:nvSpPr>
              <p:cNvPr id="108" name="TextBox 107">
                <a:extLst>
                  <a:ext uri="{FF2B5EF4-FFF2-40B4-BE49-F238E27FC236}">
                    <a16:creationId xmlns:a16="http://schemas.microsoft.com/office/drawing/2014/main" id="{D223F923-5F71-E677-2942-8DBB59D45281}"/>
                  </a:ext>
                </a:extLst>
              </p:cNvPr>
              <p:cNvSpPr txBox="1"/>
              <p:nvPr/>
            </p:nvSpPr>
            <p:spPr>
              <a:xfrm>
                <a:off x="6751979" y="1836701"/>
                <a:ext cx="5379698" cy="507831"/>
              </a:xfrm>
              <a:prstGeom prst="rect">
                <a:avLst/>
              </a:prstGeom>
              <a:noFill/>
            </p:spPr>
            <p:txBody>
              <a:bodyPr wrap="square" lIns="108000" rIns="108000" rtlCol="0">
                <a:spAutoFit/>
              </a:bodyPr>
              <a:lstStyle/>
              <a:p>
                <a:r>
                  <a:rPr lang="en-US" altLang="ko-KR" sz="2700" b="1" dirty="0">
                    <a:latin typeface="Calibri" pitchFamily="34" charset="0"/>
                    <a:cs typeface="Calibri" pitchFamily="34" charset="0"/>
                  </a:rPr>
                  <a:t>Our Team</a:t>
                </a:r>
                <a:endParaRPr lang="ko-KR" altLang="en-US" sz="2700" b="1" dirty="0">
                  <a:latin typeface="Calibri" pitchFamily="34" charset="0"/>
                  <a:cs typeface="Calibri" pitchFamily="34" charset="0"/>
                </a:endParaRPr>
              </a:p>
            </p:txBody>
          </p:sp>
        </p:grpSp>
        <p:sp>
          <p:nvSpPr>
            <p:cNvPr id="106" name="TextBox 105">
              <a:extLst>
                <a:ext uri="{FF2B5EF4-FFF2-40B4-BE49-F238E27FC236}">
                  <a16:creationId xmlns:a16="http://schemas.microsoft.com/office/drawing/2014/main" id="{886E144C-9B8E-0C3B-9472-F4C0BC6BF4D0}"/>
                </a:ext>
              </a:extLst>
            </p:cNvPr>
            <p:cNvSpPr txBox="1"/>
            <p:nvPr/>
          </p:nvSpPr>
          <p:spPr>
            <a:xfrm>
              <a:off x="5394696" y="1919605"/>
              <a:ext cx="682192"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itchFamily="34" charset="0"/>
                </a:rPr>
                <a:t>08</a:t>
              </a:r>
              <a:endParaRPr lang="ko-KR" altLang="en-US" sz="28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3148822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BE49F723-B767-9352-2B4F-FDBFE3D85CB5}"/>
              </a:ext>
            </a:extLst>
          </p:cNvPr>
          <p:cNvPicPr>
            <a:picLocks noChangeAspect="1"/>
          </p:cNvPicPr>
          <p:nvPr/>
        </p:nvPicPr>
        <p:blipFill>
          <a:blip r:embed="rId3"/>
          <a:stretch>
            <a:fillRect/>
          </a:stretch>
        </p:blipFill>
        <p:spPr>
          <a:xfrm>
            <a:off x="-29264" y="0"/>
            <a:ext cx="12221264" cy="6620256"/>
          </a:xfrm>
          <a:prstGeom prst="rect">
            <a:avLst/>
          </a:prstGeom>
        </p:spPr>
      </p:pic>
      <p:sp>
        <p:nvSpPr>
          <p:cNvPr id="2" name="TextBox 1">
            <a:extLst>
              <a:ext uri="{FF2B5EF4-FFF2-40B4-BE49-F238E27FC236}">
                <a16:creationId xmlns:a16="http://schemas.microsoft.com/office/drawing/2014/main" id="{B2D9CA75-2039-9DB8-0689-CEE7A8EDC12C}"/>
              </a:ext>
            </a:extLst>
          </p:cNvPr>
          <p:cNvSpPr txBox="1"/>
          <p:nvPr/>
        </p:nvSpPr>
        <p:spPr>
          <a:xfrm>
            <a:off x="5373989" y="6488668"/>
            <a:ext cx="141475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b="1" dirty="0"/>
              <a:t>44,446 x 10</a:t>
            </a:r>
            <a:endParaRPr lang="el-GR" b="1" dirty="0"/>
          </a:p>
        </p:txBody>
      </p:sp>
    </p:spTree>
    <p:extLst>
      <p:ext uri="{BB962C8B-B14F-4D97-AF65-F5344CB8AC3E}">
        <p14:creationId xmlns:p14="http://schemas.microsoft.com/office/powerpoint/2010/main" val="3186446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BE49F723-B767-9352-2B4F-FDBFE3D85CB5}"/>
              </a:ext>
            </a:extLst>
          </p:cNvPr>
          <p:cNvPicPr>
            <a:picLocks noChangeAspect="1"/>
          </p:cNvPicPr>
          <p:nvPr/>
        </p:nvPicPr>
        <p:blipFill>
          <a:blip r:embed="rId2"/>
          <a:stretch>
            <a:fillRect/>
          </a:stretch>
        </p:blipFill>
        <p:spPr>
          <a:xfrm>
            <a:off x="-29264" y="0"/>
            <a:ext cx="12221264" cy="6620256"/>
          </a:xfrm>
          <a:prstGeom prst="rect">
            <a:avLst/>
          </a:prstGeom>
        </p:spPr>
      </p:pic>
      <p:sp>
        <p:nvSpPr>
          <p:cNvPr id="5" name="Ορθογώνιο 4">
            <a:extLst>
              <a:ext uri="{FF2B5EF4-FFF2-40B4-BE49-F238E27FC236}">
                <a16:creationId xmlns:a16="http://schemas.microsoft.com/office/drawing/2014/main" id="{08F7B151-B3E4-2205-C625-58D9027DB3FE}"/>
              </a:ext>
            </a:extLst>
          </p:cNvPr>
          <p:cNvSpPr/>
          <p:nvPr/>
        </p:nvSpPr>
        <p:spPr>
          <a:xfrm>
            <a:off x="2395728" y="146304"/>
            <a:ext cx="1249680" cy="6473952"/>
          </a:xfrm>
          <a:prstGeom prst="rect">
            <a:avLst/>
          </a:prstGeom>
          <a:noFill/>
          <a:ln w="57150">
            <a:solidFill>
              <a:srgbClr val="FF000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Ορθογώνιο 5">
            <a:extLst>
              <a:ext uri="{FF2B5EF4-FFF2-40B4-BE49-F238E27FC236}">
                <a16:creationId xmlns:a16="http://schemas.microsoft.com/office/drawing/2014/main" id="{1F7927AF-365B-747A-EF0C-7383A85B259B}"/>
              </a:ext>
            </a:extLst>
          </p:cNvPr>
          <p:cNvSpPr/>
          <p:nvPr/>
        </p:nvSpPr>
        <p:spPr>
          <a:xfrm>
            <a:off x="4148328" y="146304"/>
            <a:ext cx="1249680" cy="6473952"/>
          </a:xfrm>
          <a:prstGeom prst="rect">
            <a:avLst/>
          </a:prstGeom>
          <a:noFill/>
          <a:ln w="57150">
            <a:solidFill>
              <a:srgbClr val="FF000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Ορθογώνιο 6">
            <a:extLst>
              <a:ext uri="{FF2B5EF4-FFF2-40B4-BE49-F238E27FC236}">
                <a16:creationId xmlns:a16="http://schemas.microsoft.com/office/drawing/2014/main" id="{129F873D-AF91-4DD1-04F1-3AEBB12F29D3}"/>
              </a:ext>
            </a:extLst>
          </p:cNvPr>
          <p:cNvSpPr/>
          <p:nvPr/>
        </p:nvSpPr>
        <p:spPr>
          <a:xfrm>
            <a:off x="5702808" y="146304"/>
            <a:ext cx="880872" cy="6473952"/>
          </a:xfrm>
          <a:prstGeom prst="rect">
            <a:avLst/>
          </a:prstGeom>
          <a:noFill/>
          <a:ln w="57150">
            <a:solidFill>
              <a:srgbClr val="FF0000"/>
            </a:solidFill>
            <a:prstDash val="sysDot"/>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 name="Ορθογώνιο 2">
            <a:extLst>
              <a:ext uri="{FF2B5EF4-FFF2-40B4-BE49-F238E27FC236}">
                <a16:creationId xmlns:a16="http://schemas.microsoft.com/office/drawing/2014/main" id="{CE2DA699-1F71-7673-BAB3-82F6149429D2}"/>
              </a:ext>
            </a:extLst>
          </p:cNvPr>
          <p:cNvSpPr/>
          <p:nvPr/>
        </p:nvSpPr>
        <p:spPr>
          <a:xfrm>
            <a:off x="131064" y="146304"/>
            <a:ext cx="478536" cy="6473952"/>
          </a:xfrm>
          <a:prstGeom prst="rect">
            <a:avLst/>
          </a:prstGeom>
          <a:noFill/>
          <a:ln w="57150">
            <a:solidFill>
              <a:srgbClr val="FF0000"/>
            </a:solidFill>
            <a:prstDash val="solid"/>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9EDE7F10-0FA6-0467-5FBC-194381338529}"/>
              </a:ext>
            </a:extLst>
          </p:cNvPr>
          <p:cNvSpPr/>
          <p:nvPr/>
        </p:nvSpPr>
        <p:spPr>
          <a:xfrm>
            <a:off x="6888480" y="146304"/>
            <a:ext cx="731520" cy="6473952"/>
          </a:xfrm>
          <a:prstGeom prst="rect">
            <a:avLst/>
          </a:prstGeom>
          <a:noFill/>
          <a:ln w="57150">
            <a:solidFill>
              <a:srgbClr val="FF000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Ορθογώνιο 8">
            <a:extLst>
              <a:ext uri="{FF2B5EF4-FFF2-40B4-BE49-F238E27FC236}">
                <a16:creationId xmlns:a16="http://schemas.microsoft.com/office/drawing/2014/main" id="{B79D0313-DF91-0657-3886-5BF147D48FA5}"/>
              </a:ext>
            </a:extLst>
          </p:cNvPr>
          <p:cNvSpPr/>
          <p:nvPr/>
        </p:nvSpPr>
        <p:spPr>
          <a:xfrm>
            <a:off x="8052816" y="146304"/>
            <a:ext cx="731520" cy="6473952"/>
          </a:xfrm>
          <a:prstGeom prst="rect">
            <a:avLst/>
          </a:prstGeom>
          <a:noFill/>
          <a:ln w="57150">
            <a:solidFill>
              <a:srgbClr val="FF000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TextBox 9">
            <a:extLst>
              <a:ext uri="{FF2B5EF4-FFF2-40B4-BE49-F238E27FC236}">
                <a16:creationId xmlns:a16="http://schemas.microsoft.com/office/drawing/2014/main" id="{E6F3951A-3B19-5901-9AEB-4F2F128C279B}"/>
              </a:ext>
            </a:extLst>
          </p:cNvPr>
          <p:cNvSpPr txBox="1"/>
          <p:nvPr/>
        </p:nvSpPr>
        <p:spPr>
          <a:xfrm>
            <a:off x="5373989" y="6488668"/>
            <a:ext cx="141475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b="1" dirty="0"/>
              <a:t>44,446 x 6</a:t>
            </a:r>
            <a:endParaRPr lang="el-GR" b="1" dirty="0"/>
          </a:p>
        </p:txBody>
      </p:sp>
      <p:sp>
        <p:nvSpPr>
          <p:cNvPr id="2" name="Ορθογώνιο 1">
            <a:extLst>
              <a:ext uri="{FF2B5EF4-FFF2-40B4-BE49-F238E27FC236}">
                <a16:creationId xmlns:a16="http://schemas.microsoft.com/office/drawing/2014/main" id="{457A9D6C-D5BF-217F-A628-A197D37AA3EB}"/>
              </a:ext>
            </a:extLst>
          </p:cNvPr>
          <p:cNvSpPr/>
          <p:nvPr/>
        </p:nvSpPr>
        <p:spPr>
          <a:xfrm>
            <a:off x="609600" y="146304"/>
            <a:ext cx="560832" cy="6473952"/>
          </a:xfrm>
          <a:prstGeom prst="rect">
            <a:avLst/>
          </a:prstGeom>
          <a:noFill/>
          <a:ln w="57150">
            <a:solidFill>
              <a:srgbClr val="FF000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921230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Data Processing</a:t>
            </a:r>
          </a:p>
        </p:txBody>
      </p:sp>
      <p:grpSp>
        <p:nvGrpSpPr>
          <p:cNvPr id="54" name="Ομάδα 53">
            <a:extLst>
              <a:ext uri="{FF2B5EF4-FFF2-40B4-BE49-F238E27FC236}">
                <a16:creationId xmlns:a16="http://schemas.microsoft.com/office/drawing/2014/main" id="{D9D904F1-9AE5-2482-6D8A-1B35A252BAC9}"/>
              </a:ext>
            </a:extLst>
          </p:cNvPr>
          <p:cNvGrpSpPr/>
          <p:nvPr/>
        </p:nvGrpSpPr>
        <p:grpSpPr>
          <a:xfrm>
            <a:off x="1160110" y="1908000"/>
            <a:ext cx="9871780" cy="3922796"/>
            <a:chOff x="1146225" y="1312595"/>
            <a:chExt cx="9871780" cy="3922796"/>
          </a:xfrm>
        </p:grpSpPr>
        <p:sp>
          <p:nvSpPr>
            <p:cNvPr id="50" name="Block Arc 7">
              <a:extLst>
                <a:ext uri="{FF2B5EF4-FFF2-40B4-BE49-F238E27FC236}">
                  <a16:creationId xmlns:a16="http://schemas.microsoft.com/office/drawing/2014/main" id="{EDB90CB8-27DF-8461-66CC-72EBE903BC16}"/>
                </a:ext>
              </a:extLst>
            </p:cNvPr>
            <p:cNvSpPr/>
            <p:nvPr/>
          </p:nvSpPr>
          <p:spPr>
            <a:xfrm flipV="1">
              <a:off x="8998395" y="2942163"/>
              <a:ext cx="2019610" cy="1008112"/>
            </a:xfrm>
            <a:custGeom>
              <a:avLst/>
              <a:gdLst>
                <a:gd name="connsiteX0" fmla="*/ 1008112 w 7903879"/>
                <a:gd name="connsiteY0" fmla="*/ 0 h 2008900"/>
                <a:gd name="connsiteX1" fmla="*/ 2015854 w 7903879"/>
                <a:gd name="connsiteY1" fmla="*/ 1000788 h 2008900"/>
                <a:gd name="connsiteX2" fmla="*/ 2017300 w 7903879"/>
                <a:gd name="connsiteY2" fmla="*/ 1000788 h 2008900"/>
                <a:gd name="connsiteX3" fmla="*/ 2971236 w 7903879"/>
                <a:gd name="connsiteY3" fmla="*/ 1954724 h 2008900"/>
                <a:gd name="connsiteX4" fmla="*/ 3924802 w 7903879"/>
                <a:gd name="connsiteY4" fmla="*/ 1008112 h 2008900"/>
                <a:gd name="connsiteX5" fmla="*/ 3924531 w 7903879"/>
                <a:gd name="connsiteY5" fmla="*/ 1008112 h 2008900"/>
                <a:gd name="connsiteX6" fmla="*/ 4932643 w 7903879"/>
                <a:gd name="connsiteY6" fmla="*/ 0 h 2008900"/>
                <a:gd name="connsiteX7" fmla="*/ 5940385 w 7903879"/>
                <a:gd name="connsiteY7" fmla="*/ 1000788 h 2008900"/>
                <a:gd name="connsiteX8" fmla="*/ 5941831 w 7903879"/>
                <a:gd name="connsiteY8" fmla="*/ 1000788 h 2008900"/>
                <a:gd name="connsiteX9" fmla="*/ 6895767 w 7903879"/>
                <a:gd name="connsiteY9" fmla="*/ 1954724 h 2008900"/>
                <a:gd name="connsiteX10" fmla="*/ 7849703 w 7903879"/>
                <a:gd name="connsiteY10" fmla="*/ 1000788 h 2008900"/>
                <a:gd name="connsiteX11" fmla="*/ 7903879 w 7903879"/>
                <a:gd name="connsiteY11" fmla="*/ 1000788 h 2008900"/>
                <a:gd name="connsiteX12" fmla="*/ 6895767 w 7903879"/>
                <a:gd name="connsiteY12" fmla="*/ 2008900 h 2008900"/>
                <a:gd name="connsiteX13" fmla="*/ 5888025 w 7903879"/>
                <a:gd name="connsiteY13" fmla="*/ 1008112 h 2008900"/>
                <a:gd name="connsiteX14" fmla="*/ 5886579 w 7903879"/>
                <a:gd name="connsiteY14" fmla="*/ 1008112 h 2008900"/>
                <a:gd name="connsiteX15" fmla="*/ 4932643 w 7903879"/>
                <a:gd name="connsiteY15" fmla="*/ 54176 h 2008900"/>
                <a:gd name="connsiteX16" fmla="*/ 3979077 w 7903879"/>
                <a:gd name="connsiteY16" fmla="*/ 1000788 h 2008900"/>
                <a:gd name="connsiteX17" fmla="*/ 3979348 w 7903879"/>
                <a:gd name="connsiteY17" fmla="*/ 1000788 h 2008900"/>
                <a:gd name="connsiteX18" fmla="*/ 1963494 w 7903879"/>
                <a:gd name="connsiteY18" fmla="*/ 1008112 h 2008900"/>
                <a:gd name="connsiteX19" fmla="*/ 1962048 w 7903879"/>
                <a:gd name="connsiteY19" fmla="*/ 1008112 h 2008900"/>
                <a:gd name="connsiteX20" fmla="*/ 1008112 w 7903879"/>
                <a:gd name="connsiteY20" fmla="*/ 54176 h 2008900"/>
                <a:gd name="connsiteX21" fmla="*/ 54176 w 7903879"/>
                <a:gd name="connsiteY21" fmla="*/ 1008112 h 2008900"/>
                <a:gd name="connsiteX22" fmla="*/ 0 w 7903879"/>
                <a:gd name="connsiteY22" fmla="*/ 1008112 h 2008900"/>
                <a:gd name="connsiteX23" fmla="*/ 1008112 w 7903879"/>
                <a:gd name="connsiteY23"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3924802 w 7903879"/>
                <a:gd name="connsiteY3" fmla="*/ 1008112 h 2008900"/>
                <a:gd name="connsiteX4" fmla="*/ 3924531 w 7903879"/>
                <a:gd name="connsiteY4" fmla="*/ 1008112 h 2008900"/>
                <a:gd name="connsiteX5" fmla="*/ 4932643 w 7903879"/>
                <a:gd name="connsiteY5" fmla="*/ 0 h 2008900"/>
                <a:gd name="connsiteX6" fmla="*/ 5940385 w 7903879"/>
                <a:gd name="connsiteY6" fmla="*/ 1000788 h 2008900"/>
                <a:gd name="connsiteX7" fmla="*/ 5941831 w 7903879"/>
                <a:gd name="connsiteY7" fmla="*/ 1000788 h 2008900"/>
                <a:gd name="connsiteX8" fmla="*/ 6895767 w 7903879"/>
                <a:gd name="connsiteY8" fmla="*/ 1954724 h 2008900"/>
                <a:gd name="connsiteX9" fmla="*/ 7849703 w 7903879"/>
                <a:gd name="connsiteY9" fmla="*/ 1000788 h 2008900"/>
                <a:gd name="connsiteX10" fmla="*/ 7903879 w 7903879"/>
                <a:gd name="connsiteY10" fmla="*/ 1000788 h 2008900"/>
                <a:gd name="connsiteX11" fmla="*/ 6895767 w 7903879"/>
                <a:gd name="connsiteY11" fmla="*/ 2008900 h 2008900"/>
                <a:gd name="connsiteX12" fmla="*/ 5888025 w 7903879"/>
                <a:gd name="connsiteY12" fmla="*/ 1008112 h 2008900"/>
                <a:gd name="connsiteX13" fmla="*/ 5886579 w 7903879"/>
                <a:gd name="connsiteY13" fmla="*/ 1008112 h 2008900"/>
                <a:gd name="connsiteX14" fmla="*/ 4932643 w 7903879"/>
                <a:gd name="connsiteY14" fmla="*/ 54176 h 2008900"/>
                <a:gd name="connsiteX15" fmla="*/ 3979077 w 7903879"/>
                <a:gd name="connsiteY15" fmla="*/ 1000788 h 2008900"/>
                <a:gd name="connsiteX16" fmla="*/ 3979348 w 7903879"/>
                <a:gd name="connsiteY16" fmla="*/ 1000788 h 2008900"/>
                <a:gd name="connsiteX17" fmla="*/ 1963494 w 7903879"/>
                <a:gd name="connsiteY17" fmla="*/ 1008112 h 2008900"/>
                <a:gd name="connsiteX18" fmla="*/ 1962048 w 7903879"/>
                <a:gd name="connsiteY18" fmla="*/ 1008112 h 2008900"/>
                <a:gd name="connsiteX19" fmla="*/ 1008112 w 7903879"/>
                <a:gd name="connsiteY19" fmla="*/ 54176 h 2008900"/>
                <a:gd name="connsiteX20" fmla="*/ 54176 w 7903879"/>
                <a:gd name="connsiteY20" fmla="*/ 1008112 h 2008900"/>
                <a:gd name="connsiteX21" fmla="*/ 0 w 7903879"/>
                <a:gd name="connsiteY21" fmla="*/ 1008112 h 2008900"/>
                <a:gd name="connsiteX22" fmla="*/ 1008112 w 7903879"/>
                <a:gd name="connsiteY22"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3924802 w 7903879"/>
                <a:gd name="connsiteY3" fmla="*/ 1008112 h 2008900"/>
                <a:gd name="connsiteX4" fmla="*/ 3924531 w 7903879"/>
                <a:gd name="connsiteY4" fmla="*/ 1008112 h 2008900"/>
                <a:gd name="connsiteX5" fmla="*/ 4932643 w 7903879"/>
                <a:gd name="connsiteY5" fmla="*/ 0 h 2008900"/>
                <a:gd name="connsiteX6" fmla="*/ 5940385 w 7903879"/>
                <a:gd name="connsiteY6" fmla="*/ 1000788 h 2008900"/>
                <a:gd name="connsiteX7" fmla="*/ 5941831 w 7903879"/>
                <a:gd name="connsiteY7" fmla="*/ 1000788 h 2008900"/>
                <a:gd name="connsiteX8" fmla="*/ 6895767 w 7903879"/>
                <a:gd name="connsiteY8" fmla="*/ 1954724 h 2008900"/>
                <a:gd name="connsiteX9" fmla="*/ 7849703 w 7903879"/>
                <a:gd name="connsiteY9" fmla="*/ 1000788 h 2008900"/>
                <a:gd name="connsiteX10" fmla="*/ 7903879 w 7903879"/>
                <a:gd name="connsiteY10" fmla="*/ 1000788 h 2008900"/>
                <a:gd name="connsiteX11" fmla="*/ 6895767 w 7903879"/>
                <a:gd name="connsiteY11" fmla="*/ 2008900 h 2008900"/>
                <a:gd name="connsiteX12" fmla="*/ 5888025 w 7903879"/>
                <a:gd name="connsiteY12" fmla="*/ 1008112 h 2008900"/>
                <a:gd name="connsiteX13" fmla="*/ 5886579 w 7903879"/>
                <a:gd name="connsiteY13" fmla="*/ 1008112 h 2008900"/>
                <a:gd name="connsiteX14" fmla="*/ 4932643 w 7903879"/>
                <a:gd name="connsiteY14" fmla="*/ 54176 h 2008900"/>
                <a:gd name="connsiteX15" fmla="*/ 3979077 w 7903879"/>
                <a:gd name="connsiteY15" fmla="*/ 1000788 h 2008900"/>
                <a:gd name="connsiteX16" fmla="*/ 1963494 w 7903879"/>
                <a:gd name="connsiteY16" fmla="*/ 1008112 h 2008900"/>
                <a:gd name="connsiteX17" fmla="*/ 1962048 w 7903879"/>
                <a:gd name="connsiteY17" fmla="*/ 1008112 h 2008900"/>
                <a:gd name="connsiteX18" fmla="*/ 1008112 w 7903879"/>
                <a:gd name="connsiteY18" fmla="*/ 54176 h 2008900"/>
                <a:gd name="connsiteX19" fmla="*/ 54176 w 7903879"/>
                <a:gd name="connsiteY19" fmla="*/ 1008112 h 2008900"/>
                <a:gd name="connsiteX20" fmla="*/ 0 w 7903879"/>
                <a:gd name="connsiteY20" fmla="*/ 1008112 h 2008900"/>
                <a:gd name="connsiteX21" fmla="*/ 1008112 w 7903879"/>
                <a:gd name="connsiteY21"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3924802 w 7903879"/>
                <a:gd name="connsiteY3" fmla="*/ 1008112 h 2008900"/>
                <a:gd name="connsiteX4" fmla="*/ 3924531 w 7903879"/>
                <a:gd name="connsiteY4" fmla="*/ 1008112 h 2008900"/>
                <a:gd name="connsiteX5" fmla="*/ 4932643 w 7903879"/>
                <a:gd name="connsiteY5" fmla="*/ 0 h 2008900"/>
                <a:gd name="connsiteX6" fmla="*/ 5940385 w 7903879"/>
                <a:gd name="connsiteY6" fmla="*/ 1000788 h 2008900"/>
                <a:gd name="connsiteX7" fmla="*/ 5941831 w 7903879"/>
                <a:gd name="connsiteY7" fmla="*/ 1000788 h 2008900"/>
                <a:gd name="connsiteX8" fmla="*/ 6895767 w 7903879"/>
                <a:gd name="connsiteY8" fmla="*/ 1954724 h 2008900"/>
                <a:gd name="connsiteX9" fmla="*/ 7849703 w 7903879"/>
                <a:gd name="connsiteY9" fmla="*/ 1000788 h 2008900"/>
                <a:gd name="connsiteX10" fmla="*/ 7903879 w 7903879"/>
                <a:gd name="connsiteY10" fmla="*/ 1000788 h 2008900"/>
                <a:gd name="connsiteX11" fmla="*/ 6895767 w 7903879"/>
                <a:gd name="connsiteY11" fmla="*/ 2008900 h 2008900"/>
                <a:gd name="connsiteX12" fmla="*/ 5888025 w 7903879"/>
                <a:gd name="connsiteY12" fmla="*/ 1008112 h 2008900"/>
                <a:gd name="connsiteX13" fmla="*/ 5886579 w 7903879"/>
                <a:gd name="connsiteY13" fmla="*/ 1008112 h 2008900"/>
                <a:gd name="connsiteX14" fmla="*/ 4932643 w 7903879"/>
                <a:gd name="connsiteY14" fmla="*/ 54176 h 2008900"/>
                <a:gd name="connsiteX15" fmla="*/ 1963494 w 7903879"/>
                <a:gd name="connsiteY15" fmla="*/ 1008112 h 2008900"/>
                <a:gd name="connsiteX16" fmla="*/ 1962048 w 7903879"/>
                <a:gd name="connsiteY16" fmla="*/ 1008112 h 2008900"/>
                <a:gd name="connsiteX17" fmla="*/ 1008112 w 7903879"/>
                <a:gd name="connsiteY17" fmla="*/ 54176 h 2008900"/>
                <a:gd name="connsiteX18" fmla="*/ 54176 w 7903879"/>
                <a:gd name="connsiteY18" fmla="*/ 1008112 h 2008900"/>
                <a:gd name="connsiteX19" fmla="*/ 0 w 7903879"/>
                <a:gd name="connsiteY19" fmla="*/ 1008112 h 2008900"/>
                <a:gd name="connsiteX20" fmla="*/ 1008112 w 7903879"/>
                <a:gd name="connsiteY20"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3924802 w 7903879"/>
                <a:gd name="connsiteY3" fmla="*/ 1008112 h 2008900"/>
                <a:gd name="connsiteX4" fmla="*/ 4932643 w 7903879"/>
                <a:gd name="connsiteY4" fmla="*/ 0 h 2008900"/>
                <a:gd name="connsiteX5" fmla="*/ 5940385 w 7903879"/>
                <a:gd name="connsiteY5" fmla="*/ 1000788 h 2008900"/>
                <a:gd name="connsiteX6" fmla="*/ 5941831 w 7903879"/>
                <a:gd name="connsiteY6" fmla="*/ 1000788 h 2008900"/>
                <a:gd name="connsiteX7" fmla="*/ 6895767 w 7903879"/>
                <a:gd name="connsiteY7" fmla="*/ 1954724 h 2008900"/>
                <a:gd name="connsiteX8" fmla="*/ 7849703 w 7903879"/>
                <a:gd name="connsiteY8" fmla="*/ 1000788 h 2008900"/>
                <a:gd name="connsiteX9" fmla="*/ 7903879 w 7903879"/>
                <a:gd name="connsiteY9" fmla="*/ 1000788 h 2008900"/>
                <a:gd name="connsiteX10" fmla="*/ 6895767 w 7903879"/>
                <a:gd name="connsiteY10" fmla="*/ 2008900 h 2008900"/>
                <a:gd name="connsiteX11" fmla="*/ 5888025 w 7903879"/>
                <a:gd name="connsiteY11" fmla="*/ 1008112 h 2008900"/>
                <a:gd name="connsiteX12" fmla="*/ 5886579 w 7903879"/>
                <a:gd name="connsiteY12" fmla="*/ 1008112 h 2008900"/>
                <a:gd name="connsiteX13" fmla="*/ 4932643 w 7903879"/>
                <a:gd name="connsiteY13" fmla="*/ 54176 h 2008900"/>
                <a:gd name="connsiteX14" fmla="*/ 1963494 w 7903879"/>
                <a:gd name="connsiteY14" fmla="*/ 1008112 h 2008900"/>
                <a:gd name="connsiteX15" fmla="*/ 1962048 w 7903879"/>
                <a:gd name="connsiteY15" fmla="*/ 1008112 h 2008900"/>
                <a:gd name="connsiteX16" fmla="*/ 1008112 w 7903879"/>
                <a:gd name="connsiteY16" fmla="*/ 54176 h 2008900"/>
                <a:gd name="connsiteX17" fmla="*/ 54176 w 7903879"/>
                <a:gd name="connsiteY17" fmla="*/ 1008112 h 2008900"/>
                <a:gd name="connsiteX18" fmla="*/ 0 w 7903879"/>
                <a:gd name="connsiteY18" fmla="*/ 1008112 h 2008900"/>
                <a:gd name="connsiteX19" fmla="*/ 1008112 w 7903879"/>
                <a:gd name="connsiteY19"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4932643 w 7903879"/>
                <a:gd name="connsiteY3" fmla="*/ 0 h 2008900"/>
                <a:gd name="connsiteX4" fmla="*/ 5940385 w 7903879"/>
                <a:gd name="connsiteY4" fmla="*/ 1000788 h 2008900"/>
                <a:gd name="connsiteX5" fmla="*/ 5941831 w 7903879"/>
                <a:gd name="connsiteY5" fmla="*/ 1000788 h 2008900"/>
                <a:gd name="connsiteX6" fmla="*/ 6895767 w 7903879"/>
                <a:gd name="connsiteY6" fmla="*/ 1954724 h 2008900"/>
                <a:gd name="connsiteX7" fmla="*/ 7849703 w 7903879"/>
                <a:gd name="connsiteY7" fmla="*/ 1000788 h 2008900"/>
                <a:gd name="connsiteX8" fmla="*/ 7903879 w 7903879"/>
                <a:gd name="connsiteY8" fmla="*/ 1000788 h 2008900"/>
                <a:gd name="connsiteX9" fmla="*/ 6895767 w 7903879"/>
                <a:gd name="connsiteY9" fmla="*/ 2008900 h 2008900"/>
                <a:gd name="connsiteX10" fmla="*/ 5888025 w 7903879"/>
                <a:gd name="connsiteY10" fmla="*/ 1008112 h 2008900"/>
                <a:gd name="connsiteX11" fmla="*/ 5886579 w 7903879"/>
                <a:gd name="connsiteY11" fmla="*/ 1008112 h 2008900"/>
                <a:gd name="connsiteX12" fmla="*/ 4932643 w 7903879"/>
                <a:gd name="connsiteY12" fmla="*/ 54176 h 2008900"/>
                <a:gd name="connsiteX13" fmla="*/ 1963494 w 7903879"/>
                <a:gd name="connsiteY13" fmla="*/ 1008112 h 2008900"/>
                <a:gd name="connsiteX14" fmla="*/ 1962048 w 7903879"/>
                <a:gd name="connsiteY14" fmla="*/ 1008112 h 2008900"/>
                <a:gd name="connsiteX15" fmla="*/ 1008112 w 7903879"/>
                <a:gd name="connsiteY15" fmla="*/ 54176 h 2008900"/>
                <a:gd name="connsiteX16" fmla="*/ 54176 w 7903879"/>
                <a:gd name="connsiteY16" fmla="*/ 1008112 h 2008900"/>
                <a:gd name="connsiteX17" fmla="*/ 0 w 7903879"/>
                <a:gd name="connsiteY17" fmla="*/ 1008112 h 2008900"/>
                <a:gd name="connsiteX18" fmla="*/ 1008112 w 7903879"/>
                <a:gd name="connsiteY18"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4932643 w 7903879"/>
                <a:gd name="connsiteY3" fmla="*/ 0 h 2008900"/>
                <a:gd name="connsiteX4" fmla="*/ 5940385 w 7903879"/>
                <a:gd name="connsiteY4" fmla="*/ 1000788 h 2008900"/>
                <a:gd name="connsiteX5" fmla="*/ 5941831 w 7903879"/>
                <a:gd name="connsiteY5" fmla="*/ 1000788 h 2008900"/>
                <a:gd name="connsiteX6" fmla="*/ 6895767 w 7903879"/>
                <a:gd name="connsiteY6" fmla="*/ 1954724 h 2008900"/>
                <a:gd name="connsiteX7" fmla="*/ 7849703 w 7903879"/>
                <a:gd name="connsiteY7" fmla="*/ 1000788 h 2008900"/>
                <a:gd name="connsiteX8" fmla="*/ 7903879 w 7903879"/>
                <a:gd name="connsiteY8" fmla="*/ 1000788 h 2008900"/>
                <a:gd name="connsiteX9" fmla="*/ 6895767 w 7903879"/>
                <a:gd name="connsiteY9" fmla="*/ 2008900 h 2008900"/>
                <a:gd name="connsiteX10" fmla="*/ 5888025 w 7903879"/>
                <a:gd name="connsiteY10" fmla="*/ 1008112 h 2008900"/>
                <a:gd name="connsiteX11" fmla="*/ 5886579 w 7903879"/>
                <a:gd name="connsiteY11" fmla="*/ 1008112 h 2008900"/>
                <a:gd name="connsiteX12" fmla="*/ 1963494 w 7903879"/>
                <a:gd name="connsiteY12" fmla="*/ 1008112 h 2008900"/>
                <a:gd name="connsiteX13" fmla="*/ 1962048 w 7903879"/>
                <a:gd name="connsiteY13" fmla="*/ 1008112 h 2008900"/>
                <a:gd name="connsiteX14" fmla="*/ 1008112 w 7903879"/>
                <a:gd name="connsiteY14" fmla="*/ 54176 h 2008900"/>
                <a:gd name="connsiteX15" fmla="*/ 54176 w 7903879"/>
                <a:gd name="connsiteY15" fmla="*/ 1008112 h 2008900"/>
                <a:gd name="connsiteX16" fmla="*/ 0 w 7903879"/>
                <a:gd name="connsiteY16" fmla="*/ 1008112 h 2008900"/>
                <a:gd name="connsiteX17" fmla="*/ 1008112 w 7903879"/>
                <a:gd name="connsiteY17"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5940385 w 7903879"/>
                <a:gd name="connsiteY3" fmla="*/ 1000788 h 2008900"/>
                <a:gd name="connsiteX4" fmla="*/ 5941831 w 7903879"/>
                <a:gd name="connsiteY4" fmla="*/ 1000788 h 2008900"/>
                <a:gd name="connsiteX5" fmla="*/ 6895767 w 7903879"/>
                <a:gd name="connsiteY5" fmla="*/ 1954724 h 2008900"/>
                <a:gd name="connsiteX6" fmla="*/ 7849703 w 7903879"/>
                <a:gd name="connsiteY6" fmla="*/ 1000788 h 2008900"/>
                <a:gd name="connsiteX7" fmla="*/ 7903879 w 7903879"/>
                <a:gd name="connsiteY7" fmla="*/ 1000788 h 2008900"/>
                <a:gd name="connsiteX8" fmla="*/ 6895767 w 7903879"/>
                <a:gd name="connsiteY8" fmla="*/ 2008900 h 2008900"/>
                <a:gd name="connsiteX9" fmla="*/ 5888025 w 7903879"/>
                <a:gd name="connsiteY9" fmla="*/ 1008112 h 2008900"/>
                <a:gd name="connsiteX10" fmla="*/ 5886579 w 7903879"/>
                <a:gd name="connsiteY10" fmla="*/ 1008112 h 2008900"/>
                <a:gd name="connsiteX11" fmla="*/ 1963494 w 7903879"/>
                <a:gd name="connsiteY11" fmla="*/ 1008112 h 2008900"/>
                <a:gd name="connsiteX12" fmla="*/ 1962048 w 7903879"/>
                <a:gd name="connsiteY12" fmla="*/ 1008112 h 2008900"/>
                <a:gd name="connsiteX13" fmla="*/ 1008112 w 7903879"/>
                <a:gd name="connsiteY13" fmla="*/ 54176 h 2008900"/>
                <a:gd name="connsiteX14" fmla="*/ 54176 w 7903879"/>
                <a:gd name="connsiteY14" fmla="*/ 1008112 h 2008900"/>
                <a:gd name="connsiteX15" fmla="*/ 0 w 7903879"/>
                <a:gd name="connsiteY15" fmla="*/ 1008112 h 2008900"/>
                <a:gd name="connsiteX16" fmla="*/ 1008112 w 7903879"/>
                <a:gd name="connsiteY16"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5940385 w 7903879"/>
                <a:gd name="connsiteY3" fmla="*/ 1000788 h 2008900"/>
                <a:gd name="connsiteX4" fmla="*/ 5941831 w 7903879"/>
                <a:gd name="connsiteY4" fmla="*/ 1000788 h 2008900"/>
                <a:gd name="connsiteX5" fmla="*/ 6895767 w 7903879"/>
                <a:gd name="connsiteY5" fmla="*/ 1954724 h 2008900"/>
                <a:gd name="connsiteX6" fmla="*/ 7849703 w 7903879"/>
                <a:gd name="connsiteY6" fmla="*/ 1000788 h 2008900"/>
                <a:gd name="connsiteX7" fmla="*/ 7903879 w 7903879"/>
                <a:gd name="connsiteY7" fmla="*/ 1000788 h 2008900"/>
                <a:gd name="connsiteX8" fmla="*/ 6895767 w 7903879"/>
                <a:gd name="connsiteY8" fmla="*/ 2008900 h 2008900"/>
                <a:gd name="connsiteX9" fmla="*/ 5888025 w 7903879"/>
                <a:gd name="connsiteY9" fmla="*/ 1008112 h 2008900"/>
                <a:gd name="connsiteX10" fmla="*/ 1963494 w 7903879"/>
                <a:gd name="connsiteY10" fmla="*/ 1008112 h 2008900"/>
                <a:gd name="connsiteX11" fmla="*/ 1962048 w 7903879"/>
                <a:gd name="connsiteY11" fmla="*/ 1008112 h 2008900"/>
                <a:gd name="connsiteX12" fmla="*/ 1008112 w 7903879"/>
                <a:gd name="connsiteY12" fmla="*/ 54176 h 2008900"/>
                <a:gd name="connsiteX13" fmla="*/ 54176 w 7903879"/>
                <a:gd name="connsiteY13" fmla="*/ 1008112 h 2008900"/>
                <a:gd name="connsiteX14" fmla="*/ 0 w 7903879"/>
                <a:gd name="connsiteY14" fmla="*/ 1008112 h 2008900"/>
                <a:gd name="connsiteX15" fmla="*/ 1008112 w 7903879"/>
                <a:gd name="connsiteY15" fmla="*/ 0 h 2008900"/>
                <a:gd name="connsiteX0" fmla="*/ 1008112 w 7903879"/>
                <a:gd name="connsiteY0" fmla="*/ 0 h 2008901"/>
                <a:gd name="connsiteX1" fmla="*/ 2015854 w 7903879"/>
                <a:gd name="connsiteY1" fmla="*/ 1000788 h 2008901"/>
                <a:gd name="connsiteX2" fmla="*/ 2017300 w 7903879"/>
                <a:gd name="connsiteY2" fmla="*/ 1000788 h 2008901"/>
                <a:gd name="connsiteX3" fmla="*/ 5940385 w 7903879"/>
                <a:gd name="connsiteY3" fmla="*/ 1000788 h 2008901"/>
                <a:gd name="connsiteX4" fmla="*/ 5941831 w 7903879"/>
                <a:gd name="connsiteY4" fmla="*/ 1000788 h 2008901"/>
                <a:gd name="connsiteX5" fmla="*/ 6895767 w 7903879"/>
                <a:gd name="connsiteY5" fmla="*/ 1954724 h 2008901"/>
                <a:gd name="connsiteX6" fmla="*/ 7849703 w 7903879"/>
                <a:gd name="connsiteY6" fmla="*/ 1000788 h 2008901"/>
                <a:gd name="connsiteX7" fmla="*/ 7903879 w 7903879"/>
                <a:gd name="connsiteY7" fmla="*/ 1000788 h 2008901"/>
                <a:gd name="connsiteX8" fmla="*/ 6895767 w 7903879"/>
                <a:gd name="connsiteY8" fmla="*/ 2008900 h 2008901"/>
                <a:gd name="connsiteX9" fmla="*/ 1963494 w 7903879"/>
                <a:gd name="connsiteY9" fmla="*/ 1008112 h 2008901"/>
                <a:gd name="connsiteX10" fmla="*/ 1962048 w 7903879"/>
                <a:gd name="connsiteY10" fmla="*/ 1008112 h 2008901"/>
                <a:gd name="connsiteX11" fmla="*/ 1008112 w 7903879"/>
                <a:gd name="connsiteY11" fmla="*/ 54176 h 2008901"/>
                <a:gd name="connsiteX12" fmla="*/ 54176 w 7903879"/>
                <a:gd name="connsiteY12" fmla="*/ 1008112 h 2008901"/>
                <a:gd name="connsiteX13" fmla="*/ 0 w 7903879"/>
                <a:gd name="connsiteY13" fmla="*/ 1008112 h 2008901"/>
                <a:gd name="connsiteX14" fmla="*/ 1008112 w 7903879"/>
                <a:gd name="connsiteY14" fmla="*/ 0 h 2008901"/>
                <a:gd name="connsiteX0" fmla="*/ 1008112 w 7903879"/>
                <a:gd name="connsiteY0" fmla="*/ 0 h 2008901"/>
                <a:gd name="connsiteX1" fmla="*/ 2015854 w 7903879"/>
                <a:gd name="connsiteY1" fmla="*/ 1000788 h 2008901"/>
                <a:gd name="connsiteX2" fmla="*/ 2017300 w 7903879"/>
                <a:gd name="connsiteY2" fmla="*/ 1000788 h 2008901"/>
                <a:gd name="connsiteX3" fmla="*/ 5940385 w 7903879"/>
                <a:gd name="connsiteY3" fmla="*/ 1000788 h 2008901"/>
                <a:gd name="connsiteX4" fmla="*/ 6895767 w 7903879"/>
                <a:gd name="connsiteY4" fmla="*/ 1954724 h 2008901"/>
                <a:gd name="connsiteX5" fmla="*/ 7849703 w 7903879"/>
                <a:gd name="connsiteY5" fmla="*/ 1000788 h 2008901"/>
                <a:gd name="connsiteX6" fmla="*/ 7903879 w 7903879"/>
                <a:gd name="connsiteY6" fmla="*/ 1000788 h 2008901"/>
                <a:gd name="connsiteX7" fmla="*/ 6895767 w 7903879"/>
                <a:gd name="connsiteY7" fmla="*/ 2008900 h 2008901"/>
                <a:gd name="connsiteX8" fmla="*/ 1963494 w 7903879"/>
                <a:gd name="connsiteY8" fmla="*/ 1008112 h 2008901"/>
                <a:gd name="connsiteX9" fmla="*/ 1962048 w 7903879"/>
                <a:gd name="connsiteY9" fmla="*/ 1008112 h 2008901"/>
                <a:gd name="connsiteX10" fmla="*/ 1008112 w 7903879"/>
                <a:gd name="connsiteY10" fmla="*/ 54176 h 2008901"/>
                <a:gd name="connsiteX11" fmla="*/ 54176 w 7903879"/>
                <a:gd name="connsiteY11" fmla="*/ 1008112 h 2008901"/>
                <a:gd name="connsiteX12" fmla="*/ 0 w 7903879"/>
                <a:gd name="connsiteY12" fmla="*/ 1008112 h 2008901"/>
                <a:gd name="connsiteX13" fmla="*/ 1008112 w 7903879"/>
                <a:gd name="connsiteY13" fmla="*/ 0 h 2008901"/>
                <a:gd name="connsiteX0" fmla="*/ 1008112 w 7903879"/>
                <a:gd name="connsiteY0" fmla="*/ 0 h 2008901"/>
                <a:gd name="connsiteX1" fmla="*/ 2015854 w 7903879"/>
                <a:gd name="connsiteY1" fmla="*/ 1000788 h 2008901"/>
                <a:gd name="connsiteX2" fmla="*/ 2017300 w 7903879"/>
                <a:gd name="connsiteY2" fmla="*/ 1000788 h 2008901"/>
                <a:gd name="connsiteX3" fmla="*/ 6895767 w 7903879"/>
                <a:gd name="connsiteY3" fmla="*/ 1954724 h 2008901"/>
                <a:gd name="connsiteX4" fmla="*/ 7849703 w 7903879"/>
                <a:gd name="connsiteY4" fmla="*/ 1000788 h 2008901"/>
                <a:gd name="connsiteX5" fmla="*/ 7903879 w 7903879"/>
                <a:gd name="connsiteY5" fmla="*/ 1000788 h 2008901"/>
                <a:gd name="connsiteX6" fmla="*/ 6895767 w 7903879"/>
                <a:gd name="connsiteY6" fmla="*/ 2008900 h 2008901"/>
                <a:gd name="connsiteX7" fmla="*/ 1963494 w 7903879"/>
                <a:gd name="connsiteY7" fmla="*/ 1008112 h 2008901"/>
                <a:gd name="connsiteX8" fmla="*/ 1962048 w 7903879"/>
                <a:gd name="connsiteY8" fmla="*/ 1008112 h 2008901"/>
                <a:gd name="connsiteX9" fmla="*/ 1008112 w 7903879"/>
                <a:gd name="connsiteY9" fmla="*/ 54176 h 2008901"/>
                <a:gd name="connsiteX10" fmla="*/ 54176 w 7903879"/>
                <a:gd name="connsiteY10" fmla="*/ 1008112 h 2008901"/>
                <a:gd name="connsiteX11" fmla="*/ 0 w 7903879"/>
                <a:gd name="connsiteY11" fmla="*/ 1008112 h 2008901"/>
                <a:gd name="connsiteX12" fmla="*/ 1008112 w 7903879"/>
                <a:gd name="connsiteY12" fmla="*/ 0 h 2008901"/>
                <a:gd name="connsiteX0" fmla="*/ 1008112 w 7903879"/>
                <a:gd name="connsiteY0" fmla="*/ 0 h 1954724"/>
                <a:gd name="connsiteX1" fmla="*/ 2015854 w 7903879"/>
                <a:gd name="connsiteY1" fmla="*/ 1000788 h 1954724"/>
                <a:gd name="connsiteX2" fmla="*/ 2017300 w 7903879"/>
                <a:gd name="connsiteY2" fmla="*/ 1000788 h 1954724"/>
                <a:gd name="connsiteX3" fmla="*/ 6895767 w 7903879"/>
                <a:gd name="connsiteY3" fmla="*/ 1954724 h 1954724"/>
                <a:gd name="connsiteX4" fmla="*/ 7849703 w 7903879"/>
                <a:gd name="connsiteY4" fmla="*/ 1000788 h 1954724"/>
                <a:gd name="connsiteX5" fmla="*/ 7903879 w 7903879"/>
                <a:gd name="connsiteY5" fmla="*/ 1000788 h 1954724"/>
                <a:gd name="connsiteX6" fmla="*/ 1963494 w 7903879"/>
                <a:gd name="connsiteY6" fmla="*/ 1008112 h 1954724"/>
                <a:gd name="connsiteX7" fmla="*/ 1962048 w 7903879"/>
                <a:gd name="connsiteY7" fmla="*/ 1008112 h 1954724"/>
                <a:gd name="connsiteX8" fmla="*/ 1008112 w 7903879"/>
                <a:gd name="connsiteY8" fmla="*/ 54176 h 1954724"/>
                <a:gd name="connsiteX9" fmla="*/ 54176 w 7903879"/>
                <a:gd name="connsiteY9" fmla="*/ 1008112 h 1954724"/>
                <a:gd name="connsiteX10" fmla="*/ 0 w 7903879"/>
                <a:gd name="connsiteY10" fmla="*/ 1008112 h 1954724"/>
                <a:gd name="connsiteX11" fmla="*/ 1008112 w 7903879"/>
                <a:gd name="connsiteY11" fmla="*/ 0 h 1954724"/>
                <a:gd name="connsiteX0" fmla="*/ 1008112 w 7903879"/>
                <a:gd name="connsiteY0" fmla="*/ 0 h 1008112"/>
                <a:gd name="connsiteX1" fmla="*/ 2015854 w 7903879"/>
                <a:gd name="connsiteY1" fmla="*/ 1000788 h 1008112"/>
                <a:gd name="connsiteX2" fmla="*/ 2017300 w 7903879"/>
                <a:gd name="connsiteY2" fmla="*/ 1000788 h 1008112"/>
                <a:gd name="connsiteX3" fmla="*/ 7849703 w 7903879"/>
                <a:gd name="connsiteY3" fmla="*/ 1000788 h 1008112"/>
                <a:gd name="connsiteX4" fmla="*/ 7903879 w 7903879"/>
                <a:gd name="connsiteY4" fmla="*/ 1000788 h 1008112"/>
                <a:gd name="connsiteX5" fmla="*/ 1963494 w 7903879"/>
                <a:gd name="connsiteY5" fmla="*/ 1008112 h 1008112"/>
                <a:gd name="connsiteX6" fmla="*/ 1962048 w 7903879"/>
                <a:gd name="connsiteY6" fmla="*/ 1008112 h 1008112"/>
                <a:gd name="connsiteX7" fmla="*/ 1008112 w 7903879"/>
                <a:gd name="connsiteY7" fmla="*/ 54176 h 1008112"/>
                <a:gd name="connsiteX8" fmla="*/ 54176 w 7903879"/>
                <a:gd name="connsiteY8" fmla="*/ 1008112 h 1008112"/>
                <a:gd name="connsiteX9" fmla="*/ 0 w 7903879"/>
                <a:gd name="connsiteY9" fmla="*/ 1008112 h 1008112"/>
                <a:gd name="connsiteX10" fmla="*/ 1008112 w 7903879"/>
                <a:gd name="connsiteY10" fmla="*/ 0 h 1008112"/>
                <a:gd name="connsiteX0" fmla="*/ 1008112 w 7849703"/>
                <a:gd name="connsiteY0" fmla="*/ 0 h 1008112"/>
                <a:gd name="connsiteX1" fmla="*/ 2015854 w 7849703"/>
                <a:gd name="connsiteY1" fmla="*/ 1000788 h 1008112"/>
                <a:gd name="connsiteX2" fmla="*/ 2017300 w 7849703"/>
                <a:gd name="connsiteY2" fmla="*/ 1000788 h 1008112"/>
                <a:gd name="connsiteX3" fmla="*/ 7849703 w 7849703"/>
                <a:gd name="connsiteY3" fmla="*/ 1000788 h 1008112"/>
                <a:gd name="connsiteX4" fmla="*/ 1963494 w 7849703"/>
                <a:gd name="connsiteY4" fmla="*/ 1008112 h 1008112"/>
                <a:gd name="connsiteX5" fmla="*/ 1962048 w 7849703"/>
                <a:gd name="connsiteY5" fmla="*/ 1008112 h 1008112"/>
                <a:gd name="connsiteX6" fmla="*/ 1008112 w 7849703"/>
                <a:gd name="connsiteY6" fmla="*/ 54176 h 1008112"/>
                <a:gd name="connsiteX7" fmla="*/ 54176 w 7849703"/>
                <a:gd name="connsiteY7" fmla="*/ 1008112 h 1008112"/>
                <a:gd name="connsiteX8" fmla="*/ 0 w 7849703"/>
                <a:gd name="connsiteY8" fmla="*/ 1008112 h 1008112"/>
                <a:gd name="connsiteX9" fmla="*/ 1008112 w 7849703"/>
                <a:gd name="connsiteY9" fmla="*/ 0 h 1008112"/>
                <a:gd name="connsiteX0" fmla="*/ 1008112 w 2017300"/>
                <a:gd name="connsiteY0" fmla="*/ 0 h 1008112"/>
                <a:gd name="connsiteX1" fmla="*/ 2015854 w 2017300"/>
                <a:gd name="connsiteY1" fmla="*/ 1000788 h 1008112"/>
                <a:gd name="connsiteX2" fmla="*/ 2017300 w 2017300"/>
                <a:gd name="connsiteY2" fmla="*/ 1000788 h 1008112"/>
                <a:gd name="connsiteX3" fmla="*/ 1963494 w 2017300"/>
                <a:gd name="connsiteY3" fmla="*/ 1008112 h 1008112"/>
                <a:gd name="connsiteX4" fmla="*/ 1962048 w 2017300"/>
                <a:gd name="connsiteY4" fmla="*/ 1008112 h 1008112"/>
                <a:gd name="connsiteX5" fmla="*/ 1008112 w 2017300"/>
                <a:gd name="connsiteY5" fmla="*/ 54176 h 1008112"/>
                <a:gd name="connsiteX6" fmla="*/ 54176 w 2017300"/>
                <a:gd name="connsiteY6" fmla="*/ 1008112 h 1008112"/>
                <a:gd name="connsiteX7" fmla="*/ 0 w 2017300"/>
                <a:gd name="connsiteY7" fmla="*/ 1008112 h 1008112"/>
                <a:gd name="connsiteX8" fmla="*/ 1008112 w 2017300"/>
                <a:gd name="connsiteY8" fmla="*/ 0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00" h="1008112">
                  <a:moveTo>
                    <a:pt x="1008112" y="0"/>
                  </a:moveTo>
                  <a:cubicBezTo>
                    <a:pt x="1562433" y="0"/>
                    <a:pt x="2012259" y="447393"/>
                    <a:pt x="2015854" y="1000788"/>
                  </a:cubicBezTo>
                  <a:lnTo>
                    <a:pt x="2017300" y="1000788"/>
                  </a:lnTo>
                  <a:lnTo>
                    <a:pt x="1963494" y="1008112"/>
                  </a:lnTo>
                  <a:lnTo>
                    <a:pt x="1962048" y="1008112"/>
                  </a:lnTo>
                  <a:cubicBezTo>
                    <a:pt x="1962048" y="481268"/>
                    <a:pt x="1534956" y="54176"/>
                    <a:pt x="1008112" y="54176"/>
                  </a:cubicBezTo>
                  <a:cubicBezTo>
                    <a:pt x="481268" y="54176"/>
                    <a:pt x="54176" y="481268"/>
                    <a:pt x="54176" y="1008112"/>
                  </a:cubicBezTo>
                  <a:lnTo>
                    <a:pt x="0" y="1008112"/>
                  </a:lnTo>
                  <a:cubicBezTo>
                    <a:pt x="0" y="451347"/>
                    <a:pt x="451347" y="0"/>
                    <a:pt x="1008112" y="0"/>
                  </a:cubicBezTo>
                  <a:close/>
                </a:path>
              </a:pathLst>
            </a:cu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3" name="Block Arc 7">
              <a:extLst>
                <a:ext uri="{FF2B5EF4-FFF2-40B4-BE49-F238E27FC236}">
                  <a16:creationId xmlns:a16="http://schemas.microsoft.com/office/drawing/2014/main" id="{0DC5BAFE-C90C-4324-B381-370797CDC06E}"/>
                </a:ext>
              </a:extLst>
            </p:cNvPr>
            <p:cNvSpPr/>
            <p:nvPr/>
          </p:nvSpPr>
          <p:spPr>
            <a:xfrm flipV="1">
              <a:off x="1146225" y="1922305"/>
              <a:ext cx="7912930" cy="2008900"/>
            </a:xfrm>
            <a:custGeom>
              <a:avLst/>
              <a:gdLst/>
              <a:ahLst/>
              <a:cxnLst/>
              <a:rect l="l" t="t" r="r" b="b"/>
              <a:pathLst>
                <a:path w="7903879" h="2008900">
                  <a:moveTo>
                    <a:pt x="1008112" y="0"/>
                  </a:moveTo>
                  <a:cubicBezTo>
                    <a:pt x="1562433" y="0"/>
                    <a:pt x="2012259" y="447393"/>
                    <a:pt x="2015854" y="1000788"/>
                  </a:cubicBezTo>
                  <a:lnTo>
                    <a:pt x="2017300" y="1000788"/>
                  </a:lnTo>
                  <a:cubicBezTo>
                    <a:pt x="2017300" y="1527632"/>
                    <a:pt x="2444392" y="1954724"/>
                    <a:pt x="2971236" y="1954724"/>
                  </a:cubicBezTo>
                  <a:cubicBezTo>
                    <a:pt x="3495636" y="1954724"/>
                    <a:pt x="3921207" y="1531586"/>
                    <a:pt x="3924802" y="1008112"/>
                  </a:cubicBezTo>
                  <a:lnTo>
                    <a:pt x="3924531" y="1008112"/>
                  </a:lnTo>
                  <a:cubicBezTo>
                    <a:pt x="3924531" y="451347"/>
                    <a:pt x="4375878" y="0"/>
                    <a:pt x="4932643" y="0"/>
                  </a:cubicBezTo>
                  <a:cubicBezTo>
                    <a:pt x="5486964" y="0"/>
                    <a:pt x="5936790" y="447393"/>
                    <a:pt x="5940385" y="1000788"/>
                  </a:cubicBezTo>
                  <a:lnTo>
                    <a:pt x="5941831" y="1000788"/>
                  </a:lnTo>
                  <a:cubicBezTo>
                    <a:pt x="5941831" y="1527632"/>
                    <a:pt x="6368923" y="1954724"/>
                    <a:pt x="6895767" y="1954724"/>
                  </a:cubicBezTo>
                  <a:cubicBezTo>
                    <a:pt x="7422611" y="1954724"/>
                    <a:pt x="7849703" y="1527632"/>
                    <a:pt x="7849703" y="1000788"/>
                  </a:cubicBezTo>
                  <a:lnTo>
                    <a:pt x="7903879" y="1000788"/>
                  </a:lnTo>
                  <a:cubicBezTo>
                    <a:pt x="7903879" y="1557553"/>
                    <a:pt x="7452532" y="2008900"/>
                    <a:pt x="6895767" y="2008900"/>
                  </a:cubicBezTo>
                  <a:cubicBezTo>
                    <a:pt x="6341446" y="2008900"/>
                    <a:pt x="5891620" y="1561507"/>
                    <a:pt x="5888025" y="1008112"/>
                  </a:cubicBezTo>
                  <a:lnTo>
                    <a:pt x="5886579" y="1008112"/>
                  </a:lnTo>
                  <a:cubicBezTo>
                    <a:pt x="5886579" y="481268"/>
                    <a:pt x="5459487" y="54176"/>
                    <a:pt x="4932643" y="54176"/>
                  </a:cubicBezTo>
                  <a:cubicBezTo>
                    <a:pt x="4408244" y="54176"/>
                    <a:pt x="3982672" y="477314"/>
                    <a:pt x="3979077" y="1000788"/>
                  </a:cubicBezTo>
                  <a:lnTo>
                    <a:pt x="3979348" y="1000788"/>
                  </a:lnTo>
                  <a:cubicBezTo>
                    <a:pt x="3979348" y="1557553"/>
                    <a:pt x="3528001" y="2008900"/>
                    <a:pt x="2971236" y="2008900"/>
                  </a:cubicBezTo>
                  <a:cubicBezTo>
                    <a:pt x="2416915" y="2008900"/>
                    <a:pt x="1967089" y="1561507"/>
                    <a:pt x="1963494" y="1008112"/>
                  </a:cubicBezTo>
                  <a:lnTo>
                    <a:pt x="1962048" y="1008112"/>
                  </a:lnTo>
                  <a:cubicBezTo>
                    <a:pt x="1962048" y="481268"/>
                    <a:pt x="1534956" y="54176"/>
                    <a:pt x="1008112" y="54176"/>
                  </a:cubicBezTo>
                  <a:cubicBezTo>
                    <a:pt x="481268" y="54176"/>
                    <a:pt x="54176" y="481268"/>
                    <a:pt x="54176" y="1008112"/>
                  </a:cubicBezTo>
                  <a:lnTo>
                    <a:pt x="0" y="1008112"/>
                  </a:lnTo>
                  <a:cubicBezTo>
                    <a:pt x="0" y="451347"/>
                    <a:pt x="451347" y="0"/>
                    <a:pt x="1008112" y="0"/>
                  </a:cubicBezTo>
                  <a:close/>
                </a:path>
              </a:pathLst>
            </a:cu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0" name="TextBox 9">
              <a:extLst>
                <a:ext uri="{FF2B5EF4-FFF2-40B4-BE49-F238E27FC236}">
                  <a16:creationId xmlns:a16="http://schemas.microsoft.com/office/drawing/2014/main" id="{9E09CA24-A8AE-4465-896E-78F3F9F78B36}"/>
                </a:ext>
              </a:extLst>
            </p:cNvPr>
            <p:cNvSpPr txBox="1"/>
            <p:nvPr/>
          </p:nvSpPr>
          <p:spPr>
            <a:xfrm>
              <a:off x="1146225" y="4219727"/>
              <a:ext cx="1966544" cy="1015663"/>
            </a:xfrm>
            <a:prstGeom prst="rect">
              <a:avLst/>
            </a:prstGeom>
            <a:noFill/>
          </p:spPr>
          <p:txBody>
            <a:bodyPr wrap="square" lIns="108000" rIns="108000" rtlCol="0">
              <a:spAutoFit/>
            </a:bodyPr>
            <a:lstStyle/>
            <a:p>
              <a:pPr algn="ctr"/>
              <a:r>
                <a:rPr lang="en-US" altLang="ko-KR" sz="2000" b="1" dirty="0">
                  <a:solidFill>
                    <a:schemeClr val="tx1">
                      <a:lumMod val="75000"/>
                      <a:lumOff val="25000"/>
                    </a:schemeClr>
                  </a:solidFill>
                  <a:cs typeface="Arial" pitchFamily="34" charset="0"/>
                </a:rPr>
                <a:t>Keep Only Top/Bottom-Wear</a:t>
              </a:r>
              <a:endParaRPr lang="ko-KR" altLang="en-US" sz="2000" b="1"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734EF1CA-D17C-4E23-BD43-9485083B491A}"/>
                </a:ext>
              </a:extLst>
            </p:cNvPr>
            <p:cNvSpPr txBox="1"/>
            <p:nvPr/>
          </p:nvSpPr>
          <p:spPr>
            <a:xfrm>
              <a:off x="3163577" y="4219728"/>
              <a:ext cx="1914386" cy="1015663"/>
            </a:xfrm>
            <a:prstGeom prst="rect">
              <a:avLst/>
            </a:prstGeom>
            <a:noFill/>
          </p:spPr>
          <p:txBody>
            <a:bodyPr wrap="square" lIns="108000" rIns="108000" rtlCol="0">
              <a:spAutoFit/>
            </a:bodyPr>
            <a:lstStyle/>
            <a:p>
              <a:pPr algn="ctr"/>
              <a:r>
                <a:rPr lang="en-US" altLang="ko-KR" sz="2000" b="1" dirty="0">
                  <a:solidFill>
                    <a:schemeClr val="tx1">
                      <a:lumMod val="75000"/>
                      <a:lumOff val="25000"/>
                    </a:schemeClr>
                  </a:solidFill>
                  <a:cs typeface="Arial" pitchFamily="34" charset="0"/>
                </a:rPr>
                <a:t>Keep Only Men/Women Clothes</a:t>
              </a:r>
              <a:endParaRPr lang="ko-KR" altLang="en-US" sz="20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9EBB85B7-A010-46DA-8B02-B5B00FC3B2B6}"/>
                </a:ext>
              </a:extLst>
            </p:cNvPr>
            <p:cNvSpPr txBox="1"/>
            <p:nvPr/>
          </p:nvSpPr>
          <p:spPr>
            <a:xfrm>
              <a:off x="9059155" y="4219727"/>
              <a:ext cx="1955240" cy="1015663"/>
            </a:xfrm>
            <a:prstGeom prst="rect">
              <a:avLst/>
            </a:prstGeom>
            <a:noFill/>
          </p:spPr>
          <p:txBody>
            <a:bodyPr wrap="square" lIns="108000" rIns="108000" rtlCol="0">
              <a:spAutoFit/>
            </a:bodyPr>
            <a:lstStyle/>
            <a:p>
              <a:pPr algn="ctr"/>
              <a:r>
                <a:rPr lang="en-US" altLang="ko-KR" sz="2000" b="1" dirty="0">
                  <a:solidFill>
                    <a:schemeClr val="tx1">
                      <a:lumMod val="75000"/>
                      <a:lumOff val="25000"/>
                    </a:schemeClr>
                  </a:solidFill>
                  <a:cs typeface="Arial" pitchFamily="34" charset="0"/>
                </a:rPr>
                <a:t>Create Column Image Path</a:t>
              </a:r>
              <a:endParaRPr lang="ko-KR" altLang="en-US" sz="20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50B85FCF-5BB5-4C62-AA0B-B2B4CE3DC3D9}"/>
                </a:ext>
              </a:extLst>
            </p:cNvPr>
            <p:cNvSpPr txBox="1"/>
            <p:nvPr/>
          </p:nvSpPr>
          <p:spPr>
            <a:xfrm>
              <a:off x="7093963" y="4219727"/>
              <a:ext cx="1904432" cy="1015663"/>
            </a:xfrm>
            <a:prstGeom prst="rect">
              <a:avLst/>
            </a:prstGeom>
            <a:noFill/>
          </p:spPr>
          <p:txBody>
            <a:bodyPr wrap="square" lIns="108000" rIns="108000" rtlCol="0">
              <a:spAutoFit/>
            </a:bodyPr>
            <a:lstStyle/>
            <a:p>
              <a:pPr algn="ctr"/>
              <a:r>
                <a:rPr lang="en-US" altLang="ko-KR" sz="2000" b="1" dirty="0">
                  <a:solidFill>
                    <a:schemeClr val="tx1">
                      <a:lumMod val="75000"/>
                      <a:lumOff val="25000"/>
                    </a:schemeClr>
                  </a:solidFill>
                  <a:cs typeface="Arial" pitchFamily="34" charset="0"/>
                </a:rPr>
                <a:t>Replace</a:t>
              </a:r>
            </a:p>
            <a:p>
              <a:pPr algn="ctr"/>
              <a:r>
                <a:rPr lang="en-US" altLang="ko-KR" sz="2000" b="1" dirty="0">
                  <a:solidFill>
                    <a:schemeClr val="tx1">
                      <a:lumMod val="75000"/>
                      <a:lumOff val="25000"/>
                    </a:schemeClr>
                  </a:solidFill>
                  <a:cs typeface="Arial" pitchFamily="34" charset="0"/>
                </a:rPr>
                <a:t>Null </a:t>
              </a:r>
            </a:p>
            <a:p>
              <a:pPr algn="ctr"/>
              <a:r>
                <a:rPr lang="en-US" altLang="ko-KR" sz="2000" b="1" dirty="0">
                  <a:solidFill>
                    <a:schemeClr val="tx1">
                      <a:lumMod val="75000"/>
                      <a:lumOff val="25000"/>
                    </a:schemeClr>
                  </a:solidFill>
                  <a:cs typeface="Arial" pitchFamily="34" charset="0"/>
                </a:rPr>
                <a:t>Values</a:t>
              </a:r>
              <a:endParaRPr lang="ko-KR" altLang="en-US" sz="2000" b="1" dirty="0">
                <a:solidFill>
                  <a:schemeClr val="tx1">
                    <a:lumMod val="75000"/>
                    <a:lumOff val="25000"/>
                  </a:schemeClr>
                </a:solidFill>
                <a:cs typeface="Arial" pitchFamily="34" charset="0"/>
              </a:endParaRPr>
            </a:p>
          </p:txBody>
        </p:sp>
        <p:sp>
          <p:nvSpPr>
            <p:cNvPr id="20" name="막힌 원호 3">
              <a:extLst>
                <a:ext uri="{FF2B5EF4-FFF2-40B4-BE49-F238E27FC236}">
                  <a16:creationId xmlns:a16="http://schemas.microsoft.com/office/drawing/2014/main" id="{AA63B998-A167-410A-967F-851578038D2C}"/>
                </a:ext>
              </a:extLst>
            </p:cNvPr>
            <p:cNvSpPr/>
            <p:nvPr/>
          </p:nvSpPr>
          <p:spPr>
            <a:xfrm>
              <a:off x="1147577" y="1922305"/>
              <a:ext cx="2016000" cy="2016000"/>
            </a:xfrm>
            <a:prstGeom prst="blockArc">
              <a:avLst>
                <a:gd name="adj1" fmla="val 10800000"/>
                <a:gd name="adj2" fmla="val 0"/>
                <a:gd name="adj3" fmla="val 2676"/>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1" name="막힌 원호 38">
              <a:extLst>
                <a:ext uri="{FF2B5EF4-FFF2-40B4-BE49-F238E27FC236}">
                  <a16:creationId xmlns:a16="http://schemas.microsoft.com/office/drawing/2014/main" id="{4493E07D-61CE-42E1-BAAF-CFDE85E1C8C5}"/>
                </a:ext>
              </a:extLst>
            </p:cNvPr>
            <p:cNvSpPr/>
            <p:nvPr/>
          </p:nvSpPr>
          <p:spPr>
            <a:xfrm rot="10800000">
              <a:off x="3112770" y="1922305"/>
              <a:ext cx="2016000" cy="2016000"/>
            </a:xfrm>
            <a:prstGeom prst="blockArc">
              <a:avLst>
                <a:gd name="adj1" fmla="val 10800000"/>
                <a:gd name="adj2" fmla="val 0"/>
                <a:gd name="adj3" fmla="val 2676"/>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700">
                <a:solidFill>
                  <a:schemeClr val="tx1"/>
                </a:solidFill>
              </a:endParaRPr>
            </a:p>
          </p:txBody>
        </p:sp>
        <p:sp>
          <p:nvSpPr>
            <p:cNvPr id="22" name="막힌 원호 39">
              <a:extLst>
                <a:ext uri="{FF2B5EF4-FFF2-40B4-BE49-F238E27FC236}">
                  <a16:creationId xmlns:a16="http://schemas.microsoft.com/office/drawing/2014/main" id="{7BA6EFFF-DFFC-47EF-9560-B0877A01C0ED}"/>
                </a:ext>
              </a:extLst>
            </p:cNvPr>
            <p:cNvSpPr/>
            <p:nvPr/>
          </p:nvSpPr>
          <p:spPr>
            <a:xfrm>
              <a:off x="5077963" y="1922305"/>
              <a:ext cx="2016000" cy="2016000"/>
            </a:xfrm>
            <a:prstGeom prst="blockArc">
              <a:avLst>
                <a:gd name="adj1" fmla="val 10800000"/>
                <a:gd name="adj2" fmla="val 0"/>
                <a:gd name="adj3" fmla="val 2676"/>
              </a:avLst>
            </a:prstGeom>
            <a:ln/>
          </p:spPr>
          <p:style>
            <a:lnRef idx="0">
              <a:schemeClr val="accent5"/>
            </a:lnRef>
            <a:fillRef idx="1001">
              <a:schemeClr val="lt2"/>
            </a:fillRef>
            <a:effectRef idx="3">
              <a:schemeClr val="accent5"/>
            </a:effectRef>
            <a:fontRef idx="minor">
              <a:schemeClr val="lt1"/>
            </a:fontRef>
          </p:style>
          <p:txBody>
            <a:bodyPr rtlCol="0" anchor="ctr"/>
            <a:lstStyle/>
            <a:p>
              <a:pPr algn="ctr"/>
              <a:endParaRPr lang="ko-KR" altLang="en-US" sz="2700">
                <a:solidFill>
                  <a:schemeClr val="tx1"/>
                </a:solidFill>
              </a:endParaRPr>
            </a:p>
          </p:txBody>
        </p:sp>
        <p:sp>
          <p:nvSpPr>
            <p:cNvPr id="23" name="막힌 원호 40">
              <a:extLst>
                <a:ext uri="{FF2B5EF4-FFF2-40B4-BE49-F238E27FC236}">
                  <a16:creationId xmlns:a16="http://schemas.microsoft.com/office/drawing/2014/main" id="{0D0629A3-5F46-4C24-845C-C10EB81BC62F}"/>
                </a:ext>
              </a:extLst>
            </p:cNvPr>
            <p:cNvSpPr/>
            <p:nvPr/>
          </p:nvSpPr>
          <p:spPr>
            <a:xfrm rot="10800000">
              <a:off x="7043155" y="1922305"/>
              <a:ext cx="2016000" cy="2016000"/>
            </a:xfrm>
            <a:prstGeom prst="blockArc">
              <a:avLst>
                <a:gd name="adj1" fmla="val 10800000"/>
                <a:gd name="adj2" fmla="val 0"/>
                <a:gd name="adj3" fmla="val 2676"/>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ko-KR" altLang="en-US" sz="2700">
                <a:solidFill>
                  <a:schemeClr val="tx1"/>
                </a:solidFill>
              </a:endParaRPr>
            </a:p>
          </p:txBody>
        </p:sp>
        <p:sp>
          <p:nvSpPr>
            <p:cNvPr id="25" name="Oval 24">
              <a:extLst>
                <a:ext uri="{FF2B5EF4-FFF2-40B4-BE49-F238E27FC236}">
                  <a16:creationId xmlns:a16="http://schemas.microsoft.com/office/drawing/2014/main" id="{8165A3A2-C946-4840-86B6-D9F004036867}"/>
                </a:ext>
              </a:extLst>
            </p:cNvPr>
            <p:cNvSpPr/>
            <p:nvPr/>
          </p:nvSpPr>
          <p:spPr>
            <a:xfrm>
              <a:off x="7929833" y="3756862"/>
              <a:ext cx="288032" cy="288032"/>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000" dirty="0">
                  <a:solidFill>
                    <a:schemeClr val="bg1"/>
                  </a:solidFill>
                </a:rPr>
                <a:t>4</a:t>
              </a:r>
              <a:endParaRPr lang="ko-KR" altLang="en-US" sz="2000" dirty="0">
                <a:solidFill>
                  <a:schemeClr val="bg1"/>
                </a:solidFill>
              </a:endParaRPr>
            </a:p>
          </p:txBody>
        </p:sp>
        <p:sp>
          <p:nvSpPr>
            <p:cNvPr id="28" name="Oval 27">
              <a:extLst>
                <a:ext uri="{FF2B5EF4-FFF2-40B4-BE49-F238E27FC236}">
                  <a16:creationId xmlns:a16="http://schemas.microsoft.com/office/drawing/2014/main" id="{34CAB3ED-543F-4804-97A7-F9F413D86D31}"/>
                </a:ext>
              </a:extLst>
            </p:cNvPr>
            <p:cNvSpPr/>
            <p:nvPr/>
          </p:nvSpPr>
          <p:spPr>
            <a:xfrm>
              <a:off x="1987077" y="1806864"/>
              <a:ext cx="288032" cy="288032"/>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000" dirty="0">
                  <a:solidFill>
                    <a:schemeClr val="bg1"/>
                  </a:solidFill>
                </a:rPr>
                <a:t>1</a:t>
              </a:r>
              <a:endParaRPr lang="ko-KR" altLang="en-US" sz="2000" dirty="0">
                <a:solidFill>
                  <a:schemeClr val="bg1"/>
                </a:solidFill>
              </a:endParaRPr>
            </a:p>
          </p:txBody>
        </p:sp>
        <p:sp>
          <p:nvSpPr>
            <p:cNvPr id="31" name="Oval 30">
              <a:extLst>
                <a:ext uri="{FF2B5EF4-FFF2-40B4-BE49-F238E27FC236}">
                  <a16:creationId xmlns:a16="http://schemas.microsoft.com/office/drawing/2014/main" id="{6C6F8BC8-2361-4027-95C1-3E2AAE5120BE}"/>
                </a:ext>
              </a:extLst>
            </p:cNvPr>
            <p:cNvSpPr/>
            <p:nvPr/>
          </p:nvSpPr>
          <p:spPr>
            <a:xfrm>
              <a:off x="3988443" y="3749089"/>
              <a:ext cx="288032" cy="288032"/>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000" dirty="0">
                  <a:solidFill>
                    <a:schemeClr val="bg1"/>
                  </a:solidFill>
                </a:rPr>
                <a:t>2</a:t>
              </a:r>
              <a:endParaRPr lang="ko-KR" altLang="en-US" sz="2000" dirty="0">
                <a:solidFill>
                  <a:schemeClr val="bg1"/>
                </a:solidFill>
              </a:endParaRPr>
            </a:p>
          </p:txBody>
        </p:sp>
        <p:sp>
          <p:nvSpPr>
            <p:cNvPr id="34" name="Oval 33">
              <a:extLst>
                <a:ext uri="{FF2B5EF4-FFF2-40B4-BE49-F238E27FC236}">
                  <a16:creationId xmlns:a16="http://schemas.microsoft.com/office/drawing/2014/main" id="{16484E4C-3D0B-47CC-8F66-55A88C0FC345}"/>
                </a:ext>
              </a:extLst>
            </p:cNvPr>
            <p:cNvSpPr/>
            <p:nvPr/>
          </p:nvSpPr>
          <p:spPr>
            <a:xfrm>
              <a:off x="5928466" y="1816389"/>
              <a:ext cx="288032" cy="288032"/>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000" dirty="0">
                  <a:solidFill>
                    <a:schemeClr val="bg1"/>
                  </a:solidFill>
                </a:rPr>
                <a:t>3</a:t>
              </a:r>
              <a:endParaRPr lang="ko-KR" altLang="en-US" sz="2000" dirty="0">
                <a:solidFill>
                  <a:schemeClr val="bg1"/>
                </a:solidFill>
              </a:endParaRPr>
            </a:p>
          </p:txBody>
        </p:sp>
        <p:sp>
          <p:nvSpPr>
            <p:cNvPr id="39" name="TextBox 38">
              <a:extLst>
                <a:ext uri="{FF2B5EF4-FFF2-40B4-BE49-F238E27FC236}">
                  <a16:creationId xmlns:a16="http://schemas.microsoft.com/office/drawing/2014/main" id="{51F379E5-4CEB-41D3-A183-27053AF3219F}"/>
                </a:ext>
              </a:extLst>
            </p:cNvPr>
            <p:cNvSpPr txBox="1"/>
            <p:nvPr/>
          </p:nvSpPr>
          <p:spPr>
            <a:xfrm>
              <a:off x="5128770" y="4219727"/>
              <a:ext cx="1914385" cy="1015663"/>
            </a:xfrm>
            <a:prstGeom prst="rect">
              <a:avLst/>
            </a:prstGeom>
            <a:noFill/>
          </p:spPr>
          <p:txBody>
            <a:bodyPr wrap="square" lIns="108000" rIns="108000" rtlCol="0">
              <a:spAutoFit/>
            </a:bodyPr>
            <a:lstStyle/>
            <a:p>
              <a:pPr algn="ctr"/>
              <a:r>
                <a:rPr lang="en-US" altLang="ko-KR" sz="2000" b="1" dirty="0">
                  <a:solidFill>
                    <a:schemeClr val="tx1">
                      <a:lumMod val="75000"/>
                      <a:lumOff val="25000"/>
                    </a:schemeClr>
                  </a:solidFill>
                  <a:cs typeface="Arial" pitchFamily="34" charset="0"/>
                </a:rPr>
                <a:t>Drop Ethnic Usage Clothes</a:t>
              </a:r>
              <a:endParaRPr lang="ko-KR" altLang="en-US" sz="2000" b="1" dirty="0">
                <a:solidFill>
                  <a:schemeClr val="tx1">
                    <a:lumMod val="75000"/>
                    <a:lumOff val="25000"/>
                  </a:schemeClr>
                </a:solidFill>
                <a:cs typeface="Arial" pitchFamily="34" charset="0"/>
              </a:endParaRPr>
            </a:p>
          </p:txBody>
        </p:sp>
        <p:sp>
          <p:nvSpPr>
            <p:cNvPr id="40" name="막힌 원호 46">
              <a:extLst>
                <a:ext uri="{FF2B5EF4-FFF2-40B4-BE49-F238E27FC236}">
                  <a16:creationId xmlns:a16="http://schemas.microsoft.com/office/drawing/2014/main" id="{7E6AD734-DC8E-4368-9055-92926CBDE626}"/>
                </a:ext>
              </a:extLst>
            </p:cNvPr>
            <p:cNvSpPr/>
            <p:nvPr/>
          </p:nvSpPr>
          <p:spPr>
            <a:xfrm>
              <a:off x="8998395" y="1922305"/>
              <a:ext cx="2016000" cy="2016000"/>
            </a:xfrm>
            <a:prstGeom prst="blockArc">
              <a:avLst>
                <a:gd name="adj1" fmla="val 10800000"/>
                <a:gd name="adj2" fmla="val 0"/>
                <a:gd name="adj3" fmla="val 2676"/>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sz="2700">
                <a:solidFill>
                  <a:schemeClr val="tx1"/>
                </a:solidFill>
              </a:endParaRPr>
            </a:p>
          </p:txBody>
        </p:sp>
        <p:sp>
          <p:nvSpPr>
            <p:cNvPr id="42" name="Oval 55">
              <a:extLst>
                <a:ext uri="{FF2B5EF4-FFF2-40B4-BE49-F238E27FC236}">
                  <a16:creationId xmlns:a16="http://schemas.microsoft.com/office/drawing/2014/main" id="{E7AFCDF8-9281-448F-A2F1-6E05C3902042}"/>
                </a:ext>
              </a:extLst>
            </p:cNvPr>
            <p:cNvSpPr/>
            <p:nvPr/>
          </p:nvSpPr>
          <p:spPr>
            <a:xfrm>
              <a:off x="9848898" y="1816389"/>
              <a:ext cx="288032" cy="288032"/>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000" dirty="0">
                  <a:solidFill>
                    <a:schemeClr val="bg1"/>
                  </a:solidFill>
                </a:rPr>
                <a:t>5</a:t>
              </a:r>
              <a:endParaRPr lang="ko-KR" altLang="en-US" sz="2000" dirty="0">
                <a:solidFill>
                  <a:schemeClr val="bg1"/>
                </a:solidFill>
              </a:endParaRPr>
            </a:p>
          </p:txBody>
        </p:sp>
        <p:grpSp>
          <p:nvGrpSpPr>
            <p:cNvPr id="43" name="Ομάδα 42">
              <a:extLst>
                <a:ext uri="{FF2B5EF4-FFF2-40B4-BE49-F238E27FC236}">
                  <a16:creationId xmlns:a16="http://schemas.microsoft.com/office/drawing/2014/main" id="{EF74F383-23EA-54EF-85DF-EB46B526F449}"/>
                </a:ext>
              </a:extLst>
            </p:cNvPr>
            <p:cNvGrpSpPr/>
            <p:nvPr/>
          </p:nvGrpSpPr>
          <p:grpSpPr>
            <a:xfrm>
              <a:off x="1697904" y="2498528"/>
              <a:ext cx="866378" cy="866378"/>
              <a:chOff x="1697904" y="2498528"/>
              <a:chExt cx="866378" cy="866378"/>
            </a:xfrm>
          </p:grpSpPr>
          <p:sp>
            <p:nvSpPr>
              <p:cNvPr id="4" name="Oval 3">
                <a:extLst>
                  <a:ext uri="{FF2B5EF4-FFF2-40B4-BE49-F238E27FC236}">
                    <a16:creationId xmlns:a16="http://schemas.microsoft.com/office/drawing/2014/main" id="{4086D84C-DC60-434D-B877-EAA82A3B8F65}"/>
                  </a:ext>
                </a:extLst>
              </p:cNvPr>
              <p:cNvSpPr/>
              <p:nvPr/>
            </p:nvSpPr>
            <p:spPr>
              <a:xfrm>
                <a:off x="1697904" y="2498528"/>
                <a:ext cx="866378" cy="866378"/>
              </a:xfrm>
              <a:prstGeom prst="ellipse">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26" name="Picture 2" descr="Clothes, pants, shirt icon - Download on Iconfinder">
                <a:extLst>
                  <a:ext uri="{FF2B5EF4-FFF2-40B4-BE49-F238E27FC236}">
                    <a16:creationId xmlns:a16="http://schemas.microsoft.com/office/drawing/2014/main" id="{461DB455-5984-012F-E56C-1BBCB7AED2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5647" y="2684457"/>
                <a:ext cx="537975" cy="5379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Ομάδα 43">
              <a:extLst>
                <a:ext uri="{FF2B5EF4-FFF2-40B4-BE49-F238E27FC236}">
                  <a16:creationId xmlns:a16="http://schemas.microsoft.com/office/drawing/2014/main" id="{B73C7439-DE16-2E24-EF7B-FA4A81E021B9}"/>
                </a:ext>
              </a:extLst>
            </p:cNvPr>
            <p:cNvGrpSpPr/>
            <p:nvPr/>
          </p:nvGrpSpPr>
          <p:grpSpPr>
            <a:xfrm>
              <a:off x="3663998" y="2498528"/>
              <a:ext cx="866378" cy="866378"/>
              <a:chOff x="3663998" y="2498528"/>
              <a:chExt cx="866378" cy="866378"/>
            </a:xfrm>
          </p:grpSpPr>
          <p:sp>
            <p:nvSpPr>
              <p:cNvPr id="5" name="Oval 4">
                <a:extLst>
                  <a:ext uri="{FF2B5EF4-FFF2-40B4-BE49-F238E27FC236}">
                    <a16:creationId xmlns:a16="http://schemas.microsoft.com/office/drawing/2014/main" id="{C3D81372-2629-4B2A-9CF7-7C6498C3CD98}"/>
                  </a:ext>
                </a:extLst>
              </p:cNvPr>
              <p:cNvSpPr/>
              <p:nvPr/>
            </p:nvSpPr>
            <p:spPr>
              <a:xfrm>
                <a:off x="3663998" y="2498528"/>
                <a:ext cx="866378" cy="866378"/>
              </a:xfrm>
              <a:prstGeom prst="ellipse">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28" name="Picture 4" descr="Man Woman icons for free download | Freepik">
                <a:extLst>
                  <a:ext uri="{FF2B5EF4-FFF2-40B4-BE49-F238E27FC236}">
                    <a16:creationId xmlns:a16="http://schemas.microsoft.com/office/drawing/2014/main" id="{70DE660F-940F-ECD0-711C-4A7A04E102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3402" y="2684457"/>
                <a:ext cx="515412" cy="5154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Ομάδα 46">
              <a:extLst>
                <a:ext uri="{FF2B5EF4-FFF2-40B4-BE49-F238E27FC236}">
                  <a16:creationId xmlns:a16="http://schemas.microsoft.com/office/drawing/2014/main" id="{16C09EBE-FBF5-039A-B520-D304FECE844A}"/>
                </a:ext>
              </a:extLst>
            </p:cNvPr>
            <p:cNvGrpSpPr/>
            <p:nvPr/>
          </p:nvGrpSpPr>
          <p:grpSpPr>
            <a:xfrm>
              <a:off x="9572854" y="2519419"/>
              <a:ext cx="866378" cy="866378"/>
              <a:chOff x="9593537" y="2531847"/>
              <a:chExt cx="866378" cy="866378"/>
            </a:xfrm>
          </p:grpSpPr>
          <p:sp>
            <p:nvSpPr>
              <p:cNvPr id="6" name="Oval 5">
                <a:extLst>
                  <a:ext uri="{FF2B5EF4-FFF2-40B4-BE49-F238E27FC236}">
                    <a16:creationId xmlns:a16="http://schemas.microsoft.com/office/drawing/2014/main" id="{A6FE9C88-811F-4F22-A06C-4A0ADCE4409A}"/>
                  </a:ext>
                </a:extLst>
              </p:cNvPr>
              <p:cNvSpPr/>
              <p:nvPr/>
            </p:nvSpPr>
            <p:spPr>
              <a:xfrm>
                <a:off x="9593537" y="2531847"/>
                <a:ext cx="866378" cy="866378"/>
              </a:xfrm>
              <a:prstGeom prst="ellipse">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30" name="Picture 6" descr="Add, column, create, new, table icon - Download on Iconfinder">
                <a:extLst>
                  <a:ext uri="{FF2B5EF4-FFF2-40B4-BE49-F238E27FC236}">
                    <a16:creationId xmlns:a16="http://schemas.microsoft.com/office/drawing/2014/main" id="{195E1B52-AFC8-8B19-85A0-861EF8B84C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76225" y="2572454"/>
                <a:ext cx="690771" cy="690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Ομάδα 45">
              <a:extLst>
                <a:ext uri="{FF2B5EF4-FFF2-40B4-BE49-F238E27FC236}">
                  <a16:creationId xmlns:a16="http://schemas.microsoft.com/office/drawing/2014/main" id="{1A1C804C-5609-C1AB-A98B-4F80188CDA1F}"/>
                </a:ext>
              </a:extLst>
            </p:cNvPr>
            <p:cNvGrpSpPr/>
            <p:nvPr/>
          </p:nvGrpSpPr>
          <p:grpSpPr>
            <a:xfrm>
              <a:off x="7596186" y="2498528"/>
              <a:ext cx="866378" cy="866378"/>
              <a:chOff x="7596186" y="2498528"/>
              <a:chExt cx="866378" cy="866378"/>
            </a:xfrm>
          </p:grpSpPr>
          <p:sp>
            <p:nvSpPr>
              <p:cNvPr id="7" name="Oval 6">
                <a:extLst>
                  <a:ext uri="{FF2B5EF4-FFF2-40B4-BE49-F238E27FC236}">
                    <a16:creationId xmlns:a16="http://schemas.microsoft.com/office/drawing/2014/main" id="{0BFA2ED2-C9AE-40CD-A9DD-B6E4D9D5AEA5}"/>
                  </a:ext>
                </a:extLst>
              </p:cNvPr>
              <p:cNvSpPr/>
              <p:nvPr/>
            </p:nvSpPr>
            <p:spPr>
              <a:xfrm>
                <a:off x="7596186" y="2498528"/>
                <a:ext cx="866378" cy="866378"/>
              </a:xfrm>
              <a:prstGeom prst="ellipse">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34" name="Picture 10" descr="Null Icons - Free SVG &amp; PNG Null Images - Noun Project">
                <a:extLst>
                  <a:ext uri="{FF2B5EF4-FFF2-40B4-BE49-F238E27FC236}">
                    <a16:creationId xmlns:a16="http://schemas.microsoft.com/office/drawing/2014/main" id="{4DA7E54B-F1E1-DA1F-8A3E-131E6A9370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3169" y="2639601"/>
                <a:ext cx="632411" cy="632411"/>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Oval 61">
              <a:extLst>
                <a:ext uri="{FF2B5EF4-FFF2-40B4-BE49-F238E27FC236}">
                  <a16:creationId xmlns:a16="http://schemas.microsoft.com/office/drawing/2014/main" id="{3B6DA4D2-BEA6-456A-BB39-98C0EEADE1AC}"/>
                </a:ext>
              </a:extLst>
            </p:cNvPr>
            <p:cNvSpPr/>
            <p:nvPr/>
          </p:nvSpPr>
          <p:spPr>
            <a:xfrm>
              <a:off x="5629191" y="2498528"/>
              <a:ext cx="866378" cy="866378"/>
            </a:xfrm>
            <a:prstGeom prst="ellipse">
              <a:avLst/>
            </a:prstGeom>
            <a:ln/>
          </p:spPr>
          <p:style>
            <a:lnRef idx="0">
              <a:schemeClr val="accent5"/>
            </a:lnRef>
            <a:fillRef idx="1001">
              <a:schemeClr val="lt2"/>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TextBox 29">
              <a:extLst>
                <a:ext uri="{FF2B5EF4-FFF2-40B4-BE49-F238E27FC236}">
                  <a16:creationId xmlns:a16="http://schemas.microsoft.com/office/drawing/2014/main" id="{E5C5FFFB-17FB-F1DE-4623-D194A6A73E82}"/>
                </a:ext>
              </a:extLst>
            </p:cNvPr>
            <p:cNvSpPr txBox="1"/>
            <p:nvPr/>
          </p:nvSpPr>
          <p:spPr>
            <a:xfrm>
              <a:off x="5365175" y="1312595"/>
              <a:ext cx="138598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14,163 x 6</a:t>
              </a:r>
              <a:endParaRPr lang="el-GR" dirty="0"/>
            </a:p>
          </p:txBody>
        </p:sp>
        <p:sp>
          <p:nvSpPr>
            <p:cNvPr id="32" name="TextBox 31">
              <a:extLst>
                <a:ext uri="{FF2B5EF4-FFF2-40B4-BE49-F238E27FC236}">
                  <a16:creationId xmlns:a16="http://schemas.microsoft.com/office/drawing/2014/main" id="{A67B148A-5AB3-B614-18E5-7AA9790721BC}"/>
                </a:ext>
              </a:extLst>
            </p:cNvPr>
            <p:cNvSpPr txBox="1"/>
            <p:nvPr/>
          </p:nvSpPr>
          <p:spPr>
            <a:xfrm>
              <a:off x="7333536" y="1312595"/>
              <a:ext cx="138598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14,163 x 6</a:t>
              </a:r>
              <a:endParaRPr lang="el-GR" dirty="0"/>
            </a:p>
          </p:txBody>
        </p:sp>
        <p:sp>
          <p:nvSpPr>
            <p:cNvPr id="33" name="TextBox 32">
              <a:extLst>
                <a:ext uri="{FF2B5EF4-FFF2-40B4-BE49-F238E27FC236}">
                  <a16:creationId xmlns:a16="http://schemas.microsoft.com/office/drawing/2014/main" id="{659BB157-D24F-F627-AA01-FE27149B9453}"/>
                </a:ext>
              </a:extLst>
            </p:cNvPr>
            <p:cNvSpPr txBox="1"/>
            <p:nvPr/>
          </p:nvSpPr>
          <p:spPr>
            <a:xfrm>
              <a:off x="9313404" y="1312595"/>
              <a:ext cx="138598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14,159 x 7</a:t>
              </a:r>
              <a:endParaRPr lang="el-GR" dirty="0"/>
            </a:p>
          </p:txBody>
        </p:sp>
        <p:pic>
          <p:nvPicPr>
            <p:cNvPr id="51" name="Picture 6" descr="Indian woman | Free SVG">
              <a:extLst>
                <a:ext uri="{FF2B5EF4-FFF2-40B4-BE49-F238E27FC236}">
                  <a16:creationId xmlns:a16="http://schemas.microsoft.com/office/drawing/2014/main" id="{97CDE9F7-509F-2120-9DE5-CFE7B7C304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8285" y="2514872"/>
              <a:ext cx="866378" cy="86637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C2CFC449-A0F2-DD5A-9BEC-9ACA87129567}"/>
                </a:ext>
              </a:extLst>
            </p:cNvPr>
            <p:cNvSpPr txBox="1"/>
            <p:nvPr/>
          </p:nvSpPr>
          <p:spPr>
            <a:xfrm>
              <a:off x="1438103" y="1312595"/>
              <a:ext cx="138598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15,567 x 6</a:t>
              </a:r>
              <a:endParaRPr lang="el-GR" dirty="0"/>
            </a:p>
          </p:txBody>
        </p:sp>
        <p:sp>
          <p:nvSpPr>
            <p:cNvPr id="53" name="TextBox 52">
              <a:extLst>
                <a:ext uri="{FF2B5EF4-FFF2-40B4-BE49-F238E27FC236}">
                  <a16:creationId xmlns:a16="http://schemas.microsoft.com/office/drawing/2014/main" id="{990D5FD7-D371-71F1-E986-66844198CFA6}"/>
                </a:ext>
              </a:extLst>
            </p:cNvPr>
            <p:cNvSpPr txBox="1"/>
            <p:nvPr/>
          </p:nvSpPr>
          <p:spPr>
            <a:xfrm>
              <a:off x="3441719" y="1312595"/>
              <a:ext cx="138598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14,298 x 6</a:t>
              </a:r>
              <a:endParaRPr lang="el-GR" dirty="0"/>
            </a:p>
          </p:txBody>
        </p:sp>
      </p:grpSp>
    </p:spTree>
    <p:extLst>
      <p:ext uri="{BB962C8B-B14F-4D97-AF65-F5344CB8AC3E}">
        <p14:creationId xmlns:p14="http://schemas.microsoft.com/office/powerpoint/2010/main" val="4201278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Data Processing (cont.)</a:t>
            </a:r>
          </a:p>
        </p:txBody>
      </p:sp>
      <p:grpSp>
        <p:nvGrpSpPr>
          <p:cNvPr id="24" name="Ομάδα 23">
            <a:extLst>
              <a:ext uri="{FF2B5EF4-FFF2-40B4-BE49-F238E27FC236}">
                <a16:creationId xmlns:a16="http://schemas.microsoft.com/office/drawing/2014/main" id="{D775ABEF-5027-4E07-2C9E-A19AE1B3A7FF}"/>
              </a:ext>
            </a:extLst>
          </p:cNvPr>
          <p:cNvGrpSpPr/>
          <p:nvPr/>
        </p:nvGrpSpPr>
        <p:grpSpPr>
          <a:xfrm>
            <a:off x="1146442" y="1908000"/>
            <a:ext cx="9899116" cy="3630307"/>
            <a:chOff x="1150299" y="1420320"/>
            <a:chExt cx="9899116" cy="3630307"/>
          </a:xfrm>
        </p:grpSpPr>
        <p:grpSp>
          <p:nvGrpSpPr>
            <p:cNvPr id="43" name="Ομάδα 42">
              <a:extLst>
                <a:ext uri="{FF2B5EF4-FFF2-40B4-BE49-F238E27FC236}">
                  <a16:creationId xmlns:a16="http://schemas.microsoft.com/office/drawing/2014/main" id="{1348CBDF-210F-E4B8-FEB5-082C23699DEE}"/>
                </a:ext>
              </a:extLst>
            </p:cNvPr>
            <p:cNvGrpSpPr/>
            <p:nvPr/>
          </p:nvGrpSpPr>
          <p:grpSpPr>
            <a:xfrm>
              <a:off x="1150299" y="1420320"/>
              <a:ext cx="9899116" cy="3630307"/>
              <a:chOff x="1157994" y="1386158"/>
              <a:chExt cx="9899116" cy="3630307"/>
            </a:xfrm>
          </p:grpSpPr>
          <p:sp>
            <p:nvSpPr>
              <p:cNvPr id="10" name="TextBox 9">
                <a:extLst>
                  <a:ext uri="{FF2B5EF4-FFF2-40B4-BE49-F238E27FC236}">
                    <a16:creationId xmlns:a16="http://schemas.microsoft.com/office/drawing/2014/main" id="{9E09CA24-A8AE-4465-896E-78F3F9F78B36}"/>
                  </a:ext>
                </a:extLst>
              </p:cNvPr>
              <p:cNvSpPr txBox="1"/>
              <p:nvPr/>
            </p:nvSpPr>
            <p:spPr>
              <a:xfrm>
                <a:off x="3119450" y="4308579"/>
                <a:ext cx="2016001" cy="707886"/>
              </a:xfrm>
              <a:prstGeom prst="rect">
                <a:avLst/>
              </a:prstGeom>
              <a:noFill/>
            </p:spPr>
            <p:txBody>
              <a:bodyPr wrap="square" lIns="108000" rIns="108000" rtlCol="0">
                <a:spAutoFit/>
              </a:bodyPr>
              <a:lstStyle/>
              <a:p>
                <a:pPr algn="ctr"/>
                <a:r>
                  <a:rPr lang="en-US" altLang="ko-KR" sz="2000" b="1" dirty="0">
                    <a:solidFill>
                      <a:schemeClr val="tx1">
                        <a:lumMod val="75000"/>
                        <a:lumOff val="25000"/>
                      </a:schemeClr>
                    </a:solidFill>
                    <a:cs typeface="Arial" pitchFamily="34" charset="0"/>
                  </a:rPr>
                  <a:t>Update Season Values</a:t>
                </a:r>
                <a:endParaRPr lang="ko-KR" altLang="en-US" sz="2000" b="1"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734EF1CA-D17C-4E23-BD43-9485083B491A}"/>
                  </a:ext>
                </a:extLst>
              </p:cNvPr>
              <p:cNvSpPr txBox="1"/>
              <p:nvPr/>
            </p:nvSpPr>
            <p:spPr>
              <a:xfrm>
                <a:off x="5143679" y="4308292"/>
                <a:ext cx="1948286" cy="707886"/>
              </a:xfrm>
              <a:prstGeom prst="rect">
                <a:avLst/>
              </a:prstGeom>
              <a:noFill/>
            </p:spPr>
            <p:txBody>
              <a:bodyPr wrap="square" lIns="108000" rIns="108000" rtlCol="0">
                <a:spAutoFit/>
              </a:bodyPr>
              <a:lstStyle/>
              <a:p>
                <a:pPr algn="ctr"/>
                <a:r>
                  <a:rPr lang="en-US" altLang="ko-KR" sz="2000" b="1" dirty="0">
                    <a:solidFill>
                      <a:schemeClr val="tx1">
                        <a:lumMod val="75000"/>
                        <a:lumOff val="25000"/>
                      </a:schemeClr>
                    </a:solidFill>
                    <a:cs typeface="Arial" pitchFamily="34" charset="0"/>
                  </a:rPr>
                  <a:t>Data Augmentation</a:t>
                </a:r>
                <a:endParaRPr lang="ko-KR" altLang="en-US" sz="20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9EBB85B7-A010-46DA-8B02-B5B00FC3B2B6}"/>
                  </a:ext>
                </a:extLst>
              </p:cNvPr>
              <p:cNvSpPr txBox="1"/>
              <p:nvPr/>
            </p:nvSpPr>
            <p:spPr>
              <a:xfrm>
                <a:off x="7126725" y="4297595"/>
                <a:ext cx="1914386" cy="707886"/>
              </a:xfrm>
              <a:prstGeom prst="rect">
                <a:avLst/>
              </a:prstGeom>
              <a:noFill/>
            </p:spPr>
            <p:txBody>
              <a:bodyPr wrap="square" lIns="108000" rIns="108000" rtlCol="0">
                <a:spAutoFit/>
              </a:bodyPr>
              <a:lstStyle/>
              <a:p>
                <a:pPr algn="ctr"/>
                <a:r>
                  <a:rPr lang="en-US" altLang="ko-KR" sz="2000" b="1" dirty="0">
                    <a:solidFill>
                      <a:schemeClr val="tx1">
                        <a:lumMod val="75000"/>
                        <a:lumOff val="25000"/>
                      </a:schemeClr>
                    </a:solidFill>
                    <a:cs typeface="Arial" pitchFamily="34" charset="0"/>
                  </a:rPr>
                  <a:t>Label Encoding</a:t>
                </a:r>
                <a:endParaRPr lang="ko-KR" altLang="en-US" sz="20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50B85FCF-5BB5-4C62-AA0B-B2B4CE3DC3D9}"/>
                  </a:ext>
                </a:extLst>
              </p:cNvPr>
              <p:cNvSpPr txBox="1"/>
              <p:nvPr/>
            </p:nvSpPr>
            <p:spPr>
              <a:xfrm>
                <a:off x="9091918" y="4297595"/>
                <a:ext cx="1965192" cy="707886"/>
              </a:xfrm>
              <a:prstGeom prst="rect">
                <a:avLst/>
              </a:prstGeom>
              <a:noFill/>
            </p:spPr>
            <p:txBody>
              <a:bodyPr wrap="square" lIns="108000" rIns="108000" rtlCol="0">
                <a:spAutoFit/>
              </a:bodyPr>
              <a:lstStyle/>
              <a:p>
                <a:pPr algn="ctr"/>
                <a:r>
                  <a:rPr lang="en-US" altLang="ko-KR" sz="2000" b="1" dirty="0">
                    <a:solidFill>
                      <a:schemeClr val="tx1">
                        <a:lumMod val="75000"/>
                        <a:lumOff val="25000"/>
                      </a:schemeClr>
                    </a:solidFill>
                    <a:cs typeface="Arial" pitchFamily="34" charset="0"/>
                  </a:rPr>
                  <a:t>Save to </a:t>
                </a:r>
              </a:p>
              <a:p>
                <a:pPr algn="ctr"/>
                <a:r>
                  <a:rPr lang="en-US" altLang="ko-KR" sz="2000" b="1" dirty="0">
                    <a:solidFill>
                      <a:schemeClr val="tx1">
                        <a:lumMod val="75000"/>
                        <a:lumOff val="25000"/>
                      </a:schemeClr>
                    </a:solidFill>
                    <a:cs typeface="Arial" pitchFamily="34" charset="0"/>
                  </a:rPr>
                  <a:t>CSV</a:t>
                </a:r>
                <a:endParaRPr lang="ko-KR" altLang="en-US" sz="2000" b="1" dirty="0">
                  <a:solidFill>
                    <a:schemeClr val="tx1">
                      <a:lumMod val="75000"/>
                      <a:lumOff val="25000"/>
                    </a:schemeClr>
                  </a:solidFill>
                  <a:cs typeface="Arial" pitchFamily="34" charset="0"/>
                </a:endParaRPr>
              </a:p>
            </p:txBody>
          </p:sp>
          <p:sp>
            <p:nvSpPr>
              <p:cNvPr id="3" name="Block Arc 7">
                <a:extLst>
                  <a:ext uri="{FF2B5EF4-FFF2-40B4-BE49-F238E27FC236}">
                    <a16:creationId xmlns:a16="http://schemas.microsoft.com/office/drawing/2014/main" id="{0DC5BAFE-C90C-4324-B381-370797CDC06E}"/>
                  </a:ext>
                </a:extLst>
              </p:cNvPr>
              <p:cNvSpPr/>
              <p:nvPr/>
            </p:nvSpPr>
            <p:spPr>
              <a:xfrm flipV="1">
                <a:off x="3144180" y="2000584"/>
                <a:ext cx="7912930" cy="2008900"/>
              </a:xfrm>
              <a:custGeom>
                <a:avLst/>
                <a:gdLst/>
                <a:ahLst/>
                <a:cxnLst/>
                <a:rect l="l" t="t" r="r" b="b"/>
                <a:pathLst>
                  <a:path w="7903879" h="2008900">
                    <a:moveTo>
                      <a:pt x="1008112" y="0"/>
                    </a:moveTo>
                    <a:cubicBezTo>
                      <a:pt x="1562433" y="0"/>
                      <a:pt x="2012259" y="447393"/>
                      <a:pt x="2015854" y="1000788"/>
                    </a:cubicBezTo>
                    <a:lnTo>
                      <a:pt x="2017300" y="1000788"/>
                    </a:lnTo>
                    <a:cubicBezTo>
                      <a:pt x="2017300" y="1527632"/>
                      <a:pt x="2444392" y="1954724"/>
                      <a:pt x="2971236" y="1954724"/>
                    </a:cubicBezTo>
                    <a:cubicBezTo>
                      <a:pt x="3495636" y="1954724"/>
                      <a:pt x="3921207" y="1531586"/>
                      <a:pt x="3924802" y="1008112"/>
                    </a:cubicBezTo>
                    <a:lnTo>
                      <a:pt x="3924531" y="1008112"/>
                    </a:lnTo>
                    <a:cubicBezTo>
                      <a:pt x="3924531" y="451347"/>
                      <a:pt x="4375878" y="0"/>
                      <a:pt x="4932643" y="0"/>
                    </a:cubicBezTo>
                    <a:cubicBezTo>
                      <a:pt x="5486964" y="0"/>
                      <a:pt x="5936790" y="447393"/>
                      <a:pt x="5940385" y="1000788"/>
                    </a:cubicBezTo>
                    <a:lnTo>
                      <a:pt x="5941831" y="1000788"/>
                    </a:lnTo>
                    <a:cubicBezTo>
                      <a:pt x="5941831" y="1527632"/>
                      <a:pt x="6368923" y="1954724"/>
                      <a:pt x="6895767" y="1954724"/>
                    </a:cubicBezTo>
                    <a:cubicBezTo>
                      <a:pt x="7422611" y="1954724"/>
                      <a:pt x="7849703" y="1527632"/>
                      <a:pt x="7849703" y="1000788"/>
                    </a:cubicBezTo>
                    <a:lnTo>
                      <a:pt x="7903879" y="1000788"/>
                    </a:lnTo>
                    <a:cubicBezTo>
                      <a:pt x="7903879" y="1557553"/>
                      <a:pt x="7452532" y="2008900"/>
                      <a:pt x="6895767" y="2008900"/>
                    </a:cubicBezTo>
                    <a:cubicBezTo>
                      <a:pt x="6341446" y="2008900"/>
                      <a:pt x="5891620" y="1561507"/>
                      <a:pt x="5888025" y="1008112"/>
                    </a:cubicBezTo>
                    <a:lnTo>
                      <a:pt x="5886579" y="1008112"/>
                    </a:lnTo>
                    <a:cubicBezTo>
                      <a:pt x="5886579" y="481268"/>
                      <a:pt x="5459487" y="54176"/>
                      <a:pt x="4932643" y="54176"/>
                    </a:cubicBezTo>
                    <a:cubicBezTo>
                      <a:pt x="4408244" y="54176"/>
                      <a:pt x="3982672" y="477314"/>
                      <a:pt x="3979077" y="1000788"/>
                    </a:cubicBezTo>
                    <a:lnTo>
                      <a:pt x="3979348" y="1000788"/>
                    </a:lnTo>
                    <a:cubicBezTo>
                      <a:pt x="3979348" y="1557553"/>
                      <a:pt x="3528001" y="2008900"/>
                      <a:pt x="2971236" y="2008900"/>
                    </a:cubicBezTo>
                    <a:cubicBezTo>
                      <a:pt x="2416915" y="2008900"/>
                      <a:pt x="1967089" y="1561507"/>
                      <a:pt x="1963494" y="1008112"/>
                    </a:cubicBezTo>
                    <a:lnTo>
                      <a:pt x="1962048" y="1008112"/>
                    </a:lnTo>
                    <a:cubicBezTo>
                      <a:pt x="1962048" y="481268"/>
                      <a:pt x="1534956" y="54176"/>
                      <a:pt x="1008112" y="54176"/>
                    </a:cubicBezTo>
                    <a:cubicBezTo>
                      <a:pt x="481268" y="54176"/>
                      <a:pt x="54176" y="481268"/>
                      <a:pt x="54176" y="1008112"/>
                    </a:cubicBezTo>
                    <a:lnTo>
                      <a:pt x="0" y="1008112"/>
                    </a:lnTo>
                    <a:cubicBezTo>
                      <a:pt x="0" y="451347"/>
                      <a:pt x="451347" y="0"/>
                      <a:pt x="1008112" y="0"/>
                    </a:cubicBezTo>
                    <a:close/>
                  </a:path>
                </a:pathLst>
              </a:cu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4" name="Oval 3">
                <a:extLst>
                  <a:ext uri="{FF2B5EF4-FFF2-40B4-BE49-F238E27FC236}">
                    <a16:creationId xmlns:a16="http://schemas.microsoft.com/office/drawing/2014/main" id="{4086D84C-DC60-434D-B877-EAA82A3B8F65}"/>
                  </a:ext>
                </a:extLst>
              </p:cNvPr>
              <p:cNvSpPr/>
              <p:nvPr/>
            </p:nvSpPr>
            <p:spPr>
              <a:xfrm>
                <a:off x="3695859" y="2576807"/>
                <a:ext cx="866378" cy="866378"/>
              </a:xfrm>
              <a:prstGeom prst="ellipse">
                <a:avLst/>
              </a:prstGeom>
              <a:ln/>
            </p:spPr>
            <p:style>
              <a:lnRef idx="0">
                <a:schemeClr val="accent6"/>
              </a:lnRef>
              <a:fillRef idx="1001">
                <a:schemeClr val="lt2"/>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Oval 4">
                <a:extLst>
                  <a:ext uri="{FF2B5EF4-FFF2-40B4-BE49-F238E27FC236}">
                    <a16:creationId xmlns:a16="http://schemas.microsoft.com/office/drawing/2014/main" id="{C3D81372-2629-4B2A-9CF7-7C6498C3CD98}"/>
                  </a:ext>
                </a:extLst>
              </p:cNvPr>
              <p:cNvSpPr/>
              <p:nvPr/>
            </p:nvSpPr>
            <p:spPr>
              <a:xfrm>
                <a:off x="5661953" y="2576807"/>
                <a:ext cx="866378" cy="866378"/>
              </a:xfrm>
              <a:prstGeom prst="ellipse">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0BFA2ED2-C9AE-40CD-A9DD-B6E4D9D5AEA5}"/>
                  </a:ext>
                </a:extLst>
              </p:cNvPr>
              <p:cNvSpPr/>
              <p:nvPr/>
            </p:nvSpPr>
            <p:spPr>
              <a:xfrm>
                <a:off x="9594141" y="2576807"/>
                <a:ext cx="866378" cy="866378"/>
              </a:xfrm>
              <a:prstGeom prst="ellipse">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막힌 원호 38">
                <a:extLst>
                  <a:ext uri="{FF2B5EF4-FFF2-40B4-BE49-F238E27FC236}">
                    <a16:creationId xmlns:a16="http://schemas.microsoft.com/office/drawing/2014/main" id="{4493E07D-61CE-42E1-BAAF-CFDE85E1C8C5}"/>
                  </a:ext>
                </a:extLst>
              </p:cNvPr>
              <p:cNvSpPr/>
              <p:nvPr/>
            </p:nvSpPr>
            <p:spPr>
              <a:xfrm rot="10800000">
                <a:off x="5110725" y="2000584"/>
                <a:ext cx="2016000" cy="2016000"/>
              </a:xfrm>
              <a:prstGeom prst="blockArc">
                <a:avLst>
                  <a:gd name="adj1" fmla="val 10800000"/>
                  <a:gd name="adj2" fmla="val 0"/>
                  <a:gd name="adj3" fmla="val 2676"/>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막힌 원호 39">
                <a:extLst>
                  <a:ext uri="{FF2B5EF4-FFF2-40B4-BE49-F238E27FC236}">
                    <a16:creationId xmlns:a16="http://schemas.microsoft.com/office/drawing/2014/main" id="{7BA6EFFF-DFFC-47EF-9560-B0877A01C0ED}"/>
                  </a:ext>
                </a:extLst>
              </p:cNvPr>
              <p:cNvSpPr/>
              <p:nvPr/>
            </p:nvSpPr>
            <p:spPr>
              <a:xfrm>
                <a:off x="7075918" y="2000584"/>
                <a:ext cx="2016000" cy="2016000"/>
              </a:xfrm>
              <a:prstGeom prst="blockArc">
                <a:avLst>
                  <a:gd name="adj1" fmla="val 10800000"/>
                  <a:gd name="adj2" fmla="val 0"/>
                  <a:gd name="adj3" fmla="val 2676"/>
                </a:avLst>
              </a:prstGeom>
              <a:solidFill>
                <a:srgbClr val="1F3595"/>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700">
                  <a:solidFill>
                    <a:schemeClr val="tx1"/>
                  </a:solidFill>
                </a:endParaRPr>
              </a:p>
            </p:txBody>
          </p:sp>
          <p:sp>
            <p:nvSpPr>
              <p:cNvPr id="23" name="막힌 원호 40">
                <a:extLst>
                  <a:ext uri="{FF2B5EF4-FFF2-40B4-BE49-F238E27FC236}">
                    <a16:creationId xmlns:a16="http://schemas.microsoft.com/office/drawing/2014/main" id="{0D0629A3-5F46-4C24-845C-C10EB81BC62F}"/>
                  </a:ext>
                </a:extLst>
              </p:cNvPr>
              <p:cNvSpPr/>
              <p:nvPr/>
            </p:nvSpPr>
            <p:spPr>
              <a:xfrm rot="10800000">
                <a:off x="9041110" y="2000584"/>
                <a:ext cx="2016000" cy="2016000"/>
              </a:xfrm>
              <a:prstGeom prst="blockArc">
                <a:avLst>
                  <a:gd name="adj1" fmla="val 10800000"/>
                  <a:gd name="adj2" fmla="val 0"/>
                  <a:gd name="adj3" fmla="val 2676"/>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700">
                  <a:solidFill>
                    <a:schemeClr val="tx1"/>
                  </a:solidFill>
                </a:endParaRPr>
              </a:p>
            </p:txBody>
          </p:sp>
          <p:sp>
            <p:nvSpPr>
              <p:cNvPr id="31" name="Oval 30">
                <a:extLst>
                  <a:ext uri="{FF2B5EF4-FFF2-40B4-BE49-F238E27FC236}">
                    <a16:creationId xmlns:a16="http://schemas.microsoft.com/office/drawing/2014/main" id="{6C6F8BC8-2361-4027-95C1-3E2AAE5120BE}"/>
                  </a:ext>
                </a:extLst>
              </p:cNvPr>
              <p:cNvSpPr/>
              <p:nvPr/>
            </p:nvSpPr>
            <p:spPr>
              <a:xfrm>
                <a:off x="5986398" y="3827368"/>
                <a:ext cx="288032" cy="288032"/>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000" dirty="0">
                    <a:solidFill>
                      <a:schemeClr val="bg1"/>
                    </a:solidFill>
                  </a:rPr>
                  <a:t>8</a:t>
                </a:r>
                <a:endParaRPr lang="ko-KR" altLang="en-US" sz="2000" dirty="0">
                  <a:solidFill>
                    <a:schemeClr val="bg1"/>
                  </a:solidFill>
                </a:endParaRPr>
              </a:p>
            </p:txBody>
          </p:sp>
          <p:sp>
            <p:nvSpPr>
              <p:cNvPr id="34" name="Oval 33">
                <a:extLst>
                  <a:ext uri="{FF2B5EF4-FFF2-40B4-BE49-F238E27FC236}">
                    <a16:creationId xmlns:a16="http://schemas.microsoft.com/office/drawing/2014/main" id="{16484E4C-3D0B-47CC-8F66-55A88C0FC345}"/>
                  </a:ext>
                </a:extLst>
              </p:cNvPr>
              <p:cNvSpPr/>
              <p:nvPr/>
            </p:nvSpPr>
            <p:spPr>
              <a:xfrm>
                <a:off x="7926421" y="1894668"/>
                <a:ext cx="288032" cy="288032"/>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000" dirty="0">
                    <a:solidFill>
                      <a:schemeClr val="bg1"/>
                    </a:solidFill>
                  </a:rPr>
                  <a:t>9</a:t>
                </a:r>
                <a:endParaRPr lang="ko-KR" altLang="en-US" sz="2000" dirty="0">
                  <a:solidFill>
                    <a:schemeClr val="bg1"/>
                  </a:solidFill>
                </a:endParaRPr>
              </a:p>
            </p:txBody>
          </p:sp>
          <p:pic>
            <p:nvPicPr>
              <p:cNvPr id="2052" name="Picture 4" descr="Season - Free weather icons">
                <a:extLst>
                  <a:ext uri="{FF2B5EF4-FFF2-40B4-BE49-F238E27FC236}">
                    <a16:creationId xmlns:a16="http://schemas.microsoft.com/office/drawing/2014/main" id="{F895B984-2E2B-434D-2C34-7CC9A92CC1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6139" y="2679347"/>
                <a:ext cx="697992" cy="69799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lip horizontally, horizontal, mirror, reflect, rotate icon - Download on  Iconfinder">
                <a:extLst>
                  <a:ext uri="{FF2B5EF4-FFF2-40B4-BE49-F238E27FC236}">
                    <a16:creationId xmlns:a16="http://schemas.microsoft.com/office/drawing/2014/main" id="{CA4A4219-CBBA-0E08-01CB-1A2A036A41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3275" y="2609931"/>
                <a:ext cx="803095" cy="8030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ncoding - Free computer icons">
                <a:extLst>
                  <a:ext uri="{FF2B5EF4-FFF2-40B4-BE49-F238E27FC236}">
                    <a16:creationId xmlns:a16="http://schemas.microsoft.com/office/drawing/2014/main" id="{CF9C2D8B-3751-C1DB-16E8-D07B81A63E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437" y="2586819"/>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age export csv&quot; Icon - Download for free – Iconduck">
                <a:extLst>
                  <a:ext uri="{FF2B5EF4-FFF2-40B4-BE49-F238E27FC236}">
                    <a16:creationId xmlns:a16="http://schemas.microsoft.com/office/drawing/2014/main" id="{E1915696-CAF4-B5A5-2BF1-A6CE46BC5B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82338" y="2679347"/>
                <a:ext cx="632813" cy="6118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FCF23E-947F-C1AF-414D-5CE14E313337}"/>
                  </a:ext>
                </a:extLst>
              </p:cNvPr>
              <p:cNvSpPr txBox="1"/>
              <p:nvPr/>
            </p:nvSpPr>
            <p:spPr>
              <a:xfrm>
                <a:off x="3419618" y="1386158"/>
                <a:ext cx="138598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14,159 x 7</a:t>
                </a:r>
                <a:endParaRPr lang="el-GR" dirty="0"/>
              </a:p>
            </p:txBody>
          </p:sp>
          <p:sp>
            <p:nvSpPr>
              <p:cNvPr id="26" name="TextBox 25">
                <a:extLst>
                  <a:ext uri="{FF2B5EF4-FFF2-40B4-BE49-F238E27FC236}">
                    <a16:creationId xmlns:a16="http://schemas.microsoft.com/office/drawing/2014/main" id="{9C36C02D-6AFD-BFAC-7AA3-BC9843BB2CB6}"/>
                  </a:ext>
                </a:extLst>
              </p:cNvPr>
              <p:cNvSpPr txBox="1"/>
              <p:nvPr/>
            </p:nvSpPr>
            <p:spPr>
              <a:xfrm>
                <a:off x="5401832" y="1386158"/>
                <a:ext cx="138598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14,000 x 7</a:t>
                </a:r>
                <a:endParaRPr lang="el-GR" dirty="0"/>
              </a:p>
            </p:txBody>
          </p:sp>
          <p:sp>
            <p:nvSpPr>
              <p:cNvPr id="27" name="TextBox 26">
                <a:extLst>
                  <a:ext uri="{FF2B5EF4-FFF2-40B4-BE49-F238E27FC236}">
                    <a16:creationId xmlns:a16="http://schemas.microsoft.com/office/drawing/2014/main" id="{7FEFE559-837C-7712-9124-25427D9E5C32}"/>
                  </a:ext>
                </a:extLst>
              </p:cNvPr>
              <p:cNvSpPr txBox="1"/>
              <p:nvPr/>
            </p:nvSpPr>
            <p:spPr>
              <a:xfrm>
                <a:off x="7373702" y="1386158"/>
                <a:ext cx="138598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14,000 x 12</a:t>
                </a:r>
                <a:endParaRPr lang="el-GR" dirty="0"/>
              </a:p>
            </p:txBody>
          </p:sp>
          <p:sp>
            <p:nvSpPr>
              <p:cNvPr id="30" name="Block Arc 7">
                <a:extLst>
                  <a:ext uri="{FF2B5EF4-FFF2-40B4-BE49-F238E27FC236}">
                    <a16:creationId xmlns:a16="http://schemas.microsoft.com/office/drawing/2014/main" id="{FACC7885-D85A-130B-9B02-A61188EBF511}"/>
                  </a:ext>
                </a:extLst>
              </p:cNvPr>
              <p:cNvSpPr/>
              <p:nvPr/>
            </p:nvSpPr>
            <p:spPr>
              <a:xfrm rot="10800000" flipV="1">
                <a:off x="1178534" y="2020231"/>
                <a:ext cx="2019610" cy="1008112"/>
              </a:xfrm>
              <a:custGeom>
                <a:avLst/>
                <a:gdLst>
                  <a:gd name="connsiteX0" fmla="*/ 1008112 w 7903879"/>
                  <a:gd name="connsiteY0" fmla="*/ 0 h 2008900"/>
                  <a:gd name="connsiteX1" fmla="*/ 2015854 w 7903879"/>
                  <a:gd name="connsiteY1" fmla="*/ 1000788 h 2008900"/>
                  <a:gd name="connsiteX2" fmla="*/ 2017300 w 7903879"/>
                  <a:gd name="connsiteY2" fmla="*/ 1000788 h 2008900"/>
                  <a:gd name="connsiteX3" fmla="*/ 2971236 w 7903879"/>
                  <a:gd name="connsiteY3" fmla="*/ 1954724 h 2008900"/>
                  <a:gd name="connsiteX4" fmla="*/ 3924802 w 7903879"/>
                  <a:gd name="connsiteY4" fmla="*/ 1008112 h 2008900"/>
                  <a:gd name="connsiteX5" fmla="*/ 3924531 w 7903879"/>
                  <a:gd name="connsiteY5" fmla="*/ 1008112 h 2008900"/>
                  <a:gd name="connsiteX6" fmla="*/ 4932643 w 7903879"/>
                  <a:gd name="connsiteY6" fmla="*/ 0 h 2008900"/>
                  <a:gd name="connsiteX7" fmla="*/ 5940385 w 7903879"/>
                  <a:gd name="connsiteY7" fmla="*/ 1000788 h 2008900"/>
                  <a:gd name="connsiteX8" fmla="*/ 5941831 w 7903879"/>
                  <a:gd name="connsiteY8" fmla="*/ 1000788 h 2008900"/>
                  <a:gd name="connsiteX9" fmla="*/ 6895767 w 7903879"/>
                  <a:gd name="connsiteY9" fmla="*/ 1954724 h 2008900"/>
                  <a:gd name="connsiteX10" fmla="*/ 7849703 w 7903879"/>
                  <a:gd name="connsiteY10" fmla="*/ 1000788 h 2008900"/>
                  <a:gd name="connsiteX11" fmla="*/ 7903879 w 7903879"/>
                  <a:gd name="connsiteY11" fmla="*/ 1000788 h 2008900"/>
                  <a:gd name="connsiteX12" fmla="*/ 6895767 w 7903879"/>
                  <a:gd name="connsiteY12" fmla="*/ 2008900 h 2008900"/>
                  <a:gd name="connsiteX13" fmla="*/ 5888025 w 7903879"/>
                  <a:gd name="connsiteY13" fmla="*/ 1008112 h 2008900"/>
                  <a:gd name="connsiteX14" fmla="*/ 5886579 w 7903879"/>
                  <a:gd name="connsiteY14" fmla="*/ 1008112 h 2008900"/>
                  <a:gd name="connsiteX15" fmla="*/ 4932643 w 7903879"/>
                  <a:gd name="connsiteY15" fmla="*/ 54176 h 2008900"/>
                  <a:gd name="connsiteX16" fmla="*/ 3979077 w 7903879"/>
                  <a:gd name="connsiteY16" fmla="*/ 1000788 h 2008900"/>
                  <a:gd name="connsiteX17" fmla="*/ 3979348 w 7903879"/>
                  <a:gd name="connsiteY17" fmla="*/ 1000788 h 2008900"/>
                  <a:gd name="connsiteX18" fmla="*/ 1963494 w 7903879"/>
                  <a:gd name="connsiteY18" fmla="*/ 1008112 h 2008900"/>
                  <a:gd name="connsiteX19" fmla="*/ 1962048 w 7903879"/>
                  <a:gd name="connsiteY19" fmla="*/ 1008112 h 2008900"/>
                  <a:gd name="connsiteX20" fmla="*/ 1008112 w 7903879"/>
                  <a:gd name="connsiteY20" fmla="*/ 54176 h 2008900"/>
                  <a:gd name="connsiteX21" fmla="*/ 54176 w 7903879"/>
                  <a:gd name="connsiteY21" fmla="*/ 1008112 h 2008900"/>
                  <a:gd name="connsiteX22" fmla="*/ 0 w 7903879"/>
                  <a:gd name="connsiteY22" fmla="*/ 1008112 h 2008900"/>
                  <a:gd name="connsiteX23" fmla="*/ 1008112 w 7903879"/>
                  <a:gd name="connsiteY23"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3924802 w 7903879"/>
                  <a:gd name="connsiteY3" fmla="*/ 1008112 h 2008900"/>
                  <a:gd name="connsiteX4" fmla="*/ 3924531 w 7903879"/>
                  <a:gd name="connsiteY4" fmla="*/ 1008112 h 2008900"/>
                  <a:gd name="connsiteX5" fmla="*/ 4932643 w 7903879"/>
                  <a:gd name="connsiteY5" fmla="*/ 0 h 2008900"/>
                  <a:gd name="connsiteX6" fmla="*/ 5940385 w 7903879"/>
                  <a:gd name="connsiteY6" fmla="*/ 1000788 h 2008900"/>
                  <a:gd name="connsiteX7" fmla="*/ 5941831 w 7903879"/>
                  <a:gd name="connsiteY7" fmla="*/ 1000788 h 2008900"/>
                  <a:gd name="connsiteX8" fmla="*/ 6895767 w 7903879"/>
                  <a:gd name="connsiteY8" fmla="*/ 1954724 h 2008900"/>
                  <a:gd name="connsiteX9" fmla="*/ 7849703 w 7903879"/>
                  <a:gd name="connsiteY9" fmla="*/ 1000788 h 2008900"/>
                  <a:gd name="connsiteX10" fmla="*/ 7903879 w 7903879"/>
                  <a:gd name="connsiteY10" fmla="*/ 1000788 h 2008900"/>
                  <a:gd name="connsiteX11" fmla="*/ 6895767 w 7903879"/>
                  <a:gd name="connsiteY11" fmla="*/ 2008900 h 2008900"/>
                  <a:gd name="connsiteX12" fmla="*/ 5888025 w 7903879"/>
                  <a:gd name="connsiteY12" fmla="*/ 1008112 h 2008900"/>
                  <a:gd name="connsiteX13" fmla="*/ 5886579 w 7903879"/>
                  <a:gd name="connsiteY13" fmla="*/ 1008112 h 2008900"/>
                  <a:gd name="connsiteX14" fmla="*/ 4932643 w 7903879"/>
                  <a:gd name="connsiteY14" fmla="*/ 54176 h 2008900"/>
                  <a:gd name="connsiteX15" fmla="*/ 3979077 w 7903879"/>
                  <a:gd name="connsiteY15" fmla="*/ 1000788 h 2008900"/>
                  <a:gd name="connsiteX16" fmla="*/ 3979348 w 7903879"/>
                  <a:gd name="connsiteY16" fmla="*/ 1000788 h 2008900"/>
                  <a:gd name="connsiteX17" fmla="*/ 1963494 w 7903879"/>
                  <a:gd name="connsiteY17" fmla="*/ 1008112 h 2008900"/>
                  <a:gd name="connsiteX18" fmla="*/ 1962048 w 7903879"/>
                  <a:gd name="connsiteY18" fmla="*/ 1008112 h 2008900"/>
                  <a:gd name="connsiteX19" fmla="*/ 1008112 w 7903879"/>
                  <a:gd name="connsiteY19" fmla="*/ 54176 h 2008900"/>
                  <a:gd name="connsiteX20" fmla="*/ 54176 w 7903879"/>
                  <a:gd name="connsiteY20" fmla="*/ 1008112 h 2008900"/>
                  <a:gd name="connsiteX21" fmla="*/ 0 w 7903879"/>
                  <a:gd name="connsiteY21" fmla="*/ 1008112 h 2008900"/>
                  <a:gd name="connsiteX22" fmla="*/ 1008112 w 7903879"/>
                  <a:gd name="connsiteY22"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3924802 w 7903879"/>
                  <a:gd name="connsiteY3" fmla="*/ 1008112 h 2008900"/>
                  <a:gd name="connsiteX4" fmla="*/ 3924531 w 7903879"/>
                  <a:gd name="connsiteY4" fmla="*/ 1008112 h 2008900"/>
                  <a:gd name="connsiteX5" fmla="*/ 4932643 w 7903879"/>
                  <a:gd name="connsiteY5" fmla="*/ 0 h 2008900"/>
                  <a:gd name="connsiteX6" fmla="*/ 5940385 w 7903879"/>
                  <a:gd name="connsiteY6" fmla="*/ 1000788 h 2008900"/>
                  <a:gd name="connsiteX7" fmla="*/ 5941831 w 7903879"/>
                  <a:gd name="connsiteY7" fmla="*/ 1000788 h 2008900"/>
                  <a:gd name="connsiteX8" fmla="*/ 6895767 w 7903879"/>
                  <a:gd name="connsiteY8" fmla="*/ 1954724 h 2008900"/>
                  <a:gd name="connsiteX9" fmla="*/ 7849703 w 7903879"/>
                  <a:gd name="connsiteY9" fmla="*/ 1000788 h 2008900"/>
                  <a:gd name="connsiteX10" fmla="*/ 7903879 w 7903879"/>
                  <a:gd name="connsiteY10" fmla="*/ 1000788 h 2008900"/>
                  <a:gd name="connsiteX11" fmla="*/ 6895767 w 7903879"/>
                  <a:gd name="connsiteY11" fmla="*/ 2008900 h 2008900"/>
                  <a:gd name="connsiteX12" fmla="*/ 5888025 w 7903879"/>
                  <a:gd name="connsiteY12" fmla="*/ 1008112 h 2008900"/>
                  <a:gd name="connsiteX13" fmla="*/ 5886579 w 7903879"/>
                  <a:gd name="connsiteY13" fmla="*/ 1008112 h 2008900"/>
                  <a:gd name="connsiteX14" fmla="*/ 4932643 w 7903879"/>
                  <a:gd name="connsiteY14" fmla="*/ 54176 h 2008900"/>
                  <a:gd name="connsiteX15" fmla="*/ 3979077 w 7903879"/>
                  <a:gd name="connsiteY15" fmla="*/ 1000788 h 2008900"/>
                  <a:gd name="connsiteX16" fmla="*/ 1963494 w 7903879"/>
                  <a:gd name="connsiteY16" fmla="*/ 1008112 h 2008900"/>
                  <a:gd name="connsiteX17" fmla="*/ 1962048 w 7903879"/>
                  <a:gd name="connsiteY17" fmla="*/ 1008112 h 2008900"/>
                  <a:gd name="connsiteX18" fmla="*/ 1008112 w 7903879"/>
                  <a:gd name="connsiteY18" fmla="*/ 54176 h 2008900"/>
                  <a:gd name="connsiteX19" fmla="*/ 54176 w 7903879"/>
                  <a:gd name="connsiteY19" fmla="*/ 1008112 h 2008900"/>
                  <a:gd name="connsiteX20" fmla="*/ 0 w 7903879"/>
                  <a:gd name="connsiteY20" fmla="*/ 1008112 h 2008900"/>
                  <a:gd name="connsiteX21" fmla="*/ 1008112 w 7903879"/>
                  <a:gd name="connsiteY21"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3924802 w 7903879"/>
                  <a:gd name="connsiteY3" fmla="*/ 1008112 h 2008900"/>
                  <a:gd name="connsiteX4" fmla="*/ 3924531 w 7903879"/>
                  <a:gd name="connsiteY4" fmla="*/ 1008112 h 2008900"/>
                  <a:gd name="connsiteX5" fmla="*/ 4932643 w 7903879"/>
                  <a:gd name="connsiteY5" fmla="*/ 0 h 2008900"/>
                  <a:gd name="connsiteX6" fmla="*/ 5940385 w 7903879"/>
                  <a:gd name="connsiteY6" fmla="*/ 1000788 h 2008900"/>
                  <a:gd name="connsiteX7" fmla="*/ 5941831 w 7903879"/>
                  <a:gd name="connsiteY7" fmla="*/ 1000788 h 2008900"/>
                  <a:gd name="connsiteX8" fmla="*/ 6895767 w 7903879"/>
                  <a:gd name="connsiteY8" fmla="*/ 1954724 h 2008900"/>
                  <a:gd name="connsiteX9" fmla="*/ 7849703 w 7903879"/>
                  <a:gd name="connsiteY9" fmla="*/ 1000788 h 2008900"/>
                  <a:gd name="connsiteX10" fmla="*/ 7903879 w 7903879"/>
                  <a:gd name="connsiteY10" fmla="*/ 1000788 h 2008900"/>
                  <a:gd name="connsiteX11" fmla="*/ 6895767 w 7903879"/>
                  <a:gd name="connsiteY11" fmla="*/ 2008900 h 2008900"/>
                  <a:gd name="connsiteX12" fmla="*/ 5888025 w 7903879"/>
                  <a:gd name="connsiteY12" fmla="*/ 1008112 h 2008900"/>
                  <a:gd name="connsiteX13" fmla="*/ 5886579 w 7903879"/>
                  <a:gd name="connsiteY13" fmla="*/ 1008112 h 2008900"/>
                  <a:gd name="connsiteX14" fmla="*/ 4932643 w 7903879"/>
                  <a:gd name="connsiteY14" fmla="*/ 54176 h 2008900"/>
                  <a:gd name="connsiteX15" fmla="*/ 1963494 w 7903879"/>
                  <a:gd name="connsiteY15" fmla="*/ 1008112 h 2008900"/>
                  <a:gd name="connsiteX16" fmla="*/ 1962048 w 7903879"/>
                  <a:gd name="connsiteY16" fmla="*/ 1008112 h 2008900"/>
                  <a:gd name="connsiteX17" fmla="*/ 1008112 w 7903879"/>
                  <a:gd name="connsiteY17" fmla="*/ 54176 h 2008900"/>
                  <a:gd name="connsiteX18" fmla="*/ 54176 w 7903879"/>
                  <a:gd name="connsiteY18" fmla="*/ 1008112 h 2008900"/>
                  <a:gd name="connsiteX19" fmla="*/ 0 w 7903879"/>
                  <a:gd name="connsiteY19" fmla="*/ 1008112 h 2008900"/>
                  <a:gd name="connsiteX20" fmla="*/ 1008112 w 7903879"/>
                  <a:gd name="connsiteY20"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3924802 w 7903879"/>
                  <a:gd name="connsiteY3" fmla="*/ 1008112 h 2008900"/>
                  <a:gd name="connsiteX4" fmla="*/ 4932643 w 7903879"/>
                  <a:gd name="connsiteY4" fmla="*/ 0 h 2008900"/>
                  <a:gd name="connsiteX5" fmla="*/ 5940385 w 7903879"/>
                  <a:gd name="connsiteY5" fmla="*/ 1000788 h 2008900"/>
                  <a:gd name="connsiteX6" fmla="*/ 5941831 w 7903879"/>
                  <a:gd name="connsiteY6" fmla="*/ 1000788 h 2008900"/>
                  <a:gd name="connsiteX7" fmla="*/ 6895767 w 7903879"/>
                  <a:gd name="connsiteY7" fmla="*/ 1954724 h 2008900"/>
                  <a:gd name="connsiteX8" fmla="*/ 7849703 w 7903879"/>
                  <a:gd name="connsiteY8" fmla="*/ 1000788 h 2008900"/>
                  <a:gd name="connsiteX9" fmla="*/ 7903879 w 7903879"/>
                  <a:gd name="connsiteY9" fmla="*/ 1000788 h 2008900"/>
                  <a:gd name="connsiteX10" fmla="*/ 6895767 w 7903879"/>
                  <a:gd name="connsiteY10" fmla="*/ 2008900 h 2008900"/>
                  <a:gd name="connsiteX11" fmla="*/ 5888025 w 7903879"/>
                  <a:gd name="connsiteY11" fmla="*/ 1008112 h 2008900"/>
                  <a:gd name="connsiteX12" fmla="*/ 5886579 w 7903879"/>
                  <a:gd name="connsiteY12" fmla="*/ 1008112 h 2008900"/>
                  <a:gd name="connsiteX13" fmla="*/ 4932643 w 7903879"/>
                  <a:gd name="connsiteY13" fmla="*/ 54176 h 2008900"/>
                  <a:gd name="connsiteX14" fmla="*/ 1963494 w 7903879"/>
                  <a:gd name="connsiteY14" fmla="*/ 1008112 h 2008900"/>
                  <a:gd name="connsiteX15" fmla="*/ 1962048 w 7903879"/>
                  <a:gd name="connsiteY15" fmla="*/ 1008112 h 2008900"/>
                  <a:gd name="connsiteX16" fmla="*/ 1008112 w 7903879"/>
                  <a:gd name="connsiteY16" fmla="*/ 54176 h 2008900"/>
                  <a:gd name="connsiteX17" fmla="*/ 54176 w 7903879"/>
                  <a:gd name="connsiteY17" fmla="*/ 1008112 h 2008900"/>
                  <a:gd name="connsiteX18" fmla="*/ 0 w 7903879"/>
                  <a:gd name="connsiteY18" fmla="*/ 1008112 h 2008900"/>
                  <a:gd name="connsiteX19" fmla="*/ 1008112 w 7903879"/>
                  <a:gd name="connsiteY19"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4932643 w 7903879"/>
                  <a:gd name="connsiteY3" fmla="*/ 0 h 2008900"/>
                  <a:gd name="connsiteX4" fmla="*/ 5940385 w 7903879"/>
                  <a:gd name="connsiteY4" fmla="*/ 1000788 h 2008900"/>
                  <a:gd name="connsiteX5" fmla="*/ 5941831 w 7903879"/>
                  <a:gd name="connsiteY5" fmla="*/ 1000788 h 2008900"/>
                  <a:gd name="connsiteX6" fmla="*/ 6895767 w 7903879"/>
                  <a:gd name="connsiteY6" fmla="*/ 1954724 h 2008900"/>
                  <a:gd name="connsiteX7" fmla="*/ 7849703 w 7903879"/>
                  <a:gd name="connsiteY7" fmla="*/ 1000788 h 2008900"/>
                  <a:gd name="connsiteX8" fmla="*/ 7903879 w 7903879"/>
                  <a:gd name="connsiteY8" fmla="*/ 1000788 h 2008900"/>
                  <a:gd name="connsiteX9" fmla="*/ 6895767 w 7903879"/>
                  <a:gd name="connsiteY9" fmla="*/ 2008900 h 2008900"/>
                  <a:gd name="connsiteX10" fmla="*/ 5888025 w 7903879"/>
                  <a:gd name="connsiteY10" fmla="*/ 1008112 h 2008900"/>
                  <a:gd name="connsiteX11" fmla="*/ 5886579 w 7903879"/>
                  <a:gd name="connsiteY11" fmla="*/ 1008112 h 2008900"/>
                  <a:gd name="connsiteX12" fmla="*/ 4932643 w 7903879"/>
                  <a:gd name="connsiteY12" fmla="*/ 54176 h 2008900"/>
                  <a:gd name="connsiteX13" fmla="*/ 1963494 w 7903879"/>
                  <a:gd name="connsiteY13" fmla="*/ 1008112 h 2008900"/>
                  <a:gd name="connsiteX14" fmla="*/ 1962048 w 7903879"/>
                  <a:gd name="connsiteY14" fmla="*/ 1008112 h 2008900"/>
                  <a:gd name="connsiteX15" fmla="*/ 1008112 w 7903879"/>
                  <a:gd name="connsiteY15" fmla="*/ 54176 h 2008900"/>
                  <a:gd name="connsiteX16" fmla="*/ 54176 w 7903879"/>
                  <a:gd name="connsiteY16" fmla="*/ 1008112 h 2008900"/>
                  <a:gd name="connsiteX17" fmla="*/ 0 w 7903879"/>
                  <a:gd name="connsiteY17" fmla="*/ 1008112 h 2008900"/>
                  <a:gd name="connsiteX18" fmla="*/ 1008112 w 7903879"/>
                  <a:gd name="connsiteY18"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4932643 w 7903879"/>
                  <a:gd name="connsiteY3" fmla="*/ 0 h 2008900"/>
                  <a:gd name="connsiteX4" fmla="*/ 5940385 w 7903879"/>
                  <a:gd name="connsiteY4" fmla="*/ 1000788 h 2008900"/>
                  <a:gd name="connsiteX5" fmla="*/ 5941831 w 7903879"/>
                  <a:gd name="connsiteY5" fmla="*/ 1000788 h 2008900"/>
                  <a:gd name="connsiteX6" fmla="*/ 6895767 w 7903879"/>
                  <a:gd name="connsiteY6" fmla="*/ 1954724 h 2008900"/>
                  <a:gd name="connsiteX7" fmla="*/ 7849703 w 7903879"/>
                  <a:gd name="connsiteY7" fmla="*/ 1000788 h 2008900"/>
                  <a:gd name="connsiteX8" fmla="*/ 7903879 w 7903879"/>
                  <a:gd name="connsiteY8" fmla="*/ 1000788 h 2008900"/>
                  <a:gd name="connsiteX9" fmla="*/ 6895767 w 7903879"/>
                  <a:gd name="connsiteY9" fmla="*/ 2008900 h 2008900"/>
                  <a:gd name="connsiteX10" fmla="*/ 5888025 w 7903879"/>
                  <a:gd name="connsiteY10" fmla="*/ 1008112 h 2008900"/>
                  <a:gd name="connsiteX11" fmla="*/ 5886579 w 7903879"/>
                  <a:gd name="connsiteY11" fmla="*/ 1008112 h 2008900"/>
                  <a:gd name="connsiteX12" fmla="*/ 1963494 w 7903879"/>
                  <a:gd name="connsiteY12" fmla="*/ 1008112 h 2008900"/>
                  <a:gd name="connsiteX13" fmla="*/ 1962048 w 7903879"/>
                  <a:gd name="connsiteY13" fmla="*/ 1008112 h 2008900"/>
                  <a:gd name="connsiteX14" fmla="*/ 1008112 w 7903879"/>
                  <a:gd name="connsiteY14" fmla="*/ 54176 h 2008900"/>
                  <a:gd name="connsiteX15" fmla="*/ 54176 w 7903879"/>
                  <a:gd name="connsiteY15" fmla="*/ 1008112 h 2008900"/>
                  <a:gd name="connsiteX16" fmla="*/ 0 w 7903879"/>
                  <a:gd name="connsiteY16" fmla="*/ 1008112 h 2008900"/>
                  <a:gd name="connsiteX17" fmla="*/ 1008112 w 7903879"/>
                  <a:gd name="connsiteY17"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5940385 w 7903879"/>
                  <a:gd name="connsiteY3" fmla="*/ 1000788 h 2008900"/>
                  <a:gd name="connsiteX4" fmla="*/ 5941831 w 7903879"/>
                  <a:gd name="connsiteY4" fmla="*/ 1000788 h 2008900"/>
                  <a:gd name="connsiteX5" fmla="*/ 6895767 w 7903879"/>
                  <a:gd name="connsiteY5" fmla="*/ 1954724 h 2008900"/>
                  <a:gd name="connsiteX6" fmla="*/ 7849703 w 7903879"/>
                  <a:gd name="connsiteY6" fmla="*/ 1000788 h 2008900"/>
                  <a:gd name="connsiteX7" fmla="*/ 7903879 w 7903879"/>
                  <a:gd name="connsiteY7" fmla="*/ 1000788 h 2008900"/>
                  <a:gd name="connsiteX8" fmla="*/ 6895767 w 7903879"/>
                  <a:gd name="connsiteY8" fmla="*/ 2008900 h 2008900"/>
                  <a:gd name="connsiteX9" fmla="*/ 5888025 w 7903879"/>
                  <a:gd name="connsiteY9" fmla="*/ 1008112 h 2008900"/>
                  <a:gd name="connsiteX10" fmla="*/ 5886579 w 7903879"/>
                  <a:gd name="connsiteY10" fmla="*/ 1008112 h 2008900"/>
                  <a:gd name="connsiteX11" fmla="*/ 1963494 w 7903879"/>
                  <a:gd name="connsiteY11" fmla="*/ 1008112 h 2008900"/>
                  <a:gd name="connsiteX12" fmla="*/ 1962048 w 7903879"/>
                  <a:gd name="connsiteY12" fmla="*/ 1008112 h 2008900"/>
                  <a:gd name="connsiteX13" fmla="*/ 1008112 w 7903879"/>
                  <a:gd name="connsiteY13" fmla="*/ 54176 h 2008900"/>
                  <a:gd name="connsiteX14" fmla="*/ 54176 w 7903879"/>
                  <a:gd name="connsiteY14" fmla="*/ 1008112 h 2008900"/>
                  <a:gd name="connsiteX15" fmla="*/ 0 w 7903879"/>
                  <a:gd name="connsiteY15" fmla="*/ 1008112 h 2008900"/>
                  <a:gd name="connsiteX16" fmla="*/ 1008112 w 7903879"/>
                  <a:gd name="connsiteY16" fmla="*/ 0 h 2008900"/>
                  <a:gd name="connsiteX0" fmla="*/ 1008112 w 7903879"/>
                  <a:gd name="connsiteY0" fmla="*/ 0 h 2008900"/>
                  <a:gd name="connsiteX1" fmla="*/ 2015854 w 7903879"/>
                  <a:gd name="connsiteY1" fmla="*/ 1000788 h 2008900"/>
                  <a:gd name="connsiteX2" fmla="*/ 2017300 w 7903879"/>
                  <a:gd name="connsiteY2" fmla="*/ 1000788 h 2008900"/>
                  <a:gd name="connsiteX3" fmla="*/ 5940385 w 7903879"/>
                  <a:gd name="connsiteY3" fmla="*/ 1000788 h 2008900"/>
                  <a:gd name="connsiteX4" fmla="*/ 5941831 w 7903879"/>
                  <a:gd name="connsiteY4" fmla="*/ 1000788 h 2008900"/>
                  <a:gd name="connsiteX5" fmla="*/ 6895767 w 7903879"/>
                  <a:gd name="connsiteY5" fmla="*/ 1954724 h 2008900"/>
                  <a:gd name="connsiteX6" fmla="*/ 7849703 w 7903879"/>
                  <a:gd name="connsiteY6" fmla="*/ 1000788 h 2008900"/>
                  <a:gd name="connsiteX7" fmla="*/ 7903879 w 7903879"/>
                  <a:gd name="connsiteY7" fmla="*/ 1000788 h 2008900"/>
                  <a:gd name="connsiteX8" fmla="*/ 6895767 w 7903879"/>
                  <a:gd name="connsiteY8" fmla="*/ 2008900 h 2008900"/>
                  <a:gd name="connsiteX9" fmla="*/ 5888025 w 7903879"/>
                  <a:gd name="connsiteY9" fmla="*/ 1008112 h 2008900"/>
                  <a:gd name="connsiteX10" fmla="*/ 1963494 w 7903879"/>
                  <a:gd name="connsiteY10" fmla="*/ 1008112 h 2008900"/>
                  <a:gd name="connsiteX11" fmla="*/ 1962048 w 7903879"/>
                  <a:gd name="connsiteY11" fmla="*/ 1008112 h 2008900"/>
                  <a:gd name="connsiteX12" fmla="*/ 1008112 w 7903879"/>
                  <a:gd name="connsiteY12" fmla="*/ 54176 h 2008900"/>
                  <a:gd name="connsiteX13" fmla="*/ 54176 w 7903879"/>
                  <a:gd name="connsiteY13" fmla="*/ 1008112 h 2008900"/>
                  <a:gd name="connsiteX14" fmla="*/ 0 w 7903879"/>
                  <a:gd name="connsiteY14" fmla="*/ 1008112 h 2008900"/>
                  <a:gd name="connsiteX15" fmla="*/ 1008112 w 7903879"/>
                  <a:gd name="connsiteY15" fmla="*/ 0 h 2008900"/>
                  <a:gd name="connsiteX0" fmla="*/ 1008112 w 7903879"/>
                  <a:gd name="connsiteY0" fmla="*/ 0 h 2008901"/>
                  <a:gd name="connsiteX1" fmla="*/ 2015854 w 7903879"/>
                  <a:gd name="connsiteY1" fmla="*/ 1000788 h 2008901"/>
                  <a:gd name="connsiteX2" fmla="*/ 2017300 w 7903879"/>
                  <a:gd name="connsiteY2" fmla="*/ 1000788 h 2008901"/>
                  <a:gd name="connsiteX3" fmla="*/ 5940385 w 7903879"/>
                  <a:gd name="connsiteY3" fmla="*/ 1000788 h 2008901"/>
                  <a:gd name="connsiteX4" fmla="*/ 5941831 w 7903879"/>
                  <a:gd name="connsiteY4" fmla="*/ 1000788 h 2008901"/>
                  <a:gd name="connsiteX5" fmla="*/ 6895767 w 7903879"/>
                  <a:gd name="connsiteY5" fmla="*/ 1954724 h 2008901"/>
                  <a:gd name="connsiteX6" fmla="*/ 7849703 w 7903879"/>
                  <a:gd name="connsiteY6" fmla="*/ 1000788 h 2008901"/>
                  <a:gd name="connsiteX7" fmla="*/ 7903879 w 7903879"/>
                  <a:gd name="connsiteY7" fmla="*/ 1000788 h 2008901"/>
                  <a:gd name="connsiteX8" fmla="*/ 6895767 w 7903879"/>
                  <a:gd name="connsiteY8" fmla="*/ 2008900 h 2008901"/>
                  <a:gd name="connsiteX9" fmla="*/ 1963494 w 7903879"/>
                  <a:gd name="connsiteY9" fmla="*/ 1008112 h 2008901"/>
                  <a:gd name="connsiteX10" fmla="*/ 1962048 w 7903879"/>
                  <a:gd name="connsiteY10" fmla="*/ 1008112 h 2008901"/>
                  <a:gd name="connsiteX11" fmla="*/ 1008112 w 7903879"/>
                  <a:gd name="connsiteY11" fmla="*/ 54176 h 2008901"/>
                  <a:gd name="connsiteX12" fmla="*/ 54176 w 7903879"/>
                  <a:gd name="connsiteY12" fmla="*/ 1008112 h 2008901"/>
                  <a:gd name="connsiteX13" fmla="*/ 0 w 7903879"/>
                  <a:gd name="connsiteY13" fmla="*/ 1008112 h 2008901"/>
                  <a:gd name="connsiteX14" fmla="*/ 1008112 w 7903879"/>
                  <a:gd name="connsiteY14" fmla="*/ 0 h 2008901"/>
                  <a:gd name="connsiteX0" fmla="*/ 1008112 w 7903879"/>
                  <a:gd name="connsiteY0" fmla="*/ 0 h 2008901"/>
                  <a:gd name="connsiteX1" fmla="*/ 2015854 w 7903879"/>
                  <a:gd name="connsiteY1" fmla="*/ 1000788 h 2008901"/>
                  <a:gd name="connsiteX2" fmla="*/ 2017300 w 7903879"/>
                  <a:gd name="connsiteY2" fmla="*/ 1000788 h 2008901"/>
                  <a:gd name="connsiteX3" fmla="*/ 5940385 w 7903879"/>
                  <a:gd name="connsiteY3" fmla="*/ 1000788 h 2008901"/>
                  <a:gd name="connsiteX4" fmla="*/ 6895767 w 7903879"/>
                  <a:gd name="connsiteY4" fmla="*/ 1954724 h 2008901"/>
                  <a:gd name="connsiteX5" fmla="*/ 7849703 w 7903879"/>
                  <a:gd name="connsiteY5" fmla="*/ 1000788 h 2008901"/>
                  <a:gd name="connsiteX6" fmla="*/ 7903879 w 7903879"/>
                  <a:gd name="connsiteY6" fmla="*/ 1000788 h 2008901"/>
                  <a:gd name="connsiteX7" fmla="*/ 6895767 w 7903879"/>
                  <a:gd name="connsiteY7" fmla="*/ 2008900 h 2008901"/>
                  <a:gd name="connsiteX8" fmla="*/ 1963494 w 7903879"/>
                  <a:gd name="connsiteY8" fmla="*/ 1008112 h 2008901"/>
                  <a:gd name="connsiteX9" fmla="*/ 1962048 w 7903879"/>
                  <a:gd name="connsiteY9" fmla="*/ 1008112 h 2008901"/>
                  <a:gd name="connsiteX10" fmla="*/ 1008112 w 7903879"/>
                  <a:gd name="connsiteY10" fmla="*/ 54176 h 2008901"/>
                  <a:gd name="connsiteX11" fmla="*/ 54176 w 7903879"/>
                  <a:gd name="connsiteY11" fmla="*/ 1008112 h 2008901"/>
                  <a:gd name="connsiteX12" fmla="*/ 0 w 7903879"/>
                  <a:gd name="connsiteY12" fmla="*/ 1008112 h 2008901"/>
                  <a:gd name="connsiteX13" fmla="*/ 1008112 w 7903879"/>
                  <a:gd name="connsiteY13" fmla="*/ 0 h 2008901"/>
                  <a:gd name="connsiteX0" fmla="*/ 1008112 w 7903879"/>
                  <a:gd name="connsiteY0" fmla="*/ 0 h 2008901"/>
                  <a:gd name="connsiteX1" fmla="*/ 2015854 w 7903879"/>
                  <a:gd name="connsiteY1" fmla="*/ 1000788 h 2008901"/>
                  <a:gd name="connsiteX2" fmla="*/ 2017300 w 7903879"/>
                  <a:gd name="connsiteY2" fmla="*/ 1000788 h 2008901"/>
                  <a:gd name="connsiteX3" fmla="*/ 6895767 w 7903879"/>
                  <a:gd name="connsiteY3" fmla="*/ 1954724 h 2008901"/>
                  <a:gd name="connsiteX4" fmla="*/ 7849703 w 7903879"/>
                  <a:gd name="connsiteY4" fmla="*/ 1000788 h 2008901"/>
                  <a:gd name="connsiteX5" fmla="*/ 7903879 w 7903879"/>
                  <a:gd name="connsiteY5" fmla="*/ 1000788 h 2008901"/>
                  <a:gd name="connsiteX6" fmla="*/ 6895767 w 7903879"/>
                  <a:gd name="connsiteY6" fmla="*/ 2008900 h 2008901"/>
                  <a:gd name="connsiteX7" fmla="*/ 1963494 w 7903879"/>
                  <a:gd name="connsiteY7" fmla="*/ 1008112 h 2008901"/>
                  <a:gd name="connsiteX8" fmla="*/ 1962048 w 7903879"/>
                  <a:gd name="connsiteY8" fmla="*/ 1008112 h 2008901"/>
                  <a:gd name="connsiteX9" fmla="*/ 1008112 w 7903879"/>
                  <a:gd name="connsiteY9" fmla="*/ 54176 h 2008901"/>
                  <a:gd name="connsiteX10" fmla="*/ 54176 w 7903879"/>
                  <a:gd name="connsiteY10" fmla="*/ 1008112 h 2008901"/>
                  <a:gd name="connsiteX11" fmla="*/ 0 w 7903879"/>
                  <a:gd name="connsiteY11" fmla="*/ 1008112 h 2008901"/>
                  <a:gd name="connsiteX12" fmla="*/ 1008112 w 7903879"/>
                  <a:gd name="connsiteY12" fmla="*/ 0 h 2008901"/>
                  <a:gd name="connsiteX0" fmla="*/ 1008112 w 7903879"/>
                  <a:gd name="connsiteY0" fmla="*/ 0 h 1954724"/>
                  <a:gd name="connsiteX1" fmla="*/ 2015854 w 7903879"/>
                  <a:gd name="connsiteY1" fmla="*/ 1000788 h 1954724"/>
                  <a:gd name="connsiteX2" fmla="*/ 2017300 w 7903879"/>
                  <a:gd name="connsiteY2" fmla="*/ 1000788 h 1954724"/>
                  <a:gd name="connsiteX3" fmla="*/ 6895767 w 7903879"/>
                  <a:gd name="connsiteY3" fmla="*/ 1954724 h 1954724"/>
                  <a:gd name="connsiteX4" fmla="*/ 7849703 w 7903879"/>
                  <a:gd name="connsiteY4" fmla="*/ 1000788 h 1954724"/>
                  <a:gd name="connsiteX5" fmla="*/ 7903879 w 7903879"/>
                  <a:gd name="connsiteY5" fmla="*/ 1000788 h 1954724"/>
                  <a:gd name="connsiteX6" fmla="*/ 1963494 w 7903879"/>
                  <a:gd name="connsiteY6" fmla="*/ 1008112 h 1954724"/>
                  <a:gd name="connsiteX7" fmla="*/ 1962048 w 7903879"/>
                  <a:gd name="connsiteY7" fmla="*/ 1008112 h 1954724"/>
                  <a:gd name="connsiteX8" fmla="*/ 1008112 w 7903879"/>
                  <a:gd name="connsiteY8" fmla="*/ 54176 h 1954724"/>
                  <a:gd name="connsiteX9" fmla="*/ 54176 w 7903879"/>
                  <a:gd name="connsiteY9" fmla="*/ 1008112 h 1954724"/>
                  <a:gd name="connsiteX10" fmla="*/ 0 w 7903879"/>
                  <a:gd name="connsiteY10" fmla="*/ 1008112 h 1954724"/>
                  <a:gd name="connsiteX11" fmla="*/ 1008112 w 7903879"/>
                  <a:gd name="connsiteY11" fmla="*/ 0 h 1954724"/>
                  <a:gd name="connsiteX0" fmla="*/ 1008112 w 7903879"/>
                  <a:gd name="connsiteY0" fmla="*/ 0 h 1008112"/>
                  <a:gd name="connsiteX1" fmla="*/ 2015854 w 7903879"/>
                  <a:gd name="connsiteY1" fmla="*/ 1000788 h 1008112"/>
                  <a:gd name="connsiteX2" fmla="*/ 2017300 w 7903879"/>
                  <a:gd name="connsiteY2" fmla="*/ 1000788 h 1008112"/>
                  <a:gd name="connsiteX3" fmla="*/ 7849703 w 7903879"/>
                  <a:gd name="connsiteY3" fmla="*/ 1000788 h 1008112"/>
                  <a:gd name="connsiteX4" fmla="*/ 7903879 w 7903879"/>
                  <a:gd name="connsiteY4" fmla="*/ 1000788 h 1008112"/>
                  <a:gd name="connsiteX5" fmla="*/ 1963494 w 7903879"/>
                  <a:gd name="connsiteY5" fmla="*/ 1008112 h 1008112"/>
                  <a:gd name="connsiteX6" fmla="*/ 1962048 w 7903879"/>
                  <a:gd name="connsiteY6" fmla="*/ 1008112 h 1008112"/>
                  <a:gd name="connsiteX7" fmla="*/ 1008112 w 7903879"/>
                  <a:gd name="connsiteY7" fmla="*/ 54176 h 1008112"/>
                  <a:gd name="connsiteX8" fmla="*/ 54176 w 7903879"/>
                  <a:gd name="connsiteY8" fmla="*/ 1008112 h 1008112"/>
                  <a:gd name="connsiteX9" fmla="*/ 0 w 7903879"/>
                  <a:gd name="connsiteY9" fmla="*/ 1008112 h 1008112"/>
                  <a:gd name="connsiteX10" fmla="*/ 1008112 w 7903879"/>
                  <a:gd name="connsiteY10" fmla="*/ 0 h 1008112"/>
                  <a:gd name="connsiteX0" fmla="*/ 1008112 w 7849703"/>
                  <a:gd name="connsiteY0" fmla="*/ 0 h 1008112"/>
                  <a:gd name="connsiteX1" fmla="*/ 2015854 w 7849703"/>
                  <a:gd name="connsiteY1" fmla="*/ 1000788 h 1008112"/>
                  <a:gd name="connsiteX2" fmla="*/ 2017300 w 7849703"/>
                  <a:gd name="connsiteY2" fmla="*/ 1000788 h 1008112"/>
                  <a:gd name="connsiteX3" fmla="*/ 7849703 w 7849703"/>
                  <a:gd name="connsiteY3" fmla="*/ 1000788 h 1008112"/>
                  <a:gd name="connsiteX4" fmla="*/ 1963494 w 7849703"/>
                  <a:gd name="connsiteY4" fmla="*/ 1008112 h 1008112"/>
                  <a:gd name="connsiteX5" fmla="*/ 1962048 w 7849703"/>
                  <a:gd name="connsiteY5" fmla="*/ 1008112 h 1008112"/>
                  <a:gd name="connsiteX6" fmla="*/ 1008112 w 7849703"/>
                  <a:gd name="connsiteY6" fmla="*/ 54176 h 1008112"/>
                  <a:gd name="connsiteX7" fmla="*/ 54176 w 7849703"/>
                  <a:gd name="connsiteY7" fmla="*/ 1008112 h 1008112"/>
                  <a:gd name="connsiteX8" fmla="*/ 0 w 7849703"/>
                  <a:gd name="connsiteY8" fmla="*/ 1008112 h 1008112"/>
                  <a:gd name="connsiteX9" fmla="*/ 1008112 w 7849703"/>
                  <a:gd name="connsiteY9" fmla="*/ 0 h 1008112"/>
                  <a:gd name="connsiteX0" fmla="*/ 1008112 w 2017300"/>
                  <a:gd name="connsiteY0" fmla="*/ 0 h 1008112"/>
                  <a:gd name="connsiteX1" fmla="*/ 2015854 w 2017300"/>
                  <a:gd name="connsiteY1" fmla="*/ 1000788 h 1008112"/>
                  <a:gd name="connsiteX2" fmla="*/ 2017300 w 2017300"/>
                  <a:gd name="connsiteY2" fmla="*/ 1000788 h 1008112"/>
                  <a:gd name="connsiteX3" fmla="*/ 1963494 w 2017300"/>
                  <a:gd name="connsiteY3" fmla="*/ 1008112 h 1008112"/>
                  <a:gd name="connsiteX4" fmla="*/ 1962048 w 2017300"/>
                  <a:gd name="connsiteY4" fmla="*/ 1008112 h 1008112"/>
                  <a:gd name="connsiteX5" fmla="*/ 1008112 w 2017300"/>
                  <a:gd name="connsiteY5" fmla="*/ 54176 h 1008112"/>
                  <a:gd name="connsiteX6" fmla="*/ 54176 w 2017300"/>
                  <a:gd name="connsiteY6" fmla="*/ 1008112 h 1008112"/>
                  <a:gd name="connsiteX7" fmla="*/ 0 w 2017300"/>
                  <a:gd name="connsiteY7" fmla="*/ 1008112 h 1008112"/>
                  <a:gd name="connsiteX8" fmla="*/ 1008112 w 2017300"/>
                  <a:gd name="connsiteY8" fmla="*/ 0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00" h="1008112">
                    <a:moveTo>
                      <a:pt x="1008112" y="0"/>
                    </a:moveTo>
                    <a:cubicBezTo>
                      <a:pt x="1562433" y="0"/>
                      <a:pt x="2012259" y="447393"/>
                      <a:pt x="2015854" y="1000788"/>
                    </a:cubicBezTo>
                    <a:lnTo>
                      <a:pt x="2017300" y="1000788"/>
                    </a:lnTo>
                    <a:lnTo>
                      <a:pt x="1963494" y="1008112"/>
                    </a:lnTo>
                    <a:lnTo>
                      <a:pt x="1962048" y="1008112"/>
                    </a:lnTo>
                    <a:cubicBezTo>
                      <a:pt x="1962048" y="481268"/>
                      <a:pt x="1534956" y="54176"/>
                      <a:pt x="1008112" y="54176"/>
                    </a:cubicBezTo>
                    <a:cubicBezTo>
                      <a:pt x="481268" y="54176"/>
                      <a:pt x="54176" y="481268"/>
                      <a:pt x="54176" y="1008112"/>
                    </a:cubicBezTo>
                    <a:lnTo>
                      <a:pt x="0" y="1008112"/>
                    </a:lnTo>
                    <a:cubicBezTo>
                      <a:pt x="0" y="451347"/>
                      <a:pt x="451347" y="0"/>
                      <a:pt x="1008112" y="0"/>
                    </a:cubicBezTo>
                    <a:close/>
                  </a:path>
                </a:pathLst>
              </a:cu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20" name="막힌 원호 3">
                <a:extLst>
                  <a:ext uri="{FF2B5EF4-FFF2-40B4-BE49-F238E27FC236}">
                    <a16:creationId xmlns:a16="http://schemas.microsoft.com/office/drawing/2014/main" id="{AA63B998-A167-410A-967F-851578038D2C}"/>
                  </a:ext>
                </a:extLst>
              </p:cNvPr>
              <p:cNvSpPr/>
              <p:nvPr/>
            </p:nvSpPr>
            <p:spPr>
              <a:xfrm>
                <a:off x="3145532" y="2000584"/>
                <a:ext cx="2016000" cy="2016000"/>
              </a:xfrm>
              <a:prstGeom prst="blockArc">
                <a:avLst>
                  <a:gd name="adj1" fmla="val 10800000"/>
                  <a:gd name="adj2" fmla="val 0"/>
                  <a:gd name="adj3" fmla="val 2676"/>
                </a:avLst>
              </a:prstGeom>
              <a:ln/>
            </p:spPr>
            <p:style>
              <a:lnRef idx="0">
                <a:schemeClr val="accent1"/>
              </a:lnRef>
              <a:fillRef idx="1001">
                <a:schemeClr val="lt2"/>
              </a:fillRef>
              <a:effectRef idx="3">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8" name="Oval 27">
                <a:extLst>
                  <a:ext uri="{FF2B5EF4-FFF2-40B4-BE49-F238E27FC236}">
                    <a16:creationId xmlns:a16="http://schemas.microsoft.com/office/drawing/2014/main" id="{34CAB3ED-543F-4804-97A7-F9F413D86D31}"/>
                  </a:ext>
                </a:extLst>
              </p:cNvPr>
              <p:cNvSpPr/>
              <p:nvPr/>
            </p:nvSpPr>
            <p:spPr>
              <a:xfrm>
                <a:off x="3985032" y="1885143"/>
                <a:ext cx="288032" cy="288032"/>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000" dirty="0">
                    <a:solidFill>
                      <a:schemeClr val="bg1"/>
                    </a:solidFill>
                  </a:rPr>
                  <a:t>7</a:t>
                </a:r>
                <a:endParaRPr lang="ko-KR" altLang="en-US" sz="2000" dirty="0">
                  <a:solidFill>
                    <a:schemeClr val="bg1"/>
                  </a:solidFill>
                </a:endParaRPr>
              </a:p>
            </p:txBody>
          </p:sp>
          <p:sp>
            <p:nvSpPr>
              <p:cNvPr id="33" name="Oval 33">
                <a:extLst>
                  <a:ext uri="{FF2B5EF4-FFF2-40B4-BE49-F238E27FC236}">
                    <a16:creationId xmlns:a16="http://schemas.microsoft.com/office/drawing/2014/main" id="{8F3B751F-2C74-5B4B-86E9-F0EBC43A2205}"/>
                  </a:ext>
                </a:extLst>
              </p:cNvPr>
              <p:cNvSpPr/>
              <p:nvPr/>
            </p:nvSpPr>
            <p:spPr>
              <a:xfrm>
                <a:off x="9893406" y="3856866"/>
                <a:ext cx="288032" cy="288032"/>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bg1"/>
                  </a:solidFill>
                </a:endParaRPr>
              </a:p>
            </p:txBody>
          </p:sp>
          <p:sp>
            <p:nvSpPr>
              <p:cNvPr id="35" name="TextBox 34">
                <a:extLst>
                  <a:ext uri="{FF2B5EF4-FFF2-40B4-BE49-F238E27FC236}">
                    <a16:creationId xmlns:a16="http://schemas.microsoft.com/office/drawing/2014/main" id="{E10167FB-1CF6-0952-F1AC-70EEA902D85F}"/>
                  </a:ext>
                </a:extLst>
              </p:cNvPr>
              <p:cNvSpPr txBox="1"/>
              <p:nvPr/>
            </p:nvSpPr>
            <p:spPr>
              <a:xfrm>
                <a:off x="9818377" y="3827368"/>
                <a:ext cx="513356" cy="369332"/>
              </a:xfrm>
              <a:prstGeom prst="rect">
                <a:avLst/>
              </a:prstGeom>
              <a:noFill/>
            </p:spPr>
            <p:txBody>
              <a:bodyPr wrap="square" rtlCol="0">
                <a:spAutoFit/>
              </a:bodyPr>
              <a:lstStyle/>
              <a:p>
                <a:r>
                  <a:rPr lang="en-US" dirty="0">
                    <a:solidFill>
                      <a:schemeClr val="bg1"/>
                    </a:solidFill>
                  </a:rPr>
                  <a:t>10</a:t>
                </a:r>
                <a:endParaRPr lang="el-GR" dirty="0">
                  <a:solidFill>
                    <a:schemeClr val="bg1"/>
                  </a:solidFill>
                </a:endParaRPr>
              </a:p>
            </p:txBody>
          </p:sp>
          <p:sp>
            <p:nvSpPr>
              <p:cNvPr id="36" name="Oval 61">
                <a:extLst>
                  <a:ext uri="{FF2B5EF4-FFF2-40B4-BE49-F238E27FC236}">
                    <a16:creationId xmlns:a16="http://schemas.microsoft.com/office/drawing/2014/main" id="{4B5F06D4-BA3C-2F32-2C93-A092DBFC39D5}"/>
                  </a:ext>
                </a:extLst>
              </p:cNvPr>
              <p:cNvSpPr/>
              <p:nvPr/>
            </p:nvSpPr>
            <p:spPr>
              <a:xfrm>
                <a:off x="1729315" y="2565606"/>
                <a:ext cx="866378" cy="866378"/>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7" name="Picture 12" descr="Business Casual Icons - Free SVG &amp; PNG Business Casual Images - Noun Project">
                <a:extLst>
                  <a:ext uri="{FF2B5EF4-FFF2-40B4-BE49-F238E27FC236}">
                    <a16:creationId xmlns:a16="http://schemas.microsoft.com/office/drawing/2014/main" id="{A51A4E8D-9169-97A4-EE7C-8FD9B2608FD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5515" y="2603477"/>
                <a:ext cx="763542" cy="76354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BF82A10-9B1F-CCB6-6844-5254EDDAD48B}"/>
                  </a:ext>
                </a:extLst>
              </p:cNvPr>
              <p:cNvSpPr txBox="1"/>
              <p:nvPr/>
            </p:nvSpPr>
            <p:spPr>
              <a:xfrm>
                <a:off x="1157994" y="4297595"/>
                <a:ext cx="1986185" cy="707886"/>
              </a:xfrm>
              <a:prstGeom prst="rect">
                <a:avLst/>
              </a:prstGeom>
              <a:noFill/>
            </p:spPr>
            <p:txBody>
              <a:bodyPr wrap="square" lIns="108000" rIns="108000" rtlCol="0">
                <a:spAutoFit/>
              </a:bodyPr>
              <a:lstStyle/>
              <a:p>
                <a:pPr algn="ctr"/>
                <a:r>
                  <a:rPr lang="en-US" altLang="ko-KR" sz="2000" b="1" dirty="0">
                    <a:solidFill>
                      <a:schemeClr val="tx1">
                        <a:lumMod val="75000"/>
                        <a:lumOff val="25000"/>
                      </a:schemeClr>
                    </a:solidFill>
                    <a:cs typeface="Arial" pitchFamily="34" charset="0"/>
                  </a:rPr>
                  <a:t>Update Usage Values</a:t>
                </a:r>
                <a:endParaRPr lang="ko-KR" altLang="en-US" sz="2000" b="1"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id="{F2919BB5-D568-8BAD-1E9B-8EF278D481E2}"/>
                  </a:ext>
                </a:extLst>
              </p:cNvPr>
              <p:cNvSpPr txBox="1"/>
              <p:nvPr/>
            </p:nvSpPr>
            <p:spPr>
              <a:xfrm>
                <a:off x="1495348" y="1386158"/>
                <a:ext cx="138598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14,159 x 7</a:t>
                </a:r>
                <a:endParaRPr lang="el-GR" dirty="0"/>
              </a:p>
            </p:txBody>
          </p:sp>
          <p:sp>
            <p:nvSpPr>
              <p:cNvPr id="29" name="막힌 원호 46">
                <a:extLst>
                  <a:ext uri="{FF2B5EF4-FFF2-40B4-BE49-F238E27FC236}">
                    <a16:creationId xmlns:a16="http://schemas.microsoft.com/office/drawing/2014/main" id="{10F6B3BA-3663-C578-39E2-088491D5FF64}"/>
                  </a:ext>
                </a:extLst>
              </p:cNvPr>
              <p:cNvSpPr/>
              <p:nvPr/>
            </p:nvSpPr>
            <p:spPr>
              <a:xfrm rot="10800000">
                <a:off x="1180339" y="2007725"/>
                <a:ext cx="2016000" cy="2016000"/>
              </a:xfrm>
              <a:prstGeom prst="blockArc">
                <a:avLst>
                  <a:gd name="adj1" fmla="val 10800000"/>
                  <a:gd name="adj2" fmla="val 0"/>
                  <a:gd name="adj3" fmla="val 2676"/>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ko-KR" altLang="en-US" sz="2700" dirty="0">
                  <a:solidFill>
                    <a:schemeClr val="tx1"/>
                  </a:solidFill>
                </a:endParaRPr>
              </a:p>
            </p:txBody>
          </p:sp>
          <p:sp>
            <p:nvSpPr>
              <p:cNvPr id="32" name="Oval 55">
                <a:extLst>
                  <a:ext uri="{FF2B5EF4-FFF2-40B4-BE49-F238E27FC236}">
                    <a16:creationId xmlns:a16="http://schemas.microsoft.com/office/drawing/2014/main" id="{31540C99-DD27-C636-8CF2-4B9696B586EC}"/>
                  </a:ext>
                </a:extLst>
              </p:cNvPr>
              <p:cNvSpPr/>
              <p:nvPr/>
            </p:nvSpPr>
            <p:spPr>
              <a:xfrm>
                <a:off x="2020149" y="3835141"/>
                <a:ext cx="288032" cy="288032"/>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000" dirty="0">
                    <a:solidFill>
                      <a:schemeClr val="bg1"/>
                    </a:solidFill>
                  </a:rPr>
                  <a:t>6</a:t>
                </a:r>
                <a:endParaRPr lang="ko-KR" altLang="en-US" sz="2000" dirty="0">
                  <a:solidFill>
                    <a:schemeClr val="bg1"/>
                  </a:solidFill>
                </a:endParaRPr>
              </a:p>
            </p:txBody>
          </p:sp>
        </p:grpSp>
        <p:sp>
          <p:nvSpPr>
            <p:cNvPr id="44" name="TextBox 43">
              <a:extLst>
                <a:ext uri="{FF2B5EF4-FFF2-40B4-BE49-F238E27FC236}">
                  <a16:creationId xmlns:a16="http://schemas.microsoft.com/office/drawing/2014/main" id="{1342066F-0C64-579F-5202-7F0CA2BB1C35}"/>
                </a:ext>
              </a:extLst>
            </p:cNvPr>
            <p:cNvSpPr txBox="1"/>
            <p:nvPr/>
          </p:nvSpPr>
          <p:spPr>
            <a:xfrm>
              <a:off x="9326645" y="1420320"/>
              <a:ext cx="1385980"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14,000 x 12</a:t>
              </a:r>
              <a:endParaRPr lang="el-GR" dirty="0"/>
            </a:p>
          </p:txBody>
        </p:sp>
      </p:grpSp>
    </p:spTree>
    <p:extLst>
      <p:ext uri="{BB962C8B-B14F-4D97-AF65-F5344CB8AC3E}">
        <p14:creationId xmlns:p14="http://schemas.microsoft.com/office/powerpoint/2010/main" val="854036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0A7A9CEA-6119-27A5-183A-B6616B81D7C9}"/>
              </a:ext>
            </a:extLst>
          </p:cNvPr>
          <p:cNvSpPr txBox="1">
            <a:spLocks/>
          </p:cNvSpPr>
          <p:nvPr/>
        </p:nvSpPr>
        <p:spPr>
          <a:xfrm>
            <a:off x="309401" y="0"/>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ArticleType Distribution </a:t>
            </a:r>
          </a:p>
          <a:p>
            <a:pPr marL="0" indent="0" algn="ctr">
              <a:buNone/>
            </a:pPr>
            <a:r>
              <a:rPr lang="en-US" sz="5400" dirty="0"/>
              <a:t>Augmentation</a:t>
            </a:r>
          </a:p>
        </p:txBody>
      </p:sp>
      <p:sp>
        <p:nvSpPr>
          <p:cNvPr id="17" name="TextBox 16">
            <a:extLst>
              <a:ext uri="{FF2B5EF4-FFF2-40B4-BE49-F238E27FC236}">
                <a16:creationId xmlns:a16="http://schemas.microsoft.com/office/drawing/2014/main" id="{4DA00305-8108-E4CC-43F0-0C0BD336B692}"/>
              </a:ext>
            </a:extLst>
          </p:cNvPr>
          <p:cNvSpPr txBox="1"/>
          <p:nvPr/>
        </p:nvSpPr>
        <p:spPr>
          <a:xfrm>
            <a:off x="926284" y="6434213"/>
            <a:ext cx="5145024" cy="369332"/>
          </a:xfrm>
          <a:prstGeom prst="rect">
            <a:avLst/>
          </a:prstGeom>
          <a:noFill/>
        </p:spPr>
        <p:txBody>
          <a:bodyPr wrap="square" rtlCol="0">
            <a:spAutoFit/>
          </a:bodyPr>
          <a:lstStyle/>
          <a:p>
            <a:pPr algn="ctr"/>
            <a:r>
              <a:rPr lang="en-US" dirty="0"/>
              <a:t>Before</a:t>
            </a:r>
            <a:endParaRPr lang="el-GR" dirty="0"/>
          </a:p>
        </p:txBody>
      </p:sp>
      <p:sp>
        <p:nvSpPr>
          <p:cNvPr id="18" name="TextBox 17">
            <a:extLst>
              <a:ext uri="{FF2B5EF4-FFF2-40B4-BE49-F238E27FC236}">
                <a16:creationId xmlns:a16="http://schemas.microsoft.com/office/drawing/2014/main" id="{43398309-0A5F-D525-DC9E-94707B5509EB}"/>
              </a:ext>
            </a:extLst>
          </p:cNvPr>
          <p:cNvSpPr txBox="1"/>
          <p:nvPr/>
        </p:nvSpPr>
        <p:spPr>
          <a:xfrm>
            <a:off x="5949696" y="6434213"/>
            <a:ext cx="5145024" cy="369332"/>
          </a:xfrm>
          <a:prstGeom prst="rect">
            <a:avLst/>
          </a:prstGeom>
          <a:noFill/>
        </p:spPr>
        <p:txBody>
          <a:bodyPr wrap="square" rtlCol="0">
            <a:spAutoFit/>
          </a:bodyPr>
          <a:lstStyle/>
          <a:p>
            <a:pPr algn="ctr"/>
            <a:r>
              <a:rPr lang="en-US" dirty="0"/>
              <a:t>After</a:t>
            </a:r>
            <a:endParaRPr lang="el-GR" dirty="0"/>
          </a:p>
        </p:txBody>
      </p:sp>
      <p:pic>
        <p:nvPicPr>
          <p:cNvPr id="3" name="Εικόνα 2">
            <a:extLst>
              <a:ext uri="{FF2B5EF4-FFF2-40B4-BE49-F238E27FC236}">
                <a16:creationId xmlns:a16="http://schemas.microsoft.com/office/drawing/2014/main" id="{2D30977F-6A39-6E32-82FA-27B3CE6BC3C4}"/>
              </a:ext>
            </a:extLst>
          </p:cNvPr>
          <p:cNvPicPr>
            <a:picLocks noChangeAspect="1"/>
          </p:cNvPicPr>
          <p:nvPr/>
        </p:nvPicPr>
        <p:blipFill>
          <a:blip r:embed="rId2"/>
          <a:stretch>
            <a:fillRect/>
          </a:stretch>
        </p:blipFill>
        <p:spPr>
          <a:xfrm>
            <a:off x="6632208" y="1783114"/>
            <a:ext cx="3780000" cy="3780000"/>
          </a:xfrm>
          <a:prstGeom prst="rect">
            <a:avLst/>
          </a:prstGeom>
        </p:spPr>
      </p:pic>
      <p:pic>
        <p:nvPicPr>
          <p:cNvPr id="5" name="Εικόνα 4">
            <a:extLst>
              <a:ext uri="{FF2B5EF4-FFF2-40B4-BE49-F238E27FC236}">
                <a16:creationId xmlns:a16="http://schemas.microsoft.com/office/drawing/2014/main" id="{34CB5D5F-653C-0C6C-2230-7CCAEE93D8C4}"/>
              </a:ext>
            </a:extLst>
          </p:cNvPr>
          <p:cNvPicPr>
            <a:picLocks noChangeAspect="1"/>
          </p:cNvPicPr>
          <p:nvPr/>
        </p:nvPicPr>
        <p:blipFill>
          <a:blip r:embed="rId3"/>
          <a:stretch>
            <a:fillRect/>
          </a:stretch>
        </p:blipFill>
        <p:spPr>
          <a:xfrm>
            <a:off x="10901386" y="1783114"/>
            <a:ext cx="981212" cy="2572109"/>
          </a:xfrm>
          <a:prstGeom prst="rect">
            <a:avLst/>
          </a:prstGeom>
        </p:spPr>
      </p:pic>
      <p:pic>
        <p:nvPicPr>
          <p:cNvPr id="7" name="Εικόνα 6">
            <a:extLst>
              <a:ext uri="{FF2B5EF4-FFF2-40B4-BE49-F238E27FC236}">
                <a16:creationId xmlns:a16="http://schemas.microsoft.com/office/drawing/2014/main" id="{293EDFBF-4C50-DF83-AA67-98957A582332}"/>
              </a:ext>
            </a:extLst>
          </p:cNvPr>
          <p:cNvPicPr>
            <a:picLocks noChangeAspect="1"/>
          </p:cNvPicPr>
          <p:nvPr/>
        </p:nvPicPr>
        <p:blipFill>
          <a:blip r:embed="rId4"/>
          <a:stretch>
            <a:fillRect/>
          </a:stretch>
        </p:blipFill>
        <p:spPr>
          <a:xfrm>
            <a:off x="1608796" y="1783114"/>
            <a:ext cx="3780000" cy="4645954"/>
          </a:xfrm>
          <a:prstGeom prst="rect">
            <a:avLst/>
          </a:prstGeom>
        </p:spPr>
      </p:pic>
    </p:spTree>
    <p:extLst>
      <p:ext uri="{BB962C8B-B14F-4D97-AF65-F5344CB8AC3E}">
        <p14:creationId xmlns:p14="http://schemas.microsoft.com/office/powerpoint/2010/main" val="755809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0A7A9CEA-6119-27A5-183A-B6616B81D7C9}"/>
              </a:ext>
            </a:extLst>
          </p:cNvPr>
          <p:cNvSpPr txBox="1">
            <a:spLocks/>
          </p:cNvSpPr>
          <p:nvPr/>
        </p:nvSpPr>
        <p:spPr>
          <a:xfrm>
            <a:off x="309401" y="0"/>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SubCategory Distribution </a:t>
            </a:r>
          </a:p>
          <a:p>
            <a:pPr marL="0" indent="0" algn="ctr">
              <a:buNone/>
            </a:pPr>
            <a:r>
              <a:rPr lang="en-US" sz="5400" dirty="0"/>
              <a:t>Augmentation</a:t>
            </a:r>
          </a:p>
        </p:txBody>
      </p:sp>
      <p:sp>
        <p:nvSpPr>
          <p:cNvPr id="17" name="TextBox 16">
            <a:extLst>
              <a:ext uri="{FF2B5EF4-FFF2-40B4-BE49-F238E27FC236}">
                <a16:creationId xmlns:a16="http://schemas.microsoft.com/office/drawing/2014/main" id="{4DA00305-8108-E4CC-43F0-0C0BD336B692}"/>
              </a:ext>
            </a:extLst>
          </p:cNvPr>
          <p:cNvSpPr txBox="1"/>
          <p:nvPr/>
        </p:nvSpPr>
        <p:spPr>
          <a:xfrm>
            <a:off x="926284" y="6434213"/>
            <a:ext cx="5145024" cy="369332"/>
          </a:xfrm>
          <a:prstGeom prst="rect">
            <a:avLst/>
          </a:prstGeom>
          <a:noFill/>
        </p:spPr>
        <p:txBody>
          <a:bodyPr wrap="square" rtlCol="0">
            <a:spAutoFit/>
          </a:bodyPr>
          <a:lstStyle/>
          <a:p>
            <a:pPr algn="ctr"/>
            <a:r>
              <a:rPr lang="en-US" dirty="0"/>
              <a:t>Before</a:t>
            </a:r>
            <a:endParaRPr lang="el-GR" dirty="0"/>
          </a:p>
        </p:txBody>
      </p:sp>
      <p:sp>
        <p:nvSpPr>
          <p:cNvPr id="18" name="TextBox 17">
            <a:extLst>
              <a:ext uri="{FF2B5EF4-FFF2-40B4-BE49-F238E27FC236}">
                <a16:creationId xmlns:a16="http://schemas.microsoft.com/office/drawing/2014/main" id="{43398309-0A5F-D525-DC9E-94707B5509EB}"/>
              </a:ext>
            </a:extLst>
          </p:cNvPr>
          <p:cNvSpPr txBox="1"/>
          <p:nvPr/>
        </p:nvSpPr>
        <p:spPr>
          <a:xfrm>
            <a:off x="5949696" y="6434213"/>
            <a:ext cx="5145024" cy="369332"/>
          </a:xfrm>
          <a:prstGeom prst="rect">
            <a:avLst/>
          </a:prstGeom>
          <a:noFill/>
        </p:spPr>
        <p:txBody>
          <a:bodyPr wrap="square" rtlCol="0">
            <a:spAutoFit/>
          </a:bodyPr>
          <a:lstStyle/>
          <a:p>
            <a:pPr algn="ctr"/>
            <a:r>
              <a:rPr lang="en-US" dirty="0"/>
              <a:t>After</a:t>
            </a:r>
            <a:endParaRPr lang="el-GR" dirty="0"/>
          </a:p>
        </p:txBody>
      </p:sp>
      <p:pic>
        <p:nvPicPr>
          <p:cNvPr id="3" name="Εικόνα 2">
            <a:extLst>
              <a:ext uri="{FF2B5EF4-FFF2-40B4-BE49-F238E27FC236}">
                <a16:creationId xmlns:a16="http://schemas.microsoft.com/office/drawing/2014/main" id="{BFE27D03-9350-F7B9-F7CF-1D2D822D387A}"/>
              </a:ext>
            </a:extLst>
          </p:cNvPr>
          <p:cNvPicPr>
            <a:picLocks noChangeAspect="1"/>
          </p:cNvPicPr>
          <p:nvPr/>
        </p:nvPicPr>
        <p:blipFill>
          <a:blip r:embed="rId2"/>
          <a:stretch>
            <a:fillRect/>
          </a:stretch>
        </p:blipFill>
        <p:spPr>
          <a:xfrm>
            <a:off x="6071308" y="1860472"/>
            <a:ext cx="4828293" cy="4654726"/>
          </a:xfrm>
          <a:prstGeom prst="rect">
            <a:avLst/>
          </a:prstGeom>
        </p:spPr>
      </p:pic>
      <p:pic>
        <p:nvPicPr>
          <p:cNvPr id="5" name="Εικόνα 4">
            <a:extLst>
              <a:ext uri="{FF2B5EF4-FFF2-40B4-BE49-F238E27FC236}">
                <a16:creationId xmlns:a16="http://schemas.microsoft.com/office/drawing/2014/main" id="{CAA2FC49-E146-9744-BF50-F9BC60A4A464}"/>
              </a:ext>
            </a:extLst>
          </p:cNvPr>
          <p:cNvPicPr>
            <a:picLocks noChangeAspect="1"/>
          </p:cNvPicPr>
          <p:nvPr/>
        </p:nvPicPr>
        <p:blipFill>
          <a:blip r:embed="rId3"/>
          <a:stretch>
            <a:fillRect/>
          </a:stretch>
        </p:blipFill>
        <p:spPr>
          <a:xfrm>
            <a:off x="10804952" y="2085837"/>
            <a:ext cx="1047896" cy="409632"/>
          </a:xfrm>
          <a:prstGeom prst="rect">
            <a:avLst/>
          </a:prstGeom>
        </p:spPr>
      </p:pic>
      <p:pic>
        <p:nvPicPr>
          <p:cNvPr id="7" name="Εικόνα 6">
            <a:extLst>
              <a:ext uri="{FF2B5EF4-FFF2-40B4-BE49-F238E27FC236}">
                <a16:creationId xmlns:a16="http://schemas.microsoft.com/office/drawing/2014/main" id="{F0D828E4-5B17-8753-6493-6351418BB6C4}"/>
              </a:ext>
            </a:extLst>
          </p:cNvPr>
          <p:cNvPicPr>
            <a:picLocks noChangeAspect="1"/>
          </p:cNvPicPr>
          <p:nvPr/>
        </p:nvPicPr>
        <p:blipFill>
          <a:blip r:embed="rId4"/>
          <a:stretch>
            <a:fillRect/>
          </a:stretch>
        </p:blipFill>
        <p:spPr>
          <a:xfrm>
            <a:off x="1107848" y="1941456"/>
            <a:ext cx="4660285" cy="4566454"/>
          </a:xfrm>
          <a:prstGeom prst="rect">
            <a:avLst/>
          </a:prstGeom>
        </p:spPr>
      </p:pic>
    </p:spTree>
    <p:extLst>
      <p:ext uri="{BB962C8B-B14F-4D97-AF65-F5344CB8AC3E}">
        <p14:creationId xmlns:p14="http://schemas.microsoft.com/office/powerpoint/2010/main" val="1236695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Εικόνα 10">
            <a:extLst>
              <a:ext uri="{FF2B5EF4-FFF2-40B4-BE49-F238E27FC236}">
                <a16:creationId xmlns:a16="http://schemas.microsoft.com/office/drawing/2014/main" id="{0034E2C2-36AD-01DE-A723-EDB40BEAB95D}"/>
              </a:ext>
            </a:extLst>
          </p:cNvPr>
          <p:cNvPicPr>
            <a:picLocks noChangeAspect="1"/>
          </p:cNvPicPr>
          <p:nvPr/>
        </p:nvPicPr>
        <p:blipFill rotWithShape="1">
          <a:blip r:embed="rId2"/>
          <a:srcRect b="3825"/>
          <a:stretch/>
        </p:blipFill>
        <p:spPr>
          <a:xfrm>
            <a:off x="5578598" y="1658112"/>
            <a:ext cx="5577676" cy="5047897"/>
          </a:xfrm>
          <a:prstGeom prst="rect">
            <a:avLst/>
          </a:prstGeom>
        </p:spPr>
      </p:pic>
      <p:pic>
        <p:nvPicPr>
          <p:cNvPr id="13" name="Εικόνα 12">
            <a:extLst>
              <a:ext uri="{FF2B5EF4-FFF2-40B4-BE49-F238E27FC236}">
                <a16:creationId xmlns:a16="http://schemas.microsoft.com/office/drawing/2014/main" id="{67E71B8D-EB86-ADEB-A7DC-8D0C6DE879D5}"/>
              </a:ext>
            </a:extLst>
          </p:cNvPr>
          <p:cNvPicPr>
            <a:picLocks noChangeAspect="1"/>
          </p:cNvPicPr>
          <p:nvPr/>
        </p:nvPicPr>
        <p:blipFill>
          <a:blip r:embed="rId3"/>
          <a:stretch>
            <a:fillRect/>
          </a:stretch>
        </p:blipFill>
        <p:spPr>
          <a:xfrm>
            <a:off x="10620463" y="1982462"/>
            <a:ext cx="1047896" cy="600159"/>
          </a:xfrm>
          <a:prstGeom prst="rect">
            <a:avLst/>
          </a:prstGeom>
        </p:spPr>
      </p:pic>
      <p:sp>
        <p:nvSpPr>
          <p:cNvPr id="14" name="Text Placeholder 1">
            <a:extLst>
              <a:ext uri="{FF2B5EF4-FFF2-40B4-BE49-F238E27FC236}">
                <a16:creationId xmlns:a16="http://schemas.microsoft.com/office/drawing/2014/main" id="{0A7A9CEA-6119-27A5-183A-B6616B81D7C9}"/>
              </a:ext>
            </a:extLst>
          </p:cNvPr>
          <p:cNvSpPr txBox="1">
            <a:spLocks/>
          </p:cNvSpPr>
          <p:nvPr/>
        </p:nvSpPr>
        <p:spPr>
          <a:xfrm>
            <a:off x="309401" y="0"/>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Gender Distribution </a:t>
            </a:r>
          </a:p>
          <a:p>
            <a:pPr marL="0" indent="0" algn="ctr">
              <a:buNone/>
            </a:pPr>
            <a:r>
              <a:rPr lang="en-US" sz="5400" dirty="0"/>
              <a:t>Augmentation</a:t>
            </a:r>
          </a:p>
        </p:txBody>
      </p:sp>
      <p:pic>
        <p:nvPicPr>
          <p:cNvPr id="16" name="Εικόνα 15">
            <a:extLst>
              <a:ext uri="{FF2B5EF4-FFF2-40B4-BE49-F238E27FC236}">
                <a16:creationId xmlns:a16="http://schemas.microsoft.com/office/drawing/2014/main" id="{4C9C54DA-FD65-D5E8-07C0-A0657A910D57}"/>
              </a:ext>
            </a:extLst>
          </p:cNvPr>
          <p:cNvPicPr>
            <a:picLocks noChangeAspect="1"/>
          </p:cNvPicPr>
          <p:nvPr/>
        </p:nvPicPr>
        <p:blipFill>
          <a:blip r:embed="rId4"/>
          <a:stretch>
            <a:fillRect/>
          </a:stretch>
        </p:blipFill>
        <p:spPr>
          <a:xfrm>
            <a:off x="1035726" y="1958078"/>
            <a:ext cx="4864586" cy="4601218"/>
          </a:xfrm>
          <a:prstGeom prst="rect">
            <a:avLst/>
          </a:prstGeom>
        </p:spPr>
      </p:pic>
      <p:sp>
        <p:nvSpPr>
          <p:cNvPr id="17" name="TextBox 16">
            <a:extLst>
              <a:ext uri="{FF2B5EF4-FFF2-40B4-BE49-F238E27FC236}">
                <a16:creationId xmlns:a16="http://schemas.microsoft.com/office/drawing/2014/main" id="{4DA00305-8108-E4CC-43F0-0C0BD336B692}"/>
              </a:ext>
            </a:extLst>
          </p:cNvPr>
          <p:cNvSpPr txBox="1"/>
          <p:nvPr/>
        </p:nvSpPr>
        <p:spPr>
          <a:xfrm>
            <a:off x="926284" y="6434213"/>
            <a:ext cx="5145024" cy="369332"/>
          </a:xfrm>
          <a:prstGeom prst="rect">
            <a:avLst/>
          </a:prstGeom>
          <a:noFill/>
        </p:spPr>
        <p:txBody>
          <a:bodyPr wrap="square" rtlCol="0">
            <a:spAutoFit/>
          </a:bodyPr>
          <a:lstStyle/>
          <a:p>
            <a:pPr algn="ctr"/>
            <a:r>
              <a:rPr lang="en-US" dirty="0"/>
              <a:t>Before</a:t>
            </a:r>
            <a:endParaRPr lang="el-GR" dirty="0"/>
          </a:p>
        </p:txBody>
      </p:sp>
      <p:sp>
        <p:nvSpPr>
          <p:cNvPr id="18" name="TextBox 17">
            <a:extLst>
              <a:ext uri="{FF2B5EF4-FFF2-40B4-BE49-F238E27FC236}">
                <a16:creationId xmlns:a16="http://schemas.microsoft.com/office/drawing/2014/main" id="{43398309-0A5F-D525-DC9E-94707B5509EB}"/>
              </a:ext>
            </a:extLst>
          </p:cNvPr>
          <p:cNvSpPr txBox="1"/>
          <p:nvPr/>
        </p:nvSpPr>
        <p:spPr>
          <a:xfrm>
            <a:off x="5949696" y="6434213"/>
            <a:ext cx="5145024" cy="369332"/>
          </a:xfrm>
          <a:prstGeom prst="rect">
            <a:avLst/>
          </a:prstGeom>
          <a:noFill/>
        </p:spPr>
        <p:txBody>
          <a:bodyPr wrap="square" rtlCol="0">
            <a:spAutoFit/>
          </a:bodyPr>
          <a:lstStyle/>
          <a:p>
            <a:pPr algn="ctr"/>
            <a:r>
              <a:rPr lang="en-US" dirty="0"/>
              <a:t>After</a:t>
            </a:r>
            <a:endParaRPr lang="el-GR" dirty="0"/>
          </a:p>
        </p:txBody>
      </p:sp>
    </p:spTree>
    <p:extLst>
      <p:ext uri="{BB962C8B-B14F-4D97-AF65-F5344CB8AC3E}">
        <p14:creationId xmlns:p14="http://schemas.microsoft.com/office/powerpoint/2010/main" val="238560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0A7A9CEA-6119-27A5-183A-B6616B81D7C9}"/>
              </a:ext>
            </a:extLst>
          </p:cNvPr>
          <p:cNvSpPr txBox="1">
            <a:spLocks/>
          </p:cNvSpPr>
          <p:nvPr/>
        </p:nvSpPr>
        <p:spPr>
          <a:xfrm>
            <a:off x="309401" y="0"/>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Season Distribution </a:t>
            </a:r>
          </a:p>
          <a:p>
            <a:pPr marL="0" indent="0" algn="ctr">
              <a:buNone/>
            </a:pPr>
            <a:r>
              <a:rPr lang="en-US" sz="5400" dirty="0"/>
              <a:t>Augmentation</a:t>
            </a:r>
          </a:p>
        </p:txBody>
      </p:sp>
      <p:sp>
        <p:nvSpPr>
          <p:cNvPr id="17" name="TextBox 16">
            <a:extLst>
              <a:ext uri="{FF2B5EF4-FFF2-40B4-BE49-F238E27FC236}">
                <a16:creationId xmlns:a16="http://schemas.microsoft.com/office/drawing/2014/main" id="{4DA00305-8108-E4CC-43F0-0C0BD336B692}"/>
              </a:ext>
            </a:extLst>
          </p:cNvPr>
          <p:cNvSpPr txBox="1"/>
          <p:nvPr/>
        </p:nvSpPr>
        <p:spPr>
          <a:xfrm>
            <a:off x="926284" y="6434213"/>
            <a:ext cx="5145024" cy="369332"/>
          </a:xfrm>
          <a:prstGeom prst="rect">
            <a:avLst/>
          </a:prstGeom>
          <a:noFill/>
        </p:spPr>
        <p:txBody>
          <a:bodyPr wrap="square" rtlCol="0">
            <a:spAutoFit/>
          </a:bodyPr>
          <a:lstStyle/>
          <a:p>
            <a:pPr algn="ctr"/>
            <a:r>
              <a:rPr lang="en-US" dirty="0"/>
              <a:t>Before</a:t>
            </a:r>
            <a:endParaRPr lang="el-GR" dirty="0"/>
          </a:p>
        </p:txBody>
      </p:sp>
      <p:sp>
        <p:nvSpPr>
          <p:cNvPr id="18" name="TextBox 17">
            <a:extLst>
              <a:ext uri="{FF2B5EF4-FFF2-40B4-BE49-F238E27FC236}">
                <a16:creationId xmlns:a16="http://schemas.microsoft.com/office/drawing/2014/main" id="{43398309-0A5F-D525-DC9E-94707B5509EB}"/>
              </a:ext>
            </a:extLst>
          </p:cNvPr>
          <p:cNvSpPr txBox="1"/>
          <p:nvPr/>
        </p:nvSpPr>
        <p:spPr>
          <a:xfrm>
            <a:off x="5949696" y="6434213"/>
            <a:ext cx="5145024" cy="369332"/>
          </a:xfrm>
          <a:prstGeom prst="rect">
            <a:avLst/>
          </a:prstGeom>
          <a:noFill/>
        </p:spPr>
        <p:txBody>
          <a:bodyPr wrap="square" rtlCol="0">
            <a:spAutoFit/>
          </a:bodyPr>
          <a:lstStyle/>
          <a:p>
            <a:pPr algn="ctr"/>
            <a:r>
              <a:rPr lang="en-US" dirty="0"/>
              <a:t>After</a:t>
            </a:r>
            <a:endParaRPr lang="el-GR" dirty="0"/>
          </a:p>
        </p:txBody>
      </p:sp>
      <p:pic>
        <p:nvPicPr>
          <p:cNvPr id="10" name="Εικόνα 9">
            <a:extLst>
              <a:ext uri="{FF2B5EF4-FFF2-40B4-BE49-F238E27FC236}">
                <a16:creationId xmlns:a16="http://schemas.microsoft.com/office/drawing/2014/main" id="{2CDCD0B7-17B3-B659-DCC9-4EB25FFF7392}"/>
              </a:ext>
            </a:extLst>
          </p:cNvPr>
          <p:cNvPicPr>
            <a:picLocks noChangeAspect="1"/>
          </p:cNvPicPr>
          <p:nvPr/>
        </p:nvPicPr>
        <p:blipFill>
          <a:blip r:embed="rId2"/>
          <a:stretch>
            <a:fillRect/>
          </a:stretch>
        </p:blipFill>
        <p:spPr>
          <a:xfrm>
            <a:off x="1308637" y="1783114"/>
            <a:ext cx="4380317" cy="4651099"/>
          </a:xfrm>
          <a:prstGeom prst="rect">
            <a:avLst/>
          </a:prstGeom>
        </p:spPr>
      </p:pic>
      <p:pic>
        <p:nvPicPr>
          <p:cNvPr id="12" name="Εικόνα 11">
            <a:extLst>
              <a:ext uri="{FF2B5EF4-FFF2-40B4-BE49-F238E27FC236}">
                <a16:creationId xmlns:a16="http://schemas.microsoft.com/office/drawing/2014/main" id="{29FAEE03-110D-BB6F-2B6D-56368F073643}"/>
              </a:ext>
            </a:extLst>
          </p:cNvPr>
          <p:cNvPicPr>
            <a:picLocks noChangeAspect="1"/>
          </p:cNvPicPr>
          <p:nvPr/>
        </p:nvPicPr>
        <p:blipFill>
          <a:blip r:embed="rId3"/>
          <a:stretch>
            <a:fillRect/>
          </a:stretch>
        </p:blipFill>
        <p:spPr>
          <a:xfrm>
            <a:off x="309401" y="1783114"/>
            <a:ext cx="838317" cy="781159"/>
          </a:xfrm>
          <a:prstGeom prst="rect">
            <a:avLst/>
          </a:prstGeom>
        </p:spPr>
      </p:pic>
      <p:pic>
        <p:nvPicPr>
          <p:cNvPr id="15" name="Εικόνα 14">
            <a:extLst>
              <a:ext uri="{FF2B5EF4-FFF2-40B4-BE49-F238E27FC236}">
                <a16:creationId xmlns:a16="http://schemas.microsoft.com/office/drawing/2014/main" id="{61420A42-4A50-12EB-8567-4E56A96BBCE5}"/>
              </a:ext>
            </a:extLst>
          </p:cNvPr>
          <p:cNvPicPr>
            <a:picLocks noChangeAspect="1"/>
          </p:cNvPicPr>
          <p:nvPr/>
        </p:nvPicPr>
        <p:blipFill>
          <a:blip r:embed="rId4"/>
          <a:stretch>
            <a:fillRect/>
          </a:stretch>
        </p:blipFill>
        <p:spPr>
          <a:xfrm>
            <a:off x="6491363" y="1783114"/>
            <a:ext cx="4392000" cy="4392000"/>
          </a:xfrm>
          <a:prstGeom prst="rect">
            <a:avLst/>
          </a:prstGeom>
        </p:spPr>
      </p:pic>
      <p:pic>
        <p:nvPicPr>
          <p:cNvPr id="8" name="Εικόνα 7">
            <a:extLst>
              <a:ext uri="{FF2B5EF4-FFF2-40B4-BE49-F238E27FC236}">
                <a16:creationId xmlns:a16="http://schemas.microsoft.com/office/drawing/2014/main" id="{CB4006AE-9267-CA53-2D82-BFBC589F3C0C}"/>
              </a:ext>
            </a:extLst>
          </p:cNvPr>
          <p:cNvPicPr>
            <a:picLocks noChangeAspect="1"/>
          </p:cNvPicPr>
          <p:nvPr/>
        </p:nvPicPr>
        <p:blipFill>
          <a:blip r:embed="rId5"/>
          <a:stretch>
            <a:fillRect/>
          </a:stretch>
        </p:blipFill>
        <p:spPr>
          <a:xfrm>
            <a:off x="10625123" y="1783114"/>
            <a:ext cx="1257475" cy="419158"/>
          </a:xfrm>
          <a:prstGeom prst="rect">
            <a:avLst/>
          </a:prstGeom>
        </p:spPr>
      </p:pic>
    </p:spTree>
    <p:extLst>
      <p:ext uri="{BB962C8B-B14F-4D97-AF65-F5344CB8AC3E}">
        <p14:creationId xmlns:p14="http://schemas.microsoft.com/office/powerpoint/2010/main" val="3422432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0A7A9CEA-6119-27A5-183A-B6616B81D7C9}"/>
              </a:ext>
            </a:extLst>
          </p:cNvPr>
          <p:cNvSpPr txBox="1">
            <a:spLocks/>
          </p:cNvSpPr>
          <p:nvPr/>
        </p:nvSpPr>
        <p:spPr>
          <a:xfrm>
            <a:off x="309401" y="0"/>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Usage Distribution </a:t>
            </a:r>
          </a:p>
          <a:p>
            <a:pPr marL="0" indent="0" algn="ctr">
              <a:buNone/>
            </a:pPr>
            <a:r>
              <a:rPr lang="en-US" sz="5400" dirty="0"/>
              <a:t>Augmentation</a:t>
            </a:r>
          </a:p>
        </p:txBody>
      </p:sp>
      <p:sp>
        <p:nvSpPr>
          <p:cNvPr id="17" name="TextBox 16">
            <a:extLst>
              <a:ext uri="{FF2B5EF4-FFF2-40B4-BE49-F238E27FC236}">
                <a16:creationId xmlns:a16="http://schemas.microsoft.com/office/drawing/2014/main" id="{4DA00305-8108-E4CC-43F0-0C0BD336B692}"/>
              </a:ext>
            </a:extLst>
          </p:cNvPr>
          <p:cNvSpPr txBox="1"/>
          <p:nvPr/>
        </p:nvSpPr>
        <p:spPr>
          <a:xfrm>
            <a:off x="926284" y="6434213"/>
            <a:ext cx="5145024" cy="369332"/>
          </a:xfrm>
          <a:prstGeom prst="rect">
            <a:avLst/>
          </a:prstGeom>
          <a:noFill/>
        </p:spPr>
        <p:txBody>
          <a:bodyPr wrap="square" rtlCol="0">
            <a:spAutoFit/>
          </a:bodyPr>
          <a:lstStyle/>
          <a:p>
            <a:pPr algn="ctr"/>
            <a:r>
              <a:rPr lang="en-US" dirty="0"/>
              <a:t>Before</a:t>
            </a:r>
            <a:endParaRPr lang="el-GR" dirty="0"/>
          </a:p>
        </p:txBody>
      </p:sp>
      <p:sp>
        <p:nvSpPr>
          <p:cNvPr id="18" name="TextBox 17">
            <a:extLst>
              <a:ext uri="{FF2B5EF4-FFF2-40B4-BE49-F238E27FC236}">
                <a16:creationId xmlns:a16="http://schemas.microsoft.com/office/drawing/2014/main" id="{43398309-0A5F-D525-DC9E-94707B5509EB}"/>
              </a:ext>
            </a:extLst>
          </p:cNvPr>
          <p:cNvSpPr txBox="1"/>
          <p:nvPr/>
        </p:nvSpPr>
        <p:spPr>
          <a:xfrm>
            <a:off x="5949696" y="6434213"/>
            <a:ext cx="5145024" cy="369332"/>
          </a:xfrm>
          <a:prstGeom prst="rect">
            <a:avLst/>
          </a:prstGeom>
          <a:noFill/>
        </p:spPr>
        <p:txBody>
          <a:bodyPr wrap="square" rtlCol="0">
            <a:spAutoFit/>
          </a:bodyPr>
          <a:lstStyle/>
          <a:p>
            <a:pPr algn="ctr"/>
            <a:r>
              <a:rPr lang="en-US" dirty="0"/>
              <a:t>After</a:t>
            </a:r>
            <a:endParaRPr lang="el-GR" dirty="0"/>
          </a:p>
        </p:txBody>
      </p:sp>
      <p:pic>
        <p:nvPicPr>
          <p:cNvPr id="4" name="Εικόνα 3">
            <a:extLst>
              <a:ext uri="{FF2B5EF4-FFF2-40B4-BE49-F238E27FC236}">
                <a16:creationId xmlns:a16="http://schemas.microsoft.com/office/drawing/2014/main" id="{3B0C34C5-C142-CC76-777B-909B22541CA2}"/>
              </a:ext>
            </a:extLst>
          </p:cNvPr>
          <p:cNvPicPr>
            <a:picLocks noChangeAspect="1"/>
          </p:cNvPicPr>
          <p:nvPr/>
        </p:nvPicPr>
        <p:blipFill>
          <a:blip r:embed="rId2"/>
          <a:stretch>
            <a:fillRect/>
          </a:stretch>
        </p:blipFill>
        <p:spPr>
          <a:xfrm>
            <a:off x="6191744" y="1693031"/>
            <a:ext cx="4660928" cy="4644000"/>
          </a:xfrm>
          <a:prstGeom prst="rect">
            <a:avLst/>
          </a:prstGeom>
        </p:spPr>
      </p:pic>
      <p:pic>
        <p:nvPicPr>
          <p:cNvPr id="8" name="Εικόνα 7">
            <a:extLst>
              <a:ext uri="{FF2B5EF4-FFF2-40B4-BE49-F238E27FC236}">
                <a16:creationId xmlns:a16="http://schemas.microsoft.com/office/drawing/2014/main" id="{CDDE5A78-5AE0-DE9C-D8EA-8F6386023F12}"/>
              </a:ext>
            </a:extLst>
          </p:cNvPr>
          <p:cNvPicPr>
            <a:picLocks noChangeAspect="1"/>
          </p:cNvPicPr>
          <p:nvPr/>
        </p:nvPicPr>
        <p:blipFill>
          <a:blip r:embed="rId3"/>
          <a:stretch>
            <a:fillRect/>
          </a:stretch>
        </p:blipFill>
        <p:spPr>
          <a:xfrm>
            <a:off x="11101439" y="5650929"/>
            <a:ext cx="781159" cy="581106"/>
          </a:xfrm>
          <a:prstGeom prst="rect">
            <a:avLst/>
          </a:prstGeom>
        </p:spPr>
      </p:pic>
      <p:pic>
        <p:nvPicPr>
          <p:cNvPr id="10" name="Εικόνα 9">
            <a:extLst>
              <a:ext uri="{FF2B5EF4-FFF2-40B4-BE49-F238E27FC236}">
                <a16:creationId xmlns:a16="http://schemas.microsoft.com/office/drawing/2014/main" id="{4768950E-BBCB-B4CB-F411-38BA35F0B540}"/>
              </a:ext>
            </a:extLst>
          </p:cNvPr>
          <p:cNvPicPr>
            <a:picLocks noChangeAspect="1"/>
          </p:cNvPicPr>
          <p:nvPr/>
        </p:nvPicPr>
        <p:blipFill>
          <a:blip r:embed="rId4"/>
          <a:stretch>
            <a:fillRect/>
          </a:stretch>
        </p:blipFill>
        <p:spPr>
          <a:xfrm>
            <a:off x="309401" y="1693031"/>
            <a:ext cx="5572800" cy="4644000"/>
          </a:xfrm>
          <a:prstGeom prst="rect">
            <a:avLst/>
          </a:prstGeom>
        </p:spPr>
      </p:pic>
      <p:pic>
        <p:nvPicPr>
          <p:cNvPr id="12" name="Εικόνα 11">
            <a:extLst>
              <a:ext uri="{FF2B5EF4-FFF2-40B4-BE49-F238E27FC236}">
                <a16:creationId xmlns:a16="http://schemas.microsoft.com/office/drawing/2014/main" id="{31B6A6E6-6550-7435-4AB4-844CC48EC8E4}"/>
              </a:ext>
            </a:extLst>
          </p:cNvPr>
          <p:cNvPicPr>
            <a:picLocks noChangeAspect="1"/>
          </p:cNvPicPr>
          <p:nvPr/>
        </p:nvPicPr>
        <p:blipFill>
          <a:blip r:embed="rId5"/>
          <a:stretch>
            <a:fillRect/>
          </a:stretch>
        </p:blipFill>
        <p:spPr>
          <a:xfrm>
            <a:off x="309401" y="5650929"/>
            <a:ext cx="1143160" cy="1162212"/>
          </a:xfrm>
          <a:prstGeom prst="rect">
            <a:avLst/>
          </a:prstGeom>
        </p:spPr>
      </p:pic>
    </p:spTree>
    <p:extLst>
      <p:ext uri="{BB962C8B-B14F-4D97-AF65-F5344CB8AC3E}">
        <p14:creationId xmlns:p14="http://schemas.microsoft.com/office/powerpoint/2010/main" val="1841179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75907" y="2248245"/>
            <a:ext cx="4777152" cy="1949307"/>
            <a:chOff x="6665542" y="2140217"/>
            <a:chExt cx="4777152" cy="1949307"/>
          </a:xfrm>
        </p:grpSpPr>
        <p:sp>
          <p:nvSpPr>
            <p:cNvPr id="8" name="TextBox 7">
              <a:extLst>
                <a:ext uri="{FF2B5EF4-FFF2-40B4-BE49-F238E27FC236}">
                  <a16:creationId xmlns:a16="http://schemas.microsoft.com/office/drawing/2014/main" id="{5CF5BDA4-10C7-46A6-AC30-523A3FC438AC}"/>
                </a:ext>
              </a:extLst>
            </p:cNvPr>
            <p:cNvSpPr txBox="1"/>
            <p:nvPr/>
          </p:nvSpPr>
          <p:spPr>
            <a:xfrm>
              <a:off x="6665542" y="2140217"/>
              <a:ext cx="4777152" cy="1569660"/>
            </a:xfrm>
            <a:prstGeom prst="rect">
              <a:avLst/>
            </a:prstGeom>
            <a:noFill/>
          </p:spPr>
          <p:txBody>
            <a:bodyPr wrap="square" rtlCol="0" anchor="ctr">
              <a:spAutoFit/>
            </a:bodyPr>
            <a:lstStyle/>
            <a:p>
              <a:r>
                <a:rPr lang="en-US" altLang="ko-KR" sz="4800" b="1" dirty="0">
                  <a:latin typeface="+mj-lt"/>
                  <a:cs typeface="Arial" pitchFamily="34" charset="0"/>
                </a:rPr>
                <a:t>Algorithms &amp; Experiments</a:t>
              </a:r>
              <a:endParaRPr lang="ko-KR" altLang="en-US" sz="4800" b="1" dirty="0">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98" y="3709868"/>
              <a:ext cx="4777096" cy="379656"/>
            </a:xfrm>
            <a:prstGeom prst="rect">
              <a:avLst/>
            </a:prstGeom>
            <a:noFill/>
          </p:spPr>
          <p:txBody>
            <a:bodyPr wrap="square" rtlCol="0" anchor="ctr">
              <a:spAutoFit/>
            </a:bodyPr>
            <a:lstStyle/>
            <a:p>
              <a:r>
                <a:rPr lang="en-US" altLang="ko-KR" sz="1867" dirty="0">
                  <a:cs typeface="Arial" pitchFamily="34" charset="0"/>
                </a:rPr>
                <a:t>Overview, Setup &amp; Configuration</a:t>
              </a:r>
              <a:endParaRPr lang="ko-KR" altLang="en-US" sz="1867" dirty="0">
                <a:cs typeface="Arial" pitchFamily="34" charset="0"/>
              </a:endParaRPr>
            </a:p>
          </p:txBody>
        </p:sp>
      </p:grpSp>
      <p:grpSp>
        <p:nvGrpSpPr>
          <p:cNvPr id="91" name="Group 90">
            <a:extLst>
              <a:ext uri="{FF2B5EF4-FFF2-40B4-BE49-F238E27FC236}">
                <a16:creationId xmlns:a16="http://schemas.microsoft.com/office/drawing/2014/main" id="{972CA546-26CB-4748-BB75-1BE0C05A0E63}"/>
              </a:ext>
            </a:extLst>
          </p:cNvPr>
          <p:cNvGrpSpPr/>
          <p:nvPr/>
        </p:nvGrpSpPr>
        <p:grpSpPr>
          <a:xfrm>
            <a:off x="1451352" y="1152611"/>
            <a:ext cx="5291973" cy="5220252"/>
            <a:chOff x="1451352" y="1152611"/>
            <a:chExt cx="5291973" cy="5220252"/>
          </a:xfrm>
        </p:grpSpPr>
        <p:grpSp>
          <p:nvGrpSpPr>
            <p:cNvPr id="7" name="Group 6">
              <a:extLst>
                <a:ext uri="{FF2B5EF4-FFF2-40B4-BE49-F238E27FC236}">
                  <a16:creationId xmlns:a16="http://schemas.microsoft.com/office/drawing/2014/main" id="{F310E25E-4CF7-468B-8ECC-98F17C6A6A11}"/>
                </a:ext>
              </a:extLst>
            </p:cNvPr>
            <p:cNvGrpSpPr/>
            <p:nvPr/>
          </p:nvGrpSpPr>
          <p:grpSpPr>
            <a:xfrm>
              <a:off x="3789886" y="3443782"/>
              <a:ext cx="743513" cy="2513363"/>
              <a:chOff x="5714547" y="3290776"/>
              <a:chExt cx="743513" cy="3591643"/>
            </a:xfrm>
          </p:grpSpPr>
          <p:sp>
            <p:nvSpPr>
              <p:cNvPr id="46" name="Trapezoid 11">
                <a:extLst>
                  <a:ext uri="{FF2B5EF4-FFF2-40B4-BE49-F238E27FC236}">
                    <a16:creationId xmlns:a16="http://schemas.microsoft.com/office/drawing/2014/main" id="{3B52ADBA-D2D0-4942-8095-A4D3319ECF75}"/>
                  </a:ext>
                </a:extLst>
              </p:cNvPr>
              <p:cNvSpPr/>
              <p:nvPr/>
            </p:nvSpPr>
            <p:spPr>
              <a:xfrm>
                <a:off x="5714547" y="3290776"/>
                <a:ext cx="743513"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3">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rapezoid 11">
                <a:extLst>
                  <a:ext uri="{FF2B5EF4-FFF2-40B4-BE49-F238E27FC236}">
                    <a16:creationId xmlns:a16="http://schemas.microsoft.com/office/drawing/2014/main" id="{E0867637-56EE-4781-9946-CF2CBD4A29F2}"/>
                  </a:ext>
                </a:extLst>
              </p:cNvPr>
              <p:cNvSpPr/>
              <p:nvPr/>
            </p:nvSpPr>
            <p:spPr>
              <a:xfrm>
                <a:off x="5845404" y="3290776"/>
                <a:ext cx="479555"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1">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C2A2176A-4015-4836-A538-DC19780A36EC}"/>
                </a:ext>
              </a:extLst>
            </p:cNvPr>
            <p:cNvGrpSpPr/>
            <p:nvPr/>
          </p:nvGrpSpPr>
          <p:grpSpPr>
            <a:xfrm>
              <a:off x="3558735" y="1152611"/>
              <a:ext cx="1210387" cy="2802321"/>
              <a:chOff x="5331153" y="575008"/>
              <a:chExt cx="1507917" cy="3491170"/>
            </a:xfrm>
          </p:grpSpPr>
          <p:grpSp>
            <p:nvGrpSpPr>
              <p:cNvPr id="11" name="Group 10">
                <a:extLst>
                  <a:ext uri="{FF2B5EF4-FFF2-40B4-BE49-F238E27FC236}">
                    <a16:creationId xmlns:a16="http://schemas.microsoft.com/office/drawing/2014/main" id="{BA1296A0-F80B-4C64-8B0D-FF887BD78953}"/>
                  </a:ext>
                </a:extLst>
              </p:cNvPr>
              <p:cNvGrpSpPr/>
              <p:nvPr/>
            </p:nvGrpSpPr>
            <p:grpSpPr>
              <a:xfrm>
                <a:off x="6404987" y="3268551"/>
                <a:ext cx="207521" cy="447013"/>
                <a:chOff x="5282863" y="4265998"/>
                <a:chExt cx="524099" cy="1110552"/>
              </a:xfrm>
            </p:grpSpPr>
            <p:sp>
              <p:nvSpPr>
                <p:cNvPr id="43" name="Graphic 2">
                  <a:extLst>
                    <a:ext uri="{FF2B5EF4-FFF2-40B4-BE49-F238E27FC236}">
                      <a16:creationId xmlns:a16="http://schemas.microsoft.com/office/drawing/2014/main" id="{4758C297-F36F-436F-8FC6-C134DDA00808}"/>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4" name="Graphic 2">
                  <a:extLst>
                    <a:ext uri="{FF2B5EF4-FFF2-40B4-BE49-F238E27FC236}">
                      <a16:creationId xmlns:a16="http://schemas.microsoft.com/office/drawing/2014/main" id="{6C6D7596-88E5-4312-B7C7-3D9A5AC33F9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45" name="Graphic 2">
                  <a:extLst>
                    <a:ext uri="{FF2B5EF4-FFF2-40B4-BE49-F238E27FC236}">
                      <a16:creationId xmlns:a16="http://schemas.microsoft.com/office/drawing/2014/main" id="{0381DEA7-ED37-42C0-A320-E868ADB5D991}"/>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4A0611D-269B-4771-BF91-58BD4995A398}"/>
                  </a:ext>
                </a:extLst>
              </p:cNvPr>
              <p:cNvGrpSpPr/>
              <p:nvPr/>
            </p:nvGrpSpPr>
            <p:grpSpPr>
              <a:xfrm>
                <a:off x="5561202" y="3274206"/>
                <a:ext cx="207521" cy="447013"/>
                <a:chOff x="5282863" y="4265998"/>
                <a:chExt cx="524099" cy="1110552"/>
              </a:xfrm>
            </p:grpSpPr>
            <p:sp>
              <p:nvSpPr>
                <p:cNvPr id="40" name="Graphic 2">
                  <a:extLst>
                    <a:ext uri="{FF2B5EF4-FFF2-40B4-BE49-F238E27FC236}">
                      <a16:creationId xmlns:a16="http://schemas.microsoft.com/office/drawing/2014/main" id="{3126B998-FE33-483E-923B-89D745A0C3A9}"/>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1" name="Graphic 2">
                  <a:extLst>
                    <a:ext uri="{FF2B5EF4-FFF2-40B4-BE49-F238E27FC236}">
                      <a16:creationId xmlns:a16="http://schemas.microsoft.com/office/drawing/2014/main" id="{2D35A86B-4577-4910-8D4B-A0B130718CC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42" name="Graphic 2">
                  <a:extLst>
                    <a:ext uri="{FF2B5EF4-FFF2-40B4-BE49-F238E27FC236}">
                      <a16:creationId xmlns:a16="http://schemas.microsoft.com/office/drawing/2014/main" id="{E58A36B4-4CC3-4A9D-88C6-36506B93785A}"/>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11929820-9C57-48D5-BB53-46A2D7F210E5}"/>
                  </a:ext>
                </a:extLst>
              </p:cNvPr>
              <p:cNvGrpSpPr/>
              <p:nvPr/>
            </p:nvGrpSpPr>
            <p:grpSpPr>
              <a:xfrm>
                <a:off x="5903929" y="3247764"/>
                <a:ext cx="351612" cy="818414"/>
                <a:chOff x="5282863" y="4265998"/>
                <a:chExt cx="524099" cy="1110552"/>
              </a:xfrm>
            </p:grpSpPr>
            <p:sp>
              <p:nvSpPr>
                <p:cNvPr id="37" name="Graphic 2">
                  <a:extLst>
                    <a:ext uri="{FF2B5EF4-FFF2-40B4-BE49-F238E27FC236}">
                      <a16:creationId xmlns:a16="http://schemas.microsoft.com/office/drawing/2014/main" id="{24BA457A-DC9F-443A-8ACE-7F26C9B332C0}"/>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38" name="Graphic 2">
                  <a:extLst>
                    <a:ext uri="{FF2B5EF4-FFF2-40B4-BE49-F238E27FC236}">
                      <a16:creationId xmlns:a16="http://schemas.microsoft.com/office/drawing/2014/main" id="{29FED324-2BCE-481F-8C8E-C63881DDF262}"/>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39" name="Graphic 2">
                  <a:extLst>
                    <a:ext uri="{FF2B5EF4-FFF2-40B4-BE49-F238E27FC236}">
                      <a16:creationId xmlns:a16="http://schemas.microsoft.com/office/drawing/2014/main" id="{F1B80448-FC98-42BB-AF88-36FC3467A05B}"/>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7C7191C8-ADC2-40A2-A89A-C2C50875D6E5}"/>
                  </a:ext>
                </a:extLst>
              </p:cNvPr>
              <p:cNvGrpSpPr/>
              <p:nvPr/>
            </p:nvGrpSpPr>
            <p:grpSpPr>
              <a:xfrm>
                <a:off x="5331153" y="575008"/>
                <a:ext cx="1507917" cy="2723755"/>
                <a:chOff x="5350725" y="913710"/>
                <a:chExt cx="1507917" cy="2723755"/>
              </a:xfrm>
            </p:grpSpPr>
            <p:sp>
              <p:nvSpPr>
                <p:cNvPr id="15" name="Freeform: Shape 14">
                  <a:extLst>
                    <a:ext uri="{FF2B5EF4-FFF2-40B4-BE49-F238E27FC236}">
                      <a16:creationId xmlns:a16="http://schemas.microsoft.com/office/drawing/2014/main" id="{F152472C-5499-4EFE-A543-75D75C5BA45C}"/>
                    </a:ext>
                  </a:extLst>
                </p:cNvPr>
                <p:cNvSpPr/>
                <p:nvPr/>
              </p:nvSpPr>
              <p:spPr>
                <a:xfrm>
                  <a:off x="5763669" y="1171705"/>
                  <a:ext cx="680698" cy="2272550"/>
                </a:xfrm>
                <a:custGeom>
                  <a:avLst/>
                  <a:gdLst>
                    <a:gd name="connsiteX0" fmla="*/ 542062 w 680698"/>
                    <a:gd name="connsiteY0" fmla="*/ 0 h 2272550"/>
                    <a:gd name="connsiteX1" fmla="*/ 605998 w 680698"/>
                    <a:gd name="connsiteY1" fmla="*/ 121363 h 2272550"/>
                    <a:gd name="connsiteX2" fmla="*/ 666313 w 680698"/>
                    <a:gd name="connsiteY2" fmla="*/ 264359 h 2272550"/>
                    <a:gd name="connsiteX3" fmla="*/ 679843 w 680698"/>
                    <a:gd name="connsiteY3" fmla="*/ 345113 h 2272550"/>
                    <a:gd name="connsiteX4" fmla="*/ 680026 w 680698"/>
                    <a:gd name="connsiteY4" fmla="*/ 508514 h 2272550"/>
                    <a:gd name="connsiteX5" fmla="*/ 680698 w 680698"/>
                    <a:gd name="connsiteY5" fmla="*/ 519510 h 2272550"/>
                    <a:gd name="connsiteX6" fmla="*/ 680698 w 680698"/>
                    <a:gd name="connsiteY6" fmla="*/ 2173318 h 2272550"/>
                    <a:gd name="connsiteX7" fmla="*/ 581466 w 680698"/>
                    <a:gd name="connsiteY7" fmla="*/ 2272550 h 2272550"/>
                    <a:gd name="connsiteX8" fmla="*/ 99232 w 680698"/>
                    <a:gd name="connsiteY8" fmla="*/ 2272550 h 2272550"/>
                    <a:gd name="connsiteX9" fmla="*/ 0 w 680698"/>
                    <a:gd name="connsiteY9" fmla="*/ 2173318 h 2272550"/>
                    <a:gd name="connsiteX10" fmla="*/ 0 w 680698"/>
                    <a:gd name="connsiteY10" fmla="*/ 519540 h 2272550"/>
                    <a:gd name="connsiteX11" fmla="*/ 1619 w 680698"/>
                    <a:gd name="connsiteY11" fmla="*/ 501887 h 2272550"/>
                    <a:gd name="connsiteX12" fmla="*/ 764 w 680698"/>
                    <a:gd name="connsiteY12" fmla="*/ 394011 h 2272550"/>
                    <a:gd name="connsiteX13" fmla="*/ 42851 w 680698"/>
                    <a:gd name="connsiteY13" fmla="*/ 187636 h 2272550"/>
                    <a:gd name="connsiteX14" fmla="*/ 97513 w 680698"/>
                    <a:gd name="connsiteY14" fmla="*/ 70669 h 2272550"/>
                    <a:gd name="connsiteX15" fmla="*/ 136692 w 680698"/>
                    <a:gd name="connsiteY15" fmla="*/ 1421 h 2272550"/>
                    <a:gd name="connsiteX16" fmla="*/ 332331 w 680698"/>
                    <a:gd name="connsiteY16" fmla="*/ 21143 h 227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698" h="2272550">
                      <a:moveTo>
                        <a:pt x="542062" y="0"/>
                      </a:moveTo>
                      <a:lnTo>
                        <a:pt x="605998" y="121363"/>
                      </a:lnTo>
                      <a:cubicBezTo>
                        <a:pt x="628022" y="167906"/>
                        <a:pt x="648132" y="215567"/>
                        <a:pt x="666313" y="264359"/>
                      </a:cubicBezTo>
                      <a:cubicBezTo>
                        <a:pt x="676117" y="290656"/>
                        <a:pt x="679782" y="317502"/>
                        <a:pt x="679843" y="345113"/>
                      </a:cubicBezTo>
                      <a:cubicBezTo>
                        <a:pt x="679996" y="399600"/>
                        <a:pt x="680026" y="454057"/>
                        <a:pt x="680026" y="508514"/>
                      </a:cubicBezTo>
                      <a:cubicBezTo>
                        <a:pt x="680454" y="512118"/>
                        <a:pt x="680668" y="515784"/>
                        <a:pt x="680698" y="519510"/>
                      </a:cubicBezTo>
                      <a:lnTo>
                        <a:pt x="680698" y="2173318"/>
                      </a:lnTo>
                      <a:cubicBezTo>
                        <a:pt x="680698" y="2227897"/>
                        <a:pt x="636046" y="2272550"/>
                        <a:pt x="581466" y="2272550"/>
                      </a:cubicBezTo>
                      <a:lnTo>
                        <a:pt x="99232" y="2272550"/>
                      </a:lnTo>
                      <a:cubicBezTo>
                        <a:pt x="44653" y="2272550"/>
                        <a:pt x="0" y="2227897"/>
                        <a:pt x="0" y="2173318"/>
                      </a:cubicBezTo>
                      <a:lnTo>
                        <a:pt x="0" y="519540"/>
                      </a:lnTo>
                      <a:cubicBezTo>
                        <a:pt x="0" y="513493"/>
                        <a:pt x="581" y="507629"/>
                        <a:pt x="1619" y="501887"/>
                      </a:cubicBezTo>
                      <a:cubicBezTo>
                        <a:pt x="2108" y="465877"/>
                        <a:pt x="3116" y="429837"/>
                        <a:pt x="764" y="394011"/>
                      </a:cubicBezTo>
                      <a:cubicBezTo>
                        <a:pt x="-4062" y="320923"/>
                        <a:pt x="14997" y="254066"/>
                        <a:pt x="42851" y="187636"/>
                      </a:cubicBezTo>
                      <a:cubicBezTo>
                        <a:pt x="59589" y="147717"/>
                        <a:pt x="77841" y="108751"/>
                        <a:pt x="97513" y="70669"/>
                      </a:cubicBezTo>
                      <a:lnTo>
                        <a:pt x="136692" y="1421"/>
                      </a:lnTo>
                      <a:lnTo>
                        <a:pt x="332331" y="21143"/>
                      </a:lnTo>
                      <a:close/>
                    </a:path>
                  </a:pathLst>
                </a:custGeom>
                <a:gradFill flip="none" rotWithShape="1">
                  <a:gsLst>
                    <a:gs pos="0">
                      <a:schemeClr val="bg1">
                        <a:lumMod val="65000"/>
                      </a:schemeClr>
                    </a:gs>
                    <a:gs pos="28000">
                      <a:schemeClr val="bg1">
                        <a:lumMod val="75000"/>
                      </a:schemeClr>
                    </a:gs>
                    <a:gs pos="97345">
                      <a:schemeClr val="bg1">
                        <a:lumMod val="85000"/>
                      </a:schemeClr>
                    </a:gs>
                    <a:gs pos="70000">
                      <a:schemeClr val="bg1">
                        <a:lumMod val="95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D930B9E8-EDA8-4728-8B62-EF872984CEAB}"/>
                    </a:ext>
                  </a:extLst>
                </p:cNvPr>
                <p:cNvSpPr/>
                <p:nvPr/>
              </p:nvSpPr>
              <p:spPr>
                <a:xfrm>
                  <a:off x="6414314"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317E751E-EDF0-48A5-944B-DC66ED924183}"/>
                    </a:ext>
                  </a:extLst>
                </p:cNvPr>
                <p:cNvSpPr/>
                <p:nvPr/>
              </p:nvSpPr>
              <p:spPr>
                <a:xfrm>
                  <a:off x="5575895"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F9E257A8-F103-45A7-9C59-9955F5076460}"/>
                    </a:ext>
                  </a:extLst>
                </p:cNvPr>
                <p:cNvSpPr/>
                <p:nvPr/>
              </p:nvSpPr>
              <p:spPr>
                <a:xfrm>
                  <a:off x="5575493" y="1588828"/>
                  <a:ext cx="219748" cy="1855441"/>
                </a:xfrm>
                <a:custGeom>
                  <a:avLst/>
                  <a:gdLst>
                    <a:gd name="connsiteX0" fmla="*/ 323630 w 324382"/>
                    <a:gd name="connsiteY0" fmla="*/ 524984 h 2738918"/>
                    <a:gd name="connsiteX1" fmla="*/ 321601 w 324382"/>
                    <a:gd name="connsiteY1" fmla="*/ 478682 h 2738918"/>
                    <a:gd name="connsiteX2" fmla="*/ 315334 w 324382"/>
                    <a:gd name="connsiteY2" fmla="*/ 415968 h 2738918"/>
                    <a:gd name="connsiteX3" fmla="*/ 179041 w 324382"/>
                    <a:gd name="connsiteY3" fmla="*/ 25530 h 2738918"/>
                    <a:gd name="connsiteX4" fmla="*/ 161773 w 324382"/>
                    <a:gd name="connsiteY4" fmla="*/ 11 h 2738918"/>
                    <a:gd name="connsiteX5" fmla="*/ 128275 w 324382"/>
                    <a:gd name="connsiteY5" fmla="*/ 51138 h 2738918"/>
                    <a:gd name="connsiteX6" fmla="*/ 93379 w 324382"/>
                    <a:gd name="connsiteY6" fmla="*/ 125213 h 2738918"/>
                    <a:gd name="connsiteX7" fmla="*/ 8438 w 324382"/>
                    <a:gd name="connsiteY7" fmla="*/ 435670 h 2738918"/>
                    <a:gd name="connsiteX8" fmla="*/ 549 w 324382"/>
                    <a:gd name="connsiteY8" fmla="*/ 984403 h 2738918"/>
                    <a:gd name="connsiteX9" fmla="*/ 549 w 324382"/>
                    <a:gd name="connsiteY9" fmla="*/ 1547383 h 2738918"/>
                    <a:gd name="connsiteX10" fmla="*/ 503 w 324382"/>
                    <a:gd name="connsiteY10" fmla="*/ 2110362 h 2738918"/>
                    <a:gd name="connsiteX11" fmla="*/ 368 w 324382"/>
                    <a:gd name="connsiteY11" fmla="*/ 2645164 h 2738918"/>
                    <a:gd name="connsiteX12" fmla="*/ 549 w 324382"/>
                    <a:gd name="connsiteY12" fmla="*/ 2722936 h 2738918"/>
                    <a:gd name="connsiteX13" fmla="*/ 21468 w 324382"/>
                    <a:gd name="connsiteY13" fmla="*/ 2738671 h 2738918"/>
                    <a:gd name="connsiteX14" fmla="*/ 302079 w 324382"/>
                    <a:gd name="connsiteY14" fmla="*/ 2738626 h 2738918"/>
                    <a:gd name="connsiteX15" fmla="*/ 322683 w 324382"/>
                    <a:gd name="connsiteY15" fmla="*/ 2720997 h 2738918"/>
                    <a:gd name="connsiteX16" fmla="*/ 322683 w 324382"/>
                    <a:gd name="connsiteY16" fmla="*/ 2158198 h 2738918"/>
                    <a:gd name="connsiteX17" fmla="*/ 322683 w 324382"/>
                    <a:gd name="connsiteY17" fmla="*/ 1595399 h 2738918"/>
                    <a:gd name="connsiteX18" fmla="*/ 322683 w 324382"/>
                    <a:gd name="connsiteY18" fmla="*/ 1032599 h 2738918"/>
                    <a:gd name="connsiteX19" fmla="*/ 322683 w 324382"/>
                    <a:gd name="connsiteY19" fmla="*/ 751222 h 2738918"/>
                    <a:gd name="connsiteX20" fmla="*/ 323630 w 324382"/>
                    <a:gd name="connsiteY20" fmla="*/ 524984 h 273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382" h="2738918">
                      <a:moveTo>
                        <a:pt x="323630" y="524984"/>
                      </a:moveTo>
                      <a:cubicBezTo>
                        <a:pt x="323179" y="509520"/>
                        <a:pt x="322548" y="494056"/>
                        <a:pt x="321601" y="478682"/>
                      </a:cubicBezTo>
                      <a:cubicBezTo>
                        <a:pt x="320338" y="457717"/>
                        <a:pt x="318355" y="436752"/>
                        <a:pt x="315334" y="415968"/>
                      </a:cubicBezTo>
                      <a:cubicBezTo>
                        <a:pt x="295722" y="281163"/>
                        <a:pt x="237562" y="147711"/>
                        <a:pt x="179041" y="25530"/>
                      </a:cubicBezTo>
                      <a:cubicBezTo>
                        <a:pt x="175254" y="17640"/>
                        <a:pt x="171286" y="643"/>
                        <a:pt x="161773" y="11"/>
                      </a:cubicBezTo>
                      <a:cubicBezTo>
                        <a:pt x="148879" y="-800"/>
                        <a:pt x="132829" y="42121"/>
                        <a:pt x="128275" y="51138"/>
                      </a:cubicBezTo>
                      <a:cubicBezTo>
                        <a:pt x="115967" y="75484"/>
                        <a:pt x="104335" y="100191"/>
                        <a:pt x="93379" y="125213"/>
                      </a:cubicBezTo>
                      <a:cubicBezTo>
                        <a:pt x="49556" y="225483"/>
                        <a:pt x="16328" y="326429"/>
                        <a:pt x="8438" y="435670"/>
                      </a:cubicBezTo>
                      <a:cubicBezTo>
                        <a:pt x="-3103" y="595137"/>
                        <a:pt x="549" y="802259"/>
                        <a:pt x="549" y="984403"/>
                      </a:cubicBezTo>
                      <a:cubicBezTo>
                        <a:pt x="549" y="1172048"/>
                        <a:pt x="549" y="1359693"/>
                        <a:pt x="549" y="1547383"/>
                      </a:cubicBezTo>
                      <a:cubicBezTo>
                        <a:pt x="549" y="1735073"/>
                        <a:pt x="503" y="1922672"/>
                        <a:pt x="503" y="2110362"/>
                      </a:cubicBezTo>
                      <a:cubicBezTo>
                        <a:pt x="458" y="2288630"/>
                        <a:pt x="413" y="2466897"/>
                        <a:pt x="368" y="2645164"/>
                      </a:cubicBezTo>
                      <a:cubicBezTo>
                        <a:pt x="368" y="2671088"/>
                        <a:pt x="3479" y="2697012"/>
                        <a:pt x="549" y="2722936"/>
                      </a:cubicBezTo>
                      <a:cubicBezTo>
                        <a:pt x="6635" y="2739843"/>
                        <a:pt x="14164" y="2738671"/>
                        <a:pt x="21468" y="2738671"/>
                      </a:cubicBezTo>
                      <a:cubicBezTo>
                        <a:pt x="115020" y="2738986"/>
                        <a:pt x="208527" y="2739031"/>
                        <a:pt x="302079" y="2738626"/>
                      </a:cubicBezTo>
                      <a:cubicBezTo>
                        <a:pt x="309383" y="2738580"/>
                        <a:pt x="317002" y="2740158"/>
                        <a:pt x="322683" y="2720997"/>
                      </a:cubicBezTo>
                      <a:cubicBezTo>
                        <a:pt x="322683" y="2533397"/>
                        <a:pt x="322683" y="2345798"/>
                        <a:pt x="322683" y="2158198"/>
                      </a:cubicBezTo>
                      <a:cubicBezTo>
                        <a:pt x="322683" y="1970598"/>
                        <a:pt x="322683" y="1782998"/>
                        <a:pt x="322683" y="1595399"/>
                      </a:cubicBezTo>
                      <a:cubicBezTo>
                        <a:pt x="322683" y="1407799"/>
                        <a:pt x="322683" y="1220199"/>
                        <a:pt x="322683" y="1032599"/>
                      </a:cubicBezTo>
                      <a:cubicBezTo>
                        <a:pt x="322683" y="938822"/>
                        <a:pt x="322683" y="844999"/>
                        <a:pt x="322683" y="751222"/>
                      </a:cubicBezTo>
                      <a:cubicBezTo>
                        <a:pt x="322728" y="676020"/>
                        <a:pt x="325749" y="600277"/>
                        <a:pt x="323630" y="524984"/>
                      </a:cubicBezTo>
                      <a:close/>
                    </a:path>
                  </a:pathLst>
                </a:custGeom>
                <a:gradFill flip="none" rotWithShape="1">
                  <a:gsLst>
                    <a:gs pos="0">
                      <a:schemeClr val="accent3">
                        <a:lumMod val="50000"/>
                      </a:schemeClr>
                    </a:gs>
                    <a:gs pos="35000">
                      <a:schemeClr val="accent3">
                        <a:lumMod val="75000"/>
                      </a:schemeClr>
                    </a:gs>
                    <a:gs pos="8141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546632FA-6D8A-48C0-BFDB-B47D72FE3223}"/>
                    </a:ext>
                  </a:extLst>
                </p:cNvPr>
                <p:cNvSpPr/>
                <p:nvPr/>
              </p:nvSpPr>
              <p:spPr>
                <a:xfrm>
                  <a:off x="6412849" y="1592862"/>
                  <a:ext cx="220165" cy="1851376"/>
                </a:xfrm>
                <a:custGeom>
                  <a:avLst/>
                  <a:gdLst>
                    <a:gd name="connsiteX0" fmla="*/ 323845 w 324997"/>
                    <a:gd name="connsiteY0" fmla="*/ 2658640 h 2732918"/>
                    <a:gd name="connsiteX1" fmla="*/ 323665 w 324997"/>
                    <a:gd name="connsiteY1" fmla="*/ 2098231 h 2732918"/>
                    <a:gd name="connsiteX2" fmla="*/ 323575 w 324997"/>
                    <a:gd name="connsiteY2" fmla="*/ 1535025 h 2732918"/>
                    <a:gd name="connsiteX3" fmla="*/ 323394 w 324997"/>
                    <a:gd name="connsiteY3" fmla="*/ 977636 h 2732918"/>
                    <a:gd name="connsiteX4" fmla="*/ 323980 w 324997"/>
                    <a:gd name="connsiteY4" fmla="*/ 697296 h 2732918"/>
                    <a:gd name="connsiteX5" fmla="*/ 317308 w 324997"/>
                    <a:gd name="connsiteY5" fmla="*/ 436974 h 2732918"/>
                    <a:gd name="connsiteX6" fmla="*/ 176416 w 324997"/>
                    <a:gd name="connsiteY6" fmla="*/ 11685 h 2732918"/>
                    <a:gd name="connsiteX7" fmla="*/ 133675 w 324997"/>
                    <a:gd name="connsiteY7" fmla="*/ 36031 h 2732918"/>
                    <a:gd name="connsiteX8" fmla="*/ 93054 w 324997"/>
                    <a:gd name="connsiteY8" fmla="*/ 116147 h 2732918"/>
                    <a:gd name="connsiteX9" fmla="*/ 4822 w 324997"/>
                    <a:gd name="connsiteY9" fmla="*/ 437515 h 2732918"/>
                    <a:gd name="connsiteX10" fmla="*/ 944 w 324997"/>
                    <a:gd name="connsiteY10" fmla="*/ 673626 h 2732918"/>
                    <a:gd name="connsiteX11" fmla="*/ 854 w 324997"/>
                    <a:gd name="connsiteY11" fmla="*/ 688234 h 2732918"/>
                    <a:gd name="connsiteX12" fmla="*/ 854 w 324997"/>
                    <a:gd name="connsiteY12" fmla="*/ 2378977 h 2732918"/>
                    <a:gd name="connsiteX13" fmla="*/ 1305 w 324997"/>
                    <a:gd name="connsiteY13" fmla="*/ 2715087 h 2732918"/>
                    <a:gd name="connsiteX14" fmla="*/ 21954 w 324997"/>
                    <a:gd name="connsiteY14" fmla="*/ 2732625 h 2732918"/>
                    <a:gd name="connsiteX15" fmla="*/ 302745 w 324997"/>
                    <a:gd name="connsiteY15" fmla="*/ 2732671 h 2732918"/>
                    <a:gd name="connsiteX16" fmla="*/ 323665 w 324997"/>
                    <a:gd name="connsiteY16" fmla="*/ 2716620 h 2732918"/>
                    <a:gd name="connsiteX17" fmla="*/ 323845 w 324997"/>
                    <a:gd name="connsiteY17" fmla="*/ 2658640 h 273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997" h="2732918">
                      <a:moveTo>
                        <a:pt x="323845" y="2658640"/>
                      </a:moveTo>
                      <a:cubicBezTo>
                        <a:pt x="323845" y="2471852"/>
                        <a:pt x="323710" y="2285064"/>
                        <a:pt x="323665" y="2098231"/>
                      </a:cubicBezTo>
                      <a:cubicBezTo>
                        <a:pt x="323620" y="1910495"/>
                        <a:pt x="323575" y="1722761"/>
                        <a:pt x="323575" y="1535025"/>
                      </a:cubicBezTo>
                      <a:cubicBezTo>
                        <a:pt x="323530" y="1349229"/>
                        <a:pt x="322989" y="1163388"/>
                        <a:pt x="323394" y="977636"/>
                      </a:cubicBezTo>
                      <a:cubicBezTo>
                        <a:pt x="323575" y="884175"/>
                        <a:pt x="323800" y="790713"/>
                        <a:pt x="323980" y="697296"/>
                      </a:cubicBezTo>
                      <a:cubicBezTo>
                        <a:pt x="324161" y="610552"/>
                        <a:pt x="328624" y="523132"/>
                        <a:pt x="317308" y="436974"/>
                      </a:cubicBezTo>
                      <a:cubicBezTo>
                        <a:pt x="297651" y="287516"/>
                        <a:pt x="238544" y="147842"/>
                        <a:pt x="176416" y="11685"/>
                      </a:cubicBezTo>
                      <a:cubicBezTo>
                        <a:pt x="161899" y="-20055"/>
                        <a:pt x="142467" y="21333"/>
                        <a:pt x="133675" y="36031"/>
                      </a:cubicBezTo>
                      <a:cubicBezTo>
                        <a:pt x="118301" y="61774"/>
                        <a:pt x="104956" y="88645"/>
                        <a:pt x="93054" y="116147"/>
                      </a:cubicBezTo>
                      <a:cubicBezTo>
                        <a:pt x="49727" y="216191"/>
                        <a:pt x="13974" y="328499"/>
                        <a:pt x="4822" y="437515"/>
                      </a:cubicBezTo>
                      <a:cubicBezTo>
                        <a:pt x="-1761" y="516099"/>
                        <a:pt x="-2" y="594863"/>
                        <a:pt x="944" y="673626"/>
                      </a:cubicBezTo>
                      <a:cubicBezTo>
                        <a:pt x="899" y="678496"/>
                        <a:pt x="854" y="683365"/>
                        <a:pt x="854" y="688234"/>
                      </a:cubicBezTo>
                      <a:cubicBezTo>
                        <a:pt x="854" y="1251800"/>
                        <a:pt x="809" y="1815411"/>
                        <a:pt x="854" y="2378977"/>
                      </a:cubicBezTo>
                      <a:cubicBezTo>
                        <a:pt x="854" y="2491013"/>
                        <a:pt x="1170" y="2603050"/>
                        <a:pt x="1305" y="2715087"/>
                      </a:cubicBezTo>
                      <a:cubicBezTo>
                        <a:pt x="7076" y="2733843"/>
                        <a:pt x="14650" y="2732625"/>
                        <a:pt x="21954" y="2732625"/>
                      </a:cubicBezTo>
                      <a:cubicBezTo>
                        <a:pt x="115551" y="2733031"/>
                        <a:pt x="209148" y="2732986"/>
                        <a:pt x="302745" y="2732671"/>
                      </a:cubicBezTo>
                      <a:cubicBezTo>
                        <a:pt x="310094" y="2732625"/>
                        <a:pt x="317623" y="2733617"/>
                        <a:pt x="323665" y="2716620"/>
                      </a:cubicBezTo>
                      <a:cubicBezTo>
                        <a:pt x="320509" y="2697324"/>
                        <a:pt x="323890" y="2677982"/>
                        <a:pt x="323845" y="2658640"/>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D650EB3E-458C-48EC-B52F-00CC19645D9C}"/>
                    </a:ext>
                  </a:extLst>
                </p:cNvPr>
                <p:cNvSpPr/>
                <p:nvPr/>
              </p:nvSpPr>
              <p:spPr>
                <a:xfrm>
                  <a:off x="5350725" y="2339690"/>
                  <a:ext cx="576651" cy="1136810"/>
                </a:xfrm>
                <a:custGeom>
                  <a:avLst/>
                  <a:gdLst>
                    <a:gd name="connsiteX0" fmla="*/ 850370 w 851226"/>
                    <a:gd name="connsiteY0" fmla="*/ 0 h 1678107"/>
                    <a:gd name="connsiteX1" fmla="*/ 850866 w 851226"/>
                    <a:gd name="connsiteY1" fmla="*/ 1662474 h 1678107"/>
                    <a:gd name="connsiteX2" fmla="*/ 851227 w 851226"/>
                    <a:gd name="connsiteY2" fmla="*/ 1675098 h 1678107"/>
                    <a:gd name="connsiteX3" fmla="*/ 834771 w 851226"/>
                    <a:gd name="connsiteY3" fmla="*/ 1677533 h 1678107"/>
                    <a:gd name="connsiteX4" fmla="*/ 47988 w 851226"/>
                    <a:gd name="connsiteY4" fmla="*/ 1678028 h 1678107"/>
                    <a:gd name="connsiteX5" fmla="*/ 24724 w 851226"/>
                    <a:gd name="connsiteY5" fmla="*/ 1662700 h 1678107"/>
                    <a:gd name="connsiteX6" fmla="*/ 30359 w 851226"/>
                    <a:gd name="connsiteY6" fmla="*/ 1434388 h 1678107"/>
                    <a:gd name="connsiteX7" fmla="*/ 174362 w 851226"/>
                    <a:gd name="connsiteY7" fmla="*/ 1245480 h 1678107"/>
                    <a:gd name="connsiteX8" fmla="*/ 367823 w 851226"/>
                    <a:gd name="connsiteY8" fmla="*/ 1060090 h 1678107"/>
                    <a:gd name="connsiteX9" fmla="*/ 607406 w 851226"/>
                    <a:gd name="connsiteY9" fmla="*/ 766765 h 1678107"/>
                    <a:gd name="connsiteX10" fmla="*/ 711823 w 851226"/>
                    <a:gd name="connsiteY10" fmla="*/ 494676 h 1678107"/>
                    <a:gd name="connsiteX11" fmla="*/ 768270 w 851226"/>
                    <a:gd name="connsiteY11" fmla="*/ 231152 h 1678107"/>
                    <a:gd name="connsiteX12" fmla="*/ 845050 w 851226"/>
                    <a:gd name="connsiteY12" fmla="*/ 7665 h 1678107"/>
                    <a:gd name="connsiteX13" fmla="*/ 850370 w 851226"/>
                    <a:gd name="connsiteY13" fmla="*/ 0 h 16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226" h="1678107">
                      <a:moveTo>
                        <a:pt x="850370" y="0"/>
                      </a:moveTo>
                      <a:cubicBezTo>
                        <a:pt x="850505" y="6853"/>
                        <a:pt x="850821" y="1115139"/>
                        <a:pt x="850866" y="1662474"/>
                      </a:cubicBezTo>
                      <a:cubicBezTo>
                        <a:pt x="850866" y="1666667"/>
                        <a:pt x="851092" y="1670905"/>
                        <a:pt x="851227" y="1675098"/>
                      </a:cubicBezTo>
                      <a:cubicBezTo>
                        <a:pt x="846358" y="1679922"/>
                        <a:pt x="840271" y="1677487"/>
                        <a:pt x="834771" y="1677533"/>
                      </a:cubicBezTo>
                      <a:cubicBezTo>
                        <a:pt x="774852" y="1677848"/>
                        <a:pt x="141765" y="1677352"/>
                        <a:pt x="47988" y="1678028"/>
                      </a:cubicBezTo>
                      <a:cubicBezTo>
                        <a:pt x="35184" y="1678119"/>
                        <a:pt x="29863" y="1673610"/>
                        <a:pt x="24724" y="1662700"/>
                      </a:cubicBezTo>
                      <a:cubicBezTo>
                        <a:pt x="-11615" y="1585469"/>
                        <a:pt x="-6340" y="1509500"/>
                        <a:pt x="30359" y="1434388"/>
                      </a:cubicBezTo>
                      <a:cubicBezTo>
                        <a:pt x="65796" y="1361891"/>
                        <a:pt x="119177" y="1303009"/>
                        <a:pt x="174362" y="1245480"/>
                      </a:cubicBezTo>
                      <a:cubicBezTo>
                        <a:pt x="224046" y="1193723"/>
                        <a:pt x="358219" y="1068836"/>
                        <a:pt x="367823" y="1060090"/>
                      </a:cubicBezTo>
                      <a:cubicBezTo>
                        <a:pt x="462141" y="974112"/>
                        <a:pt x="543475" y="877494"/>
                        <a:pt x="607406" y="766765"/>
                      </a:cubicBezTo>
                      <a:cubicBezTo>
                        <a:pt x="641400" y="715323"/>
                        <a:pt x="697576" y="556172"/>
                        <a:pt x="711823" y="494676"/>
                      </a:cubicBezTo>
                      <a:cubicBezTo>
                        <a:pt x="732066" y="407165"/>
                        <a:pt x="746088" y="318302"/>
                        <a:pt x="768270" y="231152"/>
                      </a:cubicBezTo>
                      <a:cubicBezTo>
                        <a:pt x="787792" y="154507"/>
                        <a:pt x="813310" y="80026"/>
                        <a:pt x="845050" y="7665"/>
                      </a:cubicBezTo>
                      <a:cubicBezTo>
                        <a:pt x="846313" y="4869"/>
                        <a:pt x="848612" y="2525"/>
                        <a:pt x="850370" y="0"/>
                      </a:cubicBezTo>
                      <a:close/>
                    </a:path>
                  </a:pathLst>
                </a:custGeom>
                <a:gradFill flip="none" rotWithShape="1">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0" scaled="1"/>
                  <a:tileRect/>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a:p>
              </p:txBody>
            </p:sp>
            <p:sp>
              <p:nvSpPr>
                <p:cNvPr id="21" name="Freeform: Shape 20">
                  <a:extLst>
                    <a:ext uri="{FF2B5EF4-FFF2-40B4-BE49-F238E27FC236}">
                      <a16:creationId xmlns:a16="http://schemas.microsoft.com/office/drawing/2014/main" id="{52F40AEB-5607-4BAD-A294-438CEB50A52B}"/>
                    </a:ext>
                  </a:extLst>
                </p:cNvPr>
                <p:cNvSpPr/>
                <p:nvPr/>
              </p:nvSpPr>
              <p:spPr>
                <a:xfrm>
                  <a:off x="6277789" y="2339720"/>
                  <a:ext cx="580853" cy="1136799"/>
                </a:xfrm>
                <a:custGeom>
                  <a:avLst/>
                  <a:gdLst>
                    <a:gd name="connsiteX0" fmla="*/ 4825 w 857429"/>
                    <a:gd name="connsiteY0" fmla="*/ 0 h 1678091"/>
                    <a:gd name="connsiteX1" fmla="*/ 45491 w 857429"/>
                    <a:gd name="connsiteY1" fmla="*/ 95310 h 1678091"/>
                    <a:gd name="connsiteX2" fmla="*/ 121280 w 857429"/>
                    <a:gd name="connsiteY2" fmla="*/ 387824 h 1678091"/>
                    <a:gd name="connsiteX3" fmla="*/ 197248 w 857429"/>
                    <a:gd name="connsiteY3" fmla="*/ 670328 h 1678091"/>
                    <a:gd name="connsiteX4" fmla="*/ 354866 w 857429"/>
                    <a:gd name="connsiteY4" fmla="*/ 920461 h 1678091"/>
                    <a:gd name="connsiteX5" fmla="*/ 464965 w 857429"/>
                    <a:gd name="connsiteY5" fmla="*/ 1040207 h 1678091"/>
                    <a:gd name="connsiteX6" fmla="*/ 612213 w 857429"/>
                    <a:gd name="connsiteY6" fmla="*/ 1177717 h 1678091"/>
                    <a:gd name="connsiteX7" fmla="*/ 775151 w 857429"/>
                    <a:gd name="connsiteY7" fmla="*/ 1353640 h 1678091"/>
                    <a:gd name="connsiteX8" fmla="*/ 853284 w 857429"/>
                    <a:gd name="connsiteY8" fmla="*/ 1523882 h 1678091"/>
                    <a:gd name="connsiteX9" fmla="*/ 855178 w 857429"/>
                    <a:gd name="connsiteY9" fmla="*/ 1586370 h 1678091"/>
                    <a:gd name="connsiteX10" fmla="*/ 829524 w 857429"/>
                    <a:gd name="connsiteY10" fmla="*/ 1665314 h 1678091"/>
                    <a:gd name="connsiteX11" fmla="*/ 809191 w 857429"/>
                    <a:gd name="connsiteY11" fmla="*/ 1677848 h 1678091"/>
                    <a:gd name="connsiteX12" fmla="*/ 4058 w 857429"/>
                    <a:gd name="connsiteY12" fmla="*/ 1675008 h 1678091"/>
                    <a:gd name="connsiteX13" fmla="*/ 4825 w 857429"/>
                    <a:gd name="connsiteY13" fmla="*/ 0 h 16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429" h="1678091">
                      <a:moveTo>
                        <a:pt x="4825" y="0"/>
                      </a:moveTo>
                      <a:cubicBezTo>
                        <a:pt x="22723" y="29892"/>
                        <a:pt x="33499" y="62939"/>
                        <a:pt x="45491" y="95310"/>
                      </a:cubicBezTo>
                      <a:cubicBezTo>
                        <a:pt x="80658" y="190215"/>
                        <a:pt x="102118" y="288771"/>
                        <a:pt x="121280" y="387824"/>
                      </a:cubicBezTo>
                      <a:cubicBezTo>
                        <a:pt x="139855" y="483810"/>
                        <a:pt x="159783" y="579436"/>
                        <a:pt x="197248" y="670328"/>
                      </a:cubicBezTo>
                      <a:cubicBezTo>
                        <a:pt x="220873" y="728758"/>
                        <a:pt x="295264" y="849361"/>
                        <a:pt x="354866" y="920461"/>
                      </a:cubicBezTo>
                      <a:cubicBezTo>
                        <a:pt x="389717" y="962029"/>
                        <a:pt x="426237" y="1002110"/>
                        <a:pt x="464965" y="1040207"/>
                      </a:cubicBezTo>
                      <a:cubicBezTo>
                        <a:pt x="477363" y="1052425"/>
                        <a:pt x="580293" y="1147240"/>
                        <a:pt x="612213" y="1177717"/>
                      </a:cubicBezTo>
                      <a:cubicBezTo>
                        <a:pt x="670148" y="1232947"/>
                        <a:pt x="727226" y="1289123"/>
                        <a:pt x="775151" y="1353640"/>
                      </a:cubicBezTo>
                      <a:cubicBezTo>
                        <a:pt x="813158" y="1404857"/>
                        <a:pt x="843771" y="1459545"/>
                        <a:pt x="853284" y="1523882"/>
                      </a:cubicBezTo>
                      <a:cubicBezTo>
                        <a:pt x="853419" y="1524739"/>
                        <a:pt x="861129" y="1561708"/>
                        <a:pt x="855178" y="1586370"/>
                      </a:cubicBezTo>
                      <a:cubicBezTo>
                        <a:pt x="847513" y="1612970"/>
                        <a:pt x="841878" y="1640157"/>
                        <a:pt x="829524" y="1665314"/>
                      </a:cubicBezTo>
                      <a:cubicBezTo>
                        <a:pt x="824925" y="1674692"/>
                        <a:pt x="819741" y="1677893"/>
                        <a:pt x="809191" y="1677848"/>
                      </a:cubicBezTo>
                      <a:cubicBezTo>
                        <a:pt x="713835" y="1677487"/>
                        <a:pt x="8972" y="1679787"/>
                        <a:pt x="4058" y="1675008"/>
                      </a:cubicBezTo>
                      <a:cubicBezTo>
                        <a:pt x="406" y="1670815"/>
                        <a:pt x="-3201" y="8341"/>
                        <a:pt x="4825" y="0"/>
                      </a:cubicBezTo>
                      <a:close/>
                    </a:path>
                  </a:pathLst>
                </a:custGeom>
                <a:gradFill>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10800000" scaled="1"/>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a:p>
              </p:txBody>
            </p:sp>
            <p:sp>
              <p:nvSpPr>
                <p:cNvPr id="22" name="Freeform: Shape 21">
                  <a:extLst>
                    <a:ext uri="{FF2B5EF4-FFF2-40B4-BE49-F238E27FC236}">
                      <a16:creationId xmlns:a16="http://schemas.microsoft.com/office/drawing/2014/main" id="{89EB80F7-B510-4790-9819-FB32F8CF52B5}"/>
                    </a:ext>
                  </a:extLst>
                </p:cNvPr>
                <p:cNvSpPr/>
                <p:nvPr/>
              </p:nvSpPr>
              <p:spPr>
                <a:xfrm>
                  <a:off x="6412954"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3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3" y="71595"/>
                        <a:pt x="6199" y="72091"/>
                        <a:pt x="113" y="66636"/>
                      </a:cubicBezTo>
                      <a:cubicBezTo>
                        <a:pt x="113" y="51127"/>
                        <a:pt x="158" y="35617"/>
                        <a:pt x="23"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44D0BFC-E688-4273-A1CA-E27A7F0742FE}"/>
                    </a:ext>
                  </a:extLst>
                </p:cNvPr>
                <p:cNvSpPr/>
                <p:nvPr/>
              </p:nvSpPr>
              <p:spPr>
                <a:xfrm>
                  <a:off x="5928051" y="3474614"/>
                  <a:ext cx="351611" cy="146390"/>
                </a:xfrm>
                <a:custGeom>
                  <a:avLst/>
                  <a:gdLst>
                    <a:gd name="connsiteX0" fmla="*/ 53333 w 519032"/>
                    <a:gd name="connsiteY0" fmla="*/ 0 h 216094"/>
                    <a:gd name="connsiteX1" fmla="*/ 465728 w 519032"/>
                    <a:gd name="connsiteY1" fmla="*/ 180 h 216094"/>
                    <a:gd name="connsiteX2" fmla="*/ 517756 w 519032"/>
                    <a:gd name="connsiteY2" fmla="*/ 201711 h 216094"/>
                    <a:gd name="connsiteX3" fmla="*/ 506079 w 519032"/>
                    <a:gd name="connsiteY3" fmla="*/ 216094 h 216094"/>
                    <a:gd name="connsiteX4" fmla="*/ 13478 w 519032"/>
                    <a:gd name="connsiteY4" fmla="*/ 216094 h 216094"/>
                    <a:gd name="connsiteX5" fmla="*/ 1485 w 519032"/>
                    <a:gd name="connsiteY5" fmla="*/ 200629 h 216094"/>
                    <a:gd name="connsiteX6" fmla="*/ 53333 w 519032"/>
                    <a:gd name="connsiteY6" fmla="*/ 0 h 2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32" h="216094">
                      <a:moveTo>
                        <a:pt x="53333" y="0"/>
                      </a:moveTo>
                      <a:cubicBezTo>
                        <a:pt x="190798" y="45"/>
                        <a:pt x="328263" y="135"/>
                        <a:pt x="465728" y="180"/>
                      </a:cubicBezTo>
                      <a:cubicBezTo>
                        <a:pt x="482950" y="67403"/>
                        <a:pt x="499812" y="134715"/>
                        <a:pt x="517756" y="201711"/>
                      </a:cubicBezTo>
                      <a:cubicBezTo>
                        <a:pt x="521183" y="214606"/>
                        <a:pt x="517846" y="216094"/>
                        <a:pt x="506079" y="216094"/>
                      </a:cubicBezTo>
                      <a:cubicBezTo>
                        <a:pt x="341879" y="215778"/>
                        <a:pt x="177678" y="215733"/>
                        <a:pt x="13478" y="216094"/>
                      </a:cubicBezTo>
                      <a:cubicBezTo>
                        <a:pt x="583" y="216139"/>
                        <a:pt x="-2167" y="213930"/>
                        <a:pt x="1485" y="200629"/>
                      </a:cubicBezTo>
                      <a:cubicBezTo>
                        <a:pt x="17580" y="141342"/>
                        <a:pt x="47517" y="6402"/>
                        <a:pt x="53333" y="0"/>
                      </a:cubicBezTo>
                      <a:close/>
                    </a:path>
                  </a:pathLst>
                </a:custGeom>
                <a:gradFill>
                  <a:gsLst>
                    <a:gs pos="0">
                      <a:schemeClr val="tx1">
                        <a:lumMod val="95000"/>
                        <a:lumOff val="5000"/>
                      </a:schemeClr>
                    </a:gs>
                    <a:gs pos="28000">
                      <a:schemeClr val="tx1">
                        <a:lumMod val="75000"/>
                        <a:lumOff val="25000"/>
                      </a:schemeClr>
                    </a:gs>
                    <a:gs pos="97345">
                      <a:schemeClr val="bg1">
                        <a:lumMod val="75000"/>
                      </a:schemeClr>
                    </a:gs>
                    <a:gs pos="70000">
                      <a:schemeClr val="bg1">
                        <a:lumMod val="95000"/>
                      </a:schemeClr>
                    </a:gs>
                  </a:gsLst>
                  <a:lin ang="10800000" scaled="1"/>
                </a:gradFill>
                <a:ln w="4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35BBC67-62D0-4D2A-B8A2-8117F571318A}"/>
                    </a:ext>
                  </a:extLst>
                </p:cNvPr>
                <p:cNvSpPr/>
                <p:nvPr/>
              </p:nvSpPr>
              <p:spPr>
                <a:xfrm>
                  <a:off x="5574536"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2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4" y="71595"/>
                        <a:pt x="6199" y="72091"/>
                        <a:pt x="113" y="66636"/>
                      </a:cubicBezTo>
                      <a:cubicBezTo>
                        <a:pt x="113" y="51127"/>
                        <a:pt x="158" y="35617"/>
                        <a:pt x="22"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7B12811B-ED7E-43D8-AE44-83BB0BFA72AF}"/>
                    </a:ext>
                  </a:extLst>
                </p:cNvPr>
                <p:cNvGrpSpPr/>
                <p:nvPr/>
              </p:nvGrpSpPr>
              <p:grpSpPr>
                <a:xfrm>
                  <a:off x="5575416" y="2099749"/>
                  <a:ext cx="1056756" cy="650063"/>
                  <a:chOff x="5575416" y="2099749"/>
                  <a:chExt cx="1056756" cy="650063"/>
                </a:xfrm>
              </p:grpSpPr>
              <p:sp>
                <p:nvSpPr>
                  <p:cNvPr id="31" name="Freeform: Shape 30">
                    <a:extLst>
                      <a:ext uri="{FF2B5EF4-FFF2-40B4-BE49-F238E27FC236}">
                        <a16:creationId xmlns:a16="http://schemas.microsoft.com/office/drawing/2014/main" id="{F560E430-F2E8-42AA-8AF9-A10D7B941D06}"/>
                      </a:ext>
                    </a:extLst>
                  </p:cNvPr>
                  <p:cNvSpPr/>
                  <p:nvPr/>
                </p:nvSpPr>
                <p:spPr>
                  <a:xfrm>
                    <a:off x="5575865" y="2099779"/>
                    <a:ext cx="218256" cy="43003"/>
                  </a:xfrm>
                  <a:custGeom>
                    <a:avLst/>
                    <a:gdLst>
                      <a:gd name="connsiteX0" fmla="*/ 322179 w 322179"/>
                      <a:gd name="connsiteY0" fmla="*/ 63480 h 63479"/>
                      <a:gd name="connsiteX1" fmla="*/ 225 w 322179"/>
                      <a:gd name="connsiteY1" fmla="*/ 63119 h 63479"/>
                      <a:gd name="connsiteX2" fmla="*/ 0 w 322179"/>
                      <a:gd name="connsiteY2" fmla="*/ 271 h 63479"/>
                      <a:gd name="connsiteX3" fmla="*/ 322179 w 322179"/>
                      <a:gd name="connsiteY3" fmla="*/ 0 h 63479"/>
                      <a:gd name="connsiteX4" fmla="*/ 322179 w 322179"/>
                      <a:gd name="connsiteY4" fmla="*/ 6348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79" h="63479">
                        <a:moveTo>
                          <a:pt x="322179" y="63480"/>
                        </a:moveTo>
                        <a:cubicBezTo>
                          <a:pt x="214876" y="63345"/>
                          <a:pt x="107528" y="63255"/>
                          <a:pt x="225" y="63119"/>
                        </a:cubicBezTo>
                        <a:cubicBezTo>
                          <a:pt x="135" y="42155"/>
                          <a:pt x="45" y="21235"/>
                          <a:pt x="0" y="271"/>
                        </a:cubicBezTo>
                        <a:cubicBezTo>
                          <a:pt x="107393" y="180"/>
                          <a:pt x="214786" y="90"/>
                          <a:pt x="322179" y="0"/>
                        </a:cubicBezTo>
                        <a:cubicBezTo>
                          <a:pt x="322179" y="21145"/>
                          <a:pt x="322179" y="42335"/>
                          <a:pt x="322179" y="6348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3B24B6-0435-425A-B6E2-97552F26AE8A}"/>
                      </a:ext>
                    </a:extLst>
                  </p:cNvPr>
                  <p:cNvSpPr/>
                  <p:nvPr/>
                </p:nvSpPr>
                <p:spPr>
                  <a:xfrm>
                    <a:off x="5575416" y="2213488"/>
                    <a:ext cx="218703" cy="43308"/>
                  </a:xfrm>
                  <a:custGeom>
                    <a:avLst/>
                    <a:gdLst>
                      <a:gd name="connsiteX0" fmla="*/ 752 w 322840"/>
                      <a:gd name="connsiteY0" fmla="*/ 406 h 63930"/>
                      <a:gd name="connsiteX1" fmla="*/ 322841 w 322840"/>
                      <a:gd name="connsiteY1" fmla="*/ 0 h 63930"/>
                      <a:gd name="connsiteX2" fmla="*/ 322841 w 322840"/>
                      <a:gd name="connsiteY2" fmla="*/ 63435 h 63930"/>
                      <a:gd name="connsiteX3" fmla="*/ 3727 w 322840"/>
                      <a:gd name="connsiteY3" fmla="*/ 63931 h 63930"/>
                      <a:gd name="connsiteX4" fmla="*/ 752 w 322840"/>
                      <a:gd name="connsiteY4" fmla="*/ 406 h 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40" h="63930">
                        <a:moveTo>
                          <a:pt x="752" y="406"/>
                        </a:moveTo>
                        <a:cubicBezTo>
                          <a:pt x="108100" y="271"/>
                          <a:pt x="215493" y="135"/>
                          <a:pt x="322841" y="0"/>
                        </a:cubicBezTo>
                        <a:cubicBezTo>
                          <a:pt x="322841" y="21145"/>
                          <a:pt x="322841" y="42290"/>
                          <a:pt x="322841" y="63435"/>
                        </a:cubicBezTo>
                        <a:cubicBezTo>
                          <a:pt x="216485" y="63615"/>
                          <a:pt x="110084" y="63796"/>
                          <a:pt x="3727" y="63931"/>
                        </a:cubicBezTo>
                        <a:cubicBezTo>
                          <a:pt x="-3306" y="43056"/>
                          <a:pt x="2014" y="21596"/>
                          <a:pt x="752" y="406"/>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7624D2-D8D9-4113-ABD3-92DD719A09ED}"/>
                      </a:ext>
                    </a:extLst>
                  </p:cNvPr>
                  <p:cNvSpPr/>
                  <p:nvPr/>
                </p:nvSpPr>
                <p:spPr>
                  <a:xfrm>
                    <a:off x="5575834" y="2706299"/>
                    <a:ext cx="218286" cy="43513"/>
                  </a:xfrm>
                  <a:custGeom>
                    <a:avLst/>
                    <a:gdLst>
                      <a:gd name="connsiteX0" fmla="*/ 322224 w 322224"/>
                      <a:gd name="connsiteY0" fmla="*/ 63781 h 64232"/>
                      <a:gd name="connsiteX1" fmla="*/ 3111 w 322224"/>
                      <a:gd name="connsiteY1" fmla="*/ 64232 h 64232"/>
                      <a:gd name="connsiteX2" fmla="*/ 0 w 322224"/>
                      <a:gd name="connsiteY2" fmla="*/ 707 h 64232"/>
                      <a:gd name="connsiteX3" fmla="*/ 219475 w 322224"/>
                      <a:gd name="connsiteY3" fmla="*/ 31 h 64232"/>
                      <a:gd name="connsiteX4" fmla="*/ 322134 w 322224"/>
                      <a:gd name="connsiteY4" fmla="*/ 76 h 64232"/>
                      <a:gd name="connsiteX5" fmla="*/ 322224 w 322224"/>
                      <a:gd name="connsiteY5" fmla="*/ 63781 h 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4" h="64232">
                        <a:moveTo>
                          <a:pt x="322224" y="63781"/>
                        </a:moveTo>
                        <a:cubicBezTo>
                          <a:pt x="215868" y="63917"/>
                          <a:pt x="109512" y="64097"/>
                          <a:pt x="3111" y="64232"/>
                        </a:cubicBezTo>
                        <a:cubicBezTo>
                          <a:pt x="-631" y="40022"/>
                          <a:pt x="1488" y="21897"/>
                          <a:pt x="0" y="707"/>
                        </a:cubicBezTo>
                        <a:cubicBezTo>
                          <a:pt x="73173" y="482"/>
                          <a:pt x="146302" y="211"/>
                          <a:pt x="219475" y="31"/>
                        </a:cubicBezTo>
                        <a:cubicBezTo>
                          <a:pt x="253695" y="-59"/>
                          <a:pt x="287915" y="76"/>
                          <a:pt x="322134" y="76"/>
                        </a:cubicBezTo>
                        <a:cubicBezTo>
                          <a:pt x="322179" y="21356"/>
                          <a:pt x="322224" y="42591"/>
                          <a:pt x="322224" y="63781"/>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A60B7FD-7AFA-407F-8730-17E0A24DDA01}"/>
                      </a:ext>
                    </a:extLst>
                  </p:cNvPr>
                  <p:cNvSpPr/>
                  <p:nvPr/>
                </p:nvSpPr>
                <p:spPr>
                  <a:xfrm>
                    <a:off x="6413672" y="2099749"/>
                    <a:ext cx="218438" cy="43004"/>
                  </a:xfrm>
                  <a:custGeom>
                    <a:avLst/>
                    <a:gdLst>
                      <a:gd name="connsiteX0" fmla="*/ 322270 w 322449"/>
                      <a:gd name="connsiteY0" fmla="*/ 63210 h 63480"/>
                      <a:gd name="connsiteX1" fmla="*/ 0 w 322449"/>
                      <a:gd name="connsiteY1" fmla="*/ 63480 h 63480"/>
                      <a:gd name="connsiteX2" fmla="*/ 135 w 322449"/>
                      <a:gd name="connsiteY2" fmla="*/ 0 h 63480"/>
                      <a:gd name="connsiteX3" fmla="*/ 322450 w 322449"/>
                      <a:gd name="connsiteY3" fmla="*/ 451 h 63480"/>
                      <a:gd name="connsiteX4" fmla="*/ 322270 w 322449"/>
                      <a:gd name="connsiteY4" fmla="*/ 63210 h 6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49" h="63480">
                        <a:moveTo>
                          <a:pt x="322270" y="63210"/>
                        </a:moveTo>
                        <a:cubicBezTo>
                          <a:pt x="214831" y="63300"/>
                          <a:pt x="107438" y="63390"/>
                          <a:pt x="0" y="63480"/>
                        </a:cubicBezTo>
                        <a:cubicBezTo>
                          <a:pt x="45" y="42335"/>
                          <a:pt x="90" y="21145"/>
                          <a:pt x="135" y="0"/>
                        </a:cubicBezTo>
                        <a:cubicBezTo>
                          <a:pt x="107574" y="135"/>
                          <a:pt x="215012" y="271"/>
                          <a:pt x="322450" y="451"/>
                        </a:cubicBezTo>
                        <a:cubicBezTo>
                          <a:pt x="322405" y="21371"/>
                          <a:pt x="322315" y="42290"/>
                          <a:pt x="322270" y="6321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B2982C-A697-4C55-A24A-70BC1D927E4A}"/>
                      </a:ext>
                    </a:extLst>
                  </p:cNvPr>
                  <p:cNvSpPr/>
                  <p:nvPr/>
                </p:nvSpPr>
                <p:spPr>
                  <a:xfrm>
                    <a:off x="6413703" y="2213488"/>
                    <a:ext cx="218377" cy="43003"/>
                  </a:xfrm>
                  <a:custGeom>
                    <a:avLst/>
                    <a:gdLst>
                      <a:gd name="connsiteX0" fmla="*/ 45 w 322359"/>
                      <a:gd name="connsiteY0" fmla="*/ 0 h 63479"/>
                      <a:gd name="connsiteX1" fmla="*/ 322360 w 322359"/>
                      <a:gd name="connsiteY1" fmla="*/ 406 h 63479"/>
                      <a:gd name="connsiteX2" fmla="*/ 322270 w 322359"/>
                      <a:gd name="connsiteY2" fmla="*/ 63164 h 63479"/>
                      <a:gd name="connsiteX3" fmla="*/ 0 w 322359"/>
                      <a:gd name="connsiteY3" fmla="*/ 63480 h 63479"/>
                      <a:gd name="connsiteX4" fmla="*/ 45 w 322359"/>
                      <a:gd name="connsiteY4" fmla="*/ 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9" h="63479">
                        <a:moveTo>
                          <a:pt x="45" y="0"/>
                        </a:moveTo>
                        <a:cubicBezTo>
                          <a:pt x="107483" y="135"/>
                          <a:pt x="214922" y="271"/>
                          <a:pt x="322360" y="406"/>
                        </a:cubicBezTo>
                        <a:cubicBezTo>
                          <a:pt x="322315" y="21325"/>
                          <a:pt x="322270" y="42245"/>
                          <a:pt x="322270" y="63164"/>
                        </a:cubicBezTo>
                        <a:cubicBezTo>
                          <a:pt x="214831" y="63255"/>
                          <a:pt x="107438" y="63390"/>
                          <a:pt x="0" y="63480"/>
                        </a:cubicBezTo>
                        <a:cubicBezTo>
                          <a:pt x="0" y="42290"/>
                          <a:pt x="45" y="21145"/>
                          <a:pt x="45" y="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96210A0-EC69-4BEF-B57D-2EC4654BDF0A}"/>
                      </a:ext>
                    </a:extLst>
                  </p:cNvPr>
                  <p:cNvSpPr/>
                  <p:nvPr/>
                </p:nvSpPr>
                <p:spPr>
                  <a:xfrm>
                    <a:off x="6413672" y="2706412"/>
                    <a:ext cx="218500" cy="43065"/>
                  </a:xfrm>
                  <a:custGeom>
                    <a:avLst/>
                    <a:gdLst>
                      <a:gd name="connsiteX0" fmla="*/ 322224 w 322540"/>
                      <a:gd name="connsiteY0" fmla="*/ 63345 h 63570"/>
                      <a:gd name="connsiteX1" fmla="*/ 0 w 322540"/>
                      <a:gd name="connsiteY1" fmla="*/ 63570 h 63570"/>
                      <a:gd name="connsiteX2" fmla="*/ 135 w 322540"/>
                      <a:gd name="connsiteY2" fmla="*/ 0 h 63570"/>
                      <a:gd name="connsiteX3" fmla="*/ 322540 w 322540"/>
                      <a:gd name="connsiteY3" fmla="*/ 496 h 63570"/>
                      <a:gd name="connsiteX4" fmla="*/ 322224 w 322540"/>
                      <a:gd name="connsiteY4" fmla="*/ 63345 h 63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40" h="63570">
                        <a:moveTo>
                          <a:pt x="322224" y="63345"/>
                        </a:moveTo>
                        <a:cubicBezTo>
                          <a:pt x="214831" y="63435"/>
                          <a:pt x="107393" y="63525"/>
                          <a:pt x="0" y="63570"/>
                        </a:cubicBezTo>
                        <a:cubicBezTo>
                          <a:pt x="45" y="42380"/>
                          <a:pt x="90" y="21190"/>
                          <a:pt x="135" y="0"/>
                        </a:cubicBezTo>
                        <a:cubicBezTo>
                          <a:pt x="107619" y="180"/>
                          <a:pt x="215057" y="316"/>
                          <a:pt x="322540" y="496"/>
                        </a:cubicBezTo>
                        <a:cubicBezTo>
                          <a:pt x="322405" y="21461"/>
                          <a:pt x="322315" y="42380"/>
                          <a:pt x="322224" y="63345"/>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9FB08C35-A4EF-449D-92B4-C1EA48B3263B}"/>
                    </a:ext>
                  </a:extLst>
                </p:cNvPr>
                <p:cNvSpPr/>
                <p:nvPr/>
              </p:nvSpPr>
              <p:spPr>
                <a:xfrm>
                  <a:off x="6508323" y="3196189"/>
                  <a:ext cx="125071" cy="120489"/>
                </a:xfrm>
                <a:custGeom>
                  <a:avLst/>
                  <a:gdLst>
                    <a:gd name="connsiteX0" fmla="*/ 32552 w 184624"/>
                    <a:gd name="connsiteY0" fmla="*/ 175292 h 177861"/>
                    <a:gd name="connsiteX1" fmla="*/ 42876 w 184624"/>
                    <a:gd name="connsiteY1" fmla="*/ 123489 h 177861"/>
                    <a:gd name="connsiteX2" fmla="*/ 37150 w 184624"/>
                    <a:gd name="connsiteY2" fmla="*/ 103831 h 177861"/>
                    <a:gd name="connsiteX3" fmla="*/ 0 w 184624"/>
                    <a:gd name="connsiteY3" fmla="*/ 70063 h 177861"/>
                    <a:gd name="connsiteX4" fmla="*/ 2705 w 184624"/>
                    <a:gd name="connsiteY4" fmla="*/ 65058 h 177861"/>
                    <a:gd name="connsiteX5" fmla="*/ 51848 w 184624"/>
                    <a:gd name="connsiteY5" fmla="*/ 59377 h 177861"/>
                    <a:gd name="connsiteX6" fmla="*/ 68845 w 184624"/>
                    <a:gd name="connsiteY6" fmla="*/ 48241 h 177861"/>
                    <a:gd name="connsiteX7" fmla="*/ 93687 w 184624"/>
                    <a:gd name="connsiteY7" fmla="*/ 0 h 177861"/>
                    <a:gd name="connsiteX8" fmla="*/ 116410 w 184624"/>
                    <a:gd name="connsiteY8" fmla="*/ 48737 h 177861"/>
                    <a:gd name="connsiteX9" fmla="*/ 131063 w 184624"/>
                    <a:gd name="connsiteY9" fmla="*/ 60369 h 177861"/>
                    <a:gd name="connsiteX10" fmla="*/ 184624 w 184624"/>
                    <a:gd name="connsiteY10" fmla="*/ 69612 h 177861"/>
                    <a:gd name="connsiteX11" fmla="*/ 147789 w 184624"/>
                    <a:gd name="connsiteY11" fmla="*/ 104102 h 177861"/>
                    <a:gd name="connsiteX12" fmla="*/ 139719 w 184624"/>
                    <a:gd name="connsiteY12" fmla="*/ 128944 h 177861"/>
                    <a:gd name="connsiteX13" fmla="*/ 147203 w 184624"/>
                    <a:gd name="connsiteY13" fmla="*/ 177861 h 177861"/>
                    <a:gd name="connsiteX14" fmla="*/ 100585 w 184624"/>
                    <a:gd name="connsiteY14" fmla="*/ 151757 h 177861"/>
                    <a:gd name="connsiteX15" fmla="*/ 80207 w 184624"/>
                    <a:gd name="connsiteY15" fmla="*/ 151396 h 177861"/>
                    <a:gd name="connsiteX16" fmla="*/ 32552 w 184624"/>
                    <a:gd name="connsiteY16" fmla="*/ 175292 h 1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624" h="177861">
                      <a:moveTo>
                        <a:pt x="32552" y="175292"/>
                      </a:moveTo>
                      <a:cubicBezTo>
                        <a:pt x="36339" y="156175"/>
                        <a:pt x="39359" y="139764"/>
                        <a:pt x="42876" y="123489"/>
                      </a:cubicBezTo>
                      <a:cubicBezTo>
                        <a:pt x="44544" y="115689"/>
                        <a:pt x="43733" y="109467"/>
                        <a:pt x="37150" y="103831"/>
                      </a:cubicBezTo>
                      <a:cubicBezTo>
                        <a:pt x="24436" y="92966"/>
                        <a:pt x="12353" y="81379"/>
                        <a:pt x="0" y="70063"/>
                      </a:cubicBezTo>
                      <a:cubicBezTo>
                        <a:pt x="902" y="68395"/>
                        <a:pt x="1803" y="66726"/>
                        <a:pt x="2705" y="65058"/>
                      </a:cubicBezTo>
                      <a:cubicBezTo>
                        <a:pt x="19071" y="63074"/>
                        <a:pt x="35392" y="60595"/>
                        <a:pt x="51848" y="59377"/>
                      </a:cubicBezTo>
                      <a:cubicBezTo>
                        <a:pt x="60189" y="58746"/>
                        <a:pt x="65193" y="55861"/>
                        <a:pt x="68845" y="48241"/>
                      </a:cubicBezTo>
                      <a:cubicBezTo>
                        <a:pt x="76239" y="32777"/>
                        <a:pt x="84535" y="17674"/>
                        <a:pt x="93687" y="0"/>
                      </a:cubicBezTo>
                      <a:cubicBezTo>
                        <a:pt x="101983" y="17674"/>
                        <a:pt x="109512" y="33093"/>
                        <a:pt x="116410" y="48737"/>
                      </a:cubicBezTo>
                      <a:cubicBezTo>
                        <a:pt x="119386" y="55500"/>
                        <a:pt x="122812" y="59422"/>
                        <a:pt x="131063" y="60369"/>
                      </a:cubicBezTo>
                      <a:cubicBezTo>
                        <a:pt x="148150" y="62398"/>
                        <a:pt x="165012" y="66140"/>
                        <a:pt x="184624" y="69612"/>
                      </a:cubicBezTo>
                      <a:cubicBezTo>
                        <a:pt x="171369" y="82145"/>
                        <a:pt x="160143" y="93868"/>
                        <a:pt x="147789" y="104102"/>
                      </a:cubicBezTo>
                      <a:cubicBezTo>
                        <a:pt x="139223" y="111180"/>
                        <a:pt x="137645" y="118619"/>
                        <a:pt x="139719" y="128944"/>
                      </a:cubicBezTo>
                      <a:cubicBezTo>
                        <a:pt x="142830" y="144273"/>
                        <a:pt x="144543" y="159872"/>
                        <a:pt x="147203" y="177861"/>
                      </a:cubicBezTo>
                      <a:cubicBezTo>
                        <a:pt x="130296" y="168484"/>
                        <a:pt x="115193" y="160549"/>
                        <a:pt x="100585" y="151757"/>
                      </a:cubicBezTo>
                      <a:cubicBezTo>
                        <a:pt x="93417" y="147474"/>
                        <a:pt x="87465" y="147474"/>
                        <a:pt x="80207" y="151396"/>
                      </a:cubicBezTo>
                      <a:cubicBezTo>
                        <a:pt x="65419" y="159377"/>
                        <a:pt x="50270" y="166455"/>
                        <a:pt x="32552" y="175292"/>
                      </a:cubicBezTo>
                      <a:close/>
                    </a:path>
                  </a:pathLst>
                </a:custGeom>
                <a:solidFill>
                  <a:schemeClr val="accent1"/>
                </a:solidFill>
                <a:ln w="44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5B9C8A-CD6B-4F08-B1F0-FED2912F5E91}"/>
                    </a:ext>
                  </a:extLst>
                </p:cNvPr>
                <p:cNvSpPr/>
                <p:nvPr/>
              </p:nvSpPr>
              <p:spPr>
                <a:xfrm>
                  <a:off x="6011967" y="2112695"/>
                  <a:ext cx="184610" cy="75196"/>
                </a:xfrm>
                <a:custGeom>
                  <a:avLst/>
                  <a:gdLst>
                    <a:gd name="connsiteX0" fmla="*/ 272514 w 272513"/>
                    <a:gd name="connsiteY0" fmla="*/ 46264 h 111001"/>
                    <a:gd name="connsiteX1" fmla="*/ 270034 w 272513"/>
                    <a:gd name="connsiteY1" fmla="*/ 52982 h 111001"/>
                    <a:gd name="connsiteX2" fmla="*/ 249385 w 272513"/>
                    <a:gd name="connsiteY2" fmla="*/ 102395 h 111001"/>
                    <a:gd name="connsiteX3" fmla="*/ 233605 w 272513"/>
                    <a:gd name="connsiteY3" fmla="*/ 109068 h 111001"/>
                    <a:gd name="connsiteX4" fmla="*/ 144111 w 272513"/>
                    <a:gd name="connsiteY4" fmla="*/ 85623 h 111001"/>
                    <a:gd name="connsiteX5" fmla="*/ 41948 w 272513"/>
                    <a:gd name="connsiteY5" fmla="*/ 108617 h 111001"/>
                    <a:gd name="connsiteX6" fmla="*/ 22922 w 272513"/>
                    <a:gd name="connsiteY6" fmla="*/ 100501 h 111001"/>
                    <a:gd name="connsiteX7" fmla="*/ 2768 w 272513"/>
                    <a:gd name="connsiteY7" fmla="*/ 56002 h 111001"/>
                    <a:gd name="connsiteX8" fmla="*/ 7638 w 272513"/>
                    <a:gd name="connsiteY8" fmla="*/ 37698 h 111001"/>
                    <a:gd name="connsiteX9" fmla="*/ 263001 w 272513"/>
                    <a:gd name="connsiteY9" fmla="*/ 38013 h 111001"/>
                    <a:gd name="connsiteX10" fmla="*/ 272514 w 272513"/>
                    <a:gd name="connsiteY10" fmla="*/ 46264 h 11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13" h="111001">
                      <a:moveTo>
                        <a:pt x="272514" y="46264"/>
                      </a:moveTo>
                      <a:cubicBezTo>
                        <a:pt x="271477" y="49059"/>
                        <a:pt x="270846" y="51043"/>
                        <a:pt x="270034" y="52982"/>
                      </a:cubicBezTo>
                      <a:cubicBezTo>
                        <a:pt x="263091" y="69438"/>
                        <a:pt x="255517" y="85668"/>
                        <a:pt x="249385" y="102395"/>
                      </a:cubicBezTo>
                      <a:cubicBezTo>
                        <a:pt x="246049" y="111457"/>
                        <a:pt x="242622" y="112629"/>
                        <a:pt x="233605" y="109068"/>
                      </a:cubicBezTo>
                      <a:cubicBezTo>
                        <a:pt x="204796" y="97571"/>
                        <a:pt x="175580" y="87201"/>
                        <a:pt x="144111" y="85623"/>
                      </a:cubicBezTo>
                      <a:cubicBezTo>
                        <a:pt x="107907" y="83820"/>
                        <a:pt x="74499" y="94956"/>
                        <a:pt x="41948" y="108617"/>
                      </a:cubicBezTo>
                      <a:cubicBezTo>
                        <a:pt x="30812" y="113306"/>
                        <a:pt x="26934" y="111322"/>
                        <a:pt x="22922" y="100501"/>
                      </a:cubicBezTo>
                      <a:cubicBezTo>
                        <a:pt x="17331" y="85263"/>
                        <a:pt x="10117" y="70520"/>
                        <a:pt x="2768" y="56002"/>
                      </a:cubicBezTo>
                      <a:cubicBezTo>
                        <a:pt x="-1379" y="47752"/>
                        <a:pt x="-1695" y="43243"/>
                        <a:pt x="7638" y="37698"/>
                      </a:cubicBezTo>
                      <a:cubicBezTo>
                        <a:pt x="92984" y="-12888"/>
                        <a:pt x="177970" y="-12347"/>
                        <a:pt x="263001" y="38013"/>
                      </a:cubicBezTo>
                      <a:cubicBezTo>
                        <a:pt x="266698" y="40222"/>
                        <a:pt x="272243" y="41079"/>
                        <a:pt x="272514" y="46264"/>
                      </a:cubicBezTo>
                      <a:close/>
                    </a:path>
                  </a:pathLst>
                </a:custGeom>
                <a:solidFill>
                  <a:srgbClr val="273248"/>
                </a:solidFill>
                <a:ln w="449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2617D9E-DD85-486E-B9BE-9ACC95C10E28}"/>
                    </a:ext>
                  </a:extLst>
                </p:cNvPr>
                <p:cNvSpPr/>
                <p:nvPr/>
              </p:nvSpPr>
              <p:spPr>
                <a:xfrm>
                  <a:off x="5574521" y="3196250"/>
                  <a:ext cx="125498" cy="120337"/>
                </a:xfrm>
                <a:custGeom>
                  <a:avLst/>
                  <a:gdLst>
                    <a:gd name="connsiteX0" fmla="*/ 0 w 185255"/>
                    <a:gd name="connsiteY0" fmla="*/ 69521 h 177636"/>
                    <a:gd name="connsiteX1" fmla="*/ 54193 w 185255"/>
                    <a:gd name="connsiteY1" fmla="*/ 60189 h 177636"/>
                    <a:gd name="connsiteX2" fmla="*/ 67898 w 185255"/>
                    <a:gd name="connsiteY2" fmla="*/ 49639 h 177636"/>
                    <a:gd name="connsiteX3" fmla="*/ 90892 w 185255"/>
                    <a:gd name="connsiteY3" fmla="*/ 0 h 177636"/>
                    <a:gd name="connsiteX4" fmla="*/ 114787 w 185255"/>
                    <a:gd name="connsiteY4" fmla="*/ 45717 h 177636"/>
                    <a:gd name="connsiteX5" fmla="*/ 134985 w 185255"/>
                    <a:gd name="connsiteY5" fmla="*/ 59467 h 177636"/>
                    <a:gd name="connsiteX6" fmla="*/ 185255 w 185255"/>
                    <a:gd name="connsiteY6" fmla="*/ 65238 h 177636"/>
                    <a:gd name="connsiteX7" fmla="*/ 149458 w 185255"/>
                    <a:gd name="connsiteY7" fmla="*/ 101757 h 177636"/>
                    <a:gd name="connsiteX8" fmla="*/ 142379 w 185255"/>
                    <a:gd name="connsiteY8" fmla="*/ 125337 h 177636"/>
                    <a:gd name="connsiteX9" fmla="*/ 152208 w 185255"/>
                    <a:gd name="connsiteY9" fmla="*/ 175156 h 177636"/>
                    <a:gd name="connsiteX10" fmla="*/ 118394 w 185255"/>
                    <a:gd name="connsiteY10" fmla="*/ 157979 h 177636"/>
                    <a:gd name="connsiteX11" fmla="*/ 70017 w 185255"/>
                    <a:gd name="connsiteY11" fmla="*/ 159557 h 177636"/>
                    <a:gd name="connsiteX12" fmla="*/ 37781 w 185255"/>
                    <a:gd name="connsiteY12" fmla="*/ 177636 h 177636"/>
                    <a:gd name="connsiteX13" fmla="*/ 44860 w 185255"/>
                    <a:gd name="connsiteY13" fmla="*/ 129891 h 177636"/>
                    <a:gd name="connsiteX14" fmla="*/ 35482 w 185255"/>
                    <a:gd name="connsiteY14" fmla="*/ 102524 h 177636"/>
                    <a:gd name="connsiteX15" fmla="*/ 0 w 185255"/>
                    <a:gd name="connsiteY15" fmla="*/ 69521 h 17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55" h="177636">
                      <a:moveTo>
                        <a:pt x="0" y="69521"/>
                      </a:moveTo>
                      <a:cubicBezTo>
                        <a:pt x="20063" y="65960"/>
                        <a:pt x="37060" y="62308"/>
                        <a:pt x="54193" y="60189"/>
                      </a:cubicBezTo>
                      <a:cubicBezTo>
                        <a:pt x="61722" y="59242"/>
                        <a:pt x="65103" y="55906"/>
                        <a:pt x="67898" y="49639"/>
                      </a:cubicBezTo>
                      <a:cubicBezTo>
                        <a:pt x="74887" y="33904"/>
                        <a:pt x="82326" y="18350"/>
                        <a:pt x="90892" y="0"/>
                      </a:cubicBezTo>
                      <a:cubicBezTo>
                        <a:pt x="99729" y="16682"/>
                        <a:pt x="108069" y="30838"/>
                        <a:pt x="114787" y="45717"/>
                      </a:cubicBezTo>
                      <a:cubicBezTo>
                        <a:pt x="119025" y="55139"/>
                        <a:pt x="124616" y="58972"/>
                        <a:pt x="134985" y="59467"/>
                      </a:cubicBezTo>
                      <a:cubicBezTo>
                        <a:pt x="150630" y="60234"/>
                        <a:pt x="166184" y="62939"/>
                        <a:pt x="185255" y="65238"/>
                      </a:cubicBezTo>
                      <a:cubicBezTo>
                        <a:pt x="171955" y="78944"/>
                        <a:pt x="161270" y="90937"/>
                        <a:pt x="149458" y="101757"/>
                      </a:cubicBezTo>
                      <a:cubicBezTo>
                        <a:pt x="141928" y="108655"/>
                        <a:pt x="139900" y="115508"/>
                        <a:pt x="142379" y="125337"/>
                      </a:cubicBezTo>
                      <a:cubicBezTo>
                        <a:pt x="146166" y="140531"/>
                        <a:pt x="148556" y="156085"/>
                        <a:pt x="152208" y="175156"/>
                      </a:cubicBezTo>
                      <a:cubicBezTo>
                        <a:pt x="139043" y="168574"/>
                        <a:pt x="127862" y="164561"/>
                        <a:pt x="118394" y="157979"/>
                      </a:cubicBezTo>
                      <a:cubicBezTo>
                        <a:pt x="101352" y="146121"/>
                        <a:pt x="86248" y="147474"/>
                        <a:pt x="70017" y="159557"/>
                      </a:cubicBezTo>
                      <a:cubicBezTo>
                        <a:pt x="60910" y="166320"/>
                        <a:pt x="50135" y="170828"/>
                        <a:pt x="37781" y="177636"/>
                      </a:cubicBezTo>
                      <a:cubicBezTo>
                        <a:pt x="40261" y="160323"/>
                        <a:pt x="41569" y="144859"/>
                        <a:pt x="44860" y="129891"/>
                      </a:cubicBezTo>
                      <a:cubicBezTo>
                        <a:pt x="47475" y="118123"/>
                        <a:pt x="44860" y="110143"/>
                        <a:pt x="35482" y="102524"/>
                      </a:cubicBezTo>
                      <a:cubicBezTo>
                        <a:pt x="23805" y="93056"/>
                        <a:pt x="13255" y="82010"/>
                        <a:pt x="0" y="69521"/>
                      </a:cubicBezTo>
                      <a:close/>
                    </a:path>
                  </a:pathLst>
                </a:custGeom>
                <a:solidFill>
                  <a:schemeClr val="accent1"/>
                </a:solidFill>
                <a:ln w="4493"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E9EA074-EA08-4A0F-B806-97453DA6F9B5}"/>
                    </a:ext>
                  </a:extLst>
                </p:cNvPr>
                <p:cNvSpPr/>
                <p:nvPr/>
              </p:nvSpPr>
              <p:spPr>
                <a:xfrm>
                  <a:off x="5926763" y="1735188"/>
                  <a:ext cx="354304" cy="1739330"/>
                </a:xfrm>
                <a:custGeom>
                  <a:avLst/>
                  <a:gdLst>
                    <a:gd name="connsiteX0" fmla="*/ 522272 w 523007"/>
                    <a:gd name="connsiteY0" fmla="*/ 2567437 h 2567521"/>
                    <a:gd name="connsiteX1" fmla="*/ 906 w 523007"/>
                    <a:gd name="connsiteY1" fmla="*/ 2567437 h 2567521"/>
                    <a:gd name="connsiteX2" fmla="*/ 4 w 523007"/>
                    <a:gd name="connsiteY2" fmla="*/ 637607 h 2567521"/>
                    <a:gd name="connsiteX3" fmla="*/ 29490 w 523007"/>
                    <a:gd name="connsiteY3" fmla="*/ 498113 h 2567521"/>
                    <a:gd name="connsiteX4" fmla="*/ 212040 w 523007"/>
                    <a:gd name="connsiteY4" fmla="*/ 79993 h 2567521"/>
                    <a:gd name="connsiteX5" fmla="*/ 248108 w 523007"/>
                    <a:gd name="connsiteY5" fmla="*/ 13357 h 2567521"/>
                    <a:gd name="connsiteX6" fmla="*/ 275159 w 523007"/>
                    <a:gd name="connsiteY6" fmla="*/ 13627 h 2567521"/>
                    <a:gd name="connsiteX7" fmla="*/ 330163 w 523007"/>
                    <a:gd name="connsiteY7" fmla="*/ 125484 h 2567521"/>
                    <a:gd name="connsiteX8" fmla="*/ 498061 w 523007"/>
                    <a:gd name="connsiteY8" fmla="*/ 508708 h 2567521"/>
                    <a:gd name="connsiteX9" fmla="*/ 522993 w 523007"/>
                    <a:gd name="connsiteY9" fmla="*/ 628229 h 2567521"/>
                    <a:gd name="connsiteX10" fmla="*/ 522272 w 523007"/>
                    <a:gd name="connsiteY10" fmla="*/ 2567437 h 25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7" h="2567521">
                      <a:moveTo>
                        <a:pt x="522272" y="2567437"/>
                      </a:moveTo>
                      <a:cubicBezTo>
                        <a:pt x="504057" y="2567572"/>
                        <a:pt x="18985" y="2567527"/>
                        <a:pt x="906" y="2567437"/>
                      </a:cubicBezTo>
                      <a:cubicBezTo>
                        <a:pt x="1852" y="2520638"/>
                        <a:pt x="410" y="722503"/>
                        <a:pt x="4" y="637607"/>
                      </a:cubicBezTo>
                      <a:cubicBezTo>
                        <a:pt x="-222" y="588870"/>
                        <a:pt x="9337" y="542387"/>
                        <a:pt x="29490" y="498113"/>
                      </a:cubicBezTo>
                      <a:cubicBezTo>
                        <a:pt x="92474" y="359656"/>
                        <a:pt x="151040" y="219306"/>
                        <a:pt x="212040" y="79993"/>
                      </a:cubicBezTo>
                      <a:cubicBezTo>
                        <a:pt x="222184" y="56819"/>
                        <a:pt x="234718" y="34817"/>
                        <a:pt x="248108" y="13357"/>
                      </a:cubicBezTo>
                      <a:cubicBezTo>
                        <a:pt x="259199" y="-4407"/>
                        <a:pt x="263933" y="-4587"/>
                        <a:pt x="275159" y="13627"/>
                      </a:cubicBezTo>
                      <a:cubicBezTo>
                        <a:pt x="297026" y="49154"/>
                        <a:pt x="314023" y="87161"/>
                        <a:pt x="330163" y="125484"/>
                      </a:cubicBezTo>
                      <a:cubicBezTo>
                        <a:pt x="384356" y="254022"/>
                        <a:pt x="441298" y="381297"/>
                        <a:pt x="498061" y="508708"/>
                      </a:cubicBezTo>
                      <a:cubicBezTo>
                        <a:pt x="515103" y="546941"/>
                        <a:pt x="523399" y="586255"/>
                        <a:pt x="522993" y="628229"/>
                      </a:cubicBezTo>
                      <a:cubicBezTo>
                        <a:pt x="522181" y="716236"/>
                        <a:pt x="522362" y="2563740"/>
                        <a:pt x="522272" y="2567437"/>
                      </a:cubicBezTo>
                      <a:close/>
                    </a:path>
                  </a:pathLst>
                </a:custGeom>
                <a:gradFill flip="none" rotWithShape="1">
                  <a:gsLst>
                    <a:gs pos="0">
                      <a:schemeClr val="accent3">
                        <a:lumMod val="50000"/>
                      </a:schemeClr>
                    </a:gs>
                    <a:gs pos="35000">
                      <a:schemeClr val="accent3">
                        <a:lumMod val="75000"/>
                      </a:schemeClr>
                    </a:gs>
                    <a:gs pos="7348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BFAEB7FF-DC9A-4FA1-9C0E-DBED7D266019}"/>
                    </a:ext>
                  </a:extLst>
                </p:cNvPr>
                <p:cNvSpPr/>
                <p:nvPr/>
              </p:nvSpPr>
              <p:spPr>
                <a:xfrm>
                  <a:off x="5915520" y="913710"/>
                  <a:ext cx="376997" cy="279137"/>
                </a:xfrm>
                <a:custGeom>
                  <a:avLst/>
                  <a:gdLst>
                    <a:gd name="connsiteX0" fmla="*/ 197107 w 405271"/>
                    <a:gd name="connsiteY0" fmla="*/ 0 h 300072"/>
                    <a:gd name="connsiteX1" fmla="*/ 205689 w 405271"/>
                    <a:gd name="connsiteY1" fmla="*/ 0 h 300072"/>
                    <a:gd name="connsiteX2" fmla="*/ 218334 w 405271"/>
                    <a:gd name="connsiteY2" fmla="*/ 11301 h 300072"/>
                    <a:gd name="connsiteX3" fmla="*/ 395984 w 405271"/>
                    <a:gd name="connsiteY3" fmla="*/ 264008 h 300072"/>
                    <a:gd name="connsiteX4" fmla="*/ 405271 w 405271"/>
                    <a:gd name="connsiteY4" fmla="*/ 281638 h 300072"/>
                    <a:gd name="connsiteX5" fmla="*/ 222407 w 405271"/>
                    <a:gd name="connsiteY5" fmla="*/ 300072 h 300072"/>
                    <a:gd name="connsiteX6" fmla="*/ 0 w 405271"/>
                    <a:gd name="connsiteY6" fmla="*/ 277652 h 300072"/>
                    <a:gd name="connsiteX7" fmla="*/ 22470 w 405271"/>
                    <a:gd name="connsiteY7" fmla="*/ 237937 h 300072"/>
                    <a:gd name="connsiteX8" fmla="*/ 172032 w 405271"/>
                    <a:gd name="connsiteY8" fmla="*/ 28893 h 300072"/>
                    <a:gd name="connsiteX9" fmla="*/ 197107 w 405271"/>
                    <a:gd name="connsiteY9" fmla="*/ 0 h 3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271" h="300072">
                      <a:moveTo>
                        <a:pt x="197107" y="0"/>
                      </a:moveTo>
                      <a:cubicBezTo>
                        <a:pt x="199978" y="0"/>
                        <a:pt x="202818" y="0"/>
                        <a:pt x="205689" y="0"/>
                      </a:cubicBezTo>
                      <a:cubicBezTo>
                        <a:pt x="210332" y="3268"/>
                        <a:pt x="214608" y="6842"/>
                        <a:pt x="218334" y="11301"/>
                      </a:cubicBezTo>
                      <a:cubicBezTo>
                        <a:pt x="285054" y="91169"/>
                        <a:pt x="344314" y="175374"/>
                        <a:pt x="395984" y="264008"/>
                      </a:cubicBezTo>
                      <a:lnTo>
                        <a:pt x="405271" y="281638"/>
                      </a:lnTo>
                      <a:lnTo>
                        <a:pt x="222407" y="300072"/>
                      </a:lnTo>
                      <a:lnTo>
                        <a:pt x="0" y="277652"/>
                      </a:lnTo>
                      <a:lnTo>
                        <a:pt x="22470" y="237937"/>
                      </a:lnTo>
                      <a:cubicBezTo>
                        <a:pt x="67294" y="165173"/>
                        <a:pt x="117407" y="95674"/>
                        <a:pt x="172032" y="28893"/>
                      </a:cubicBezTo>
                      <a:cubicBezTo>
                        <a:pt x="180095" y="19028"/>
                        <a:pt x="188739" y="9621"/>
                        <a:pt x="197107" y="0"/>
                      </a:cubicBezTo>
                      <a:close/>
                    </a:path>
                  </a:pathLst>
                </a:custGeom>
                <a:gradFill flip="none" rotWithShape="1">
                  <a:gsLst>
                    <a:gs pos="62000">
                      <a:schemeClr val="accent3">
                        <a:lumMod val="40000"/>
                        <a:lumOff val="60000"/>
                      </a:schemeClr>
                    </a:gs>
                    <a:gs pos="0">
                      <a:schemeClr val="accent3">
                        <a:lumMod val="50000"/>
                      </a:schemeClr>
                    </a:gs>
                    <a:gs pos="35000">
                      <a:schemeClr val="accent3">
                        <a:lumMod val="75000"/>
                      </a:schemeClr>
                    </a:gs>
                    <a:gs pos="100000">
                      <a:schemeClr val="accent3">
                        <a:lumMod val="60000"/>
                        <a:lumOff val="40000"/>
                      </a:schemeClr>
                    </a:gs>
                  </a:gsLst>
                  <a:lin ang="12000000" scaled="0"/>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4" name="Group 3">
              <a:extLst>
                <a:ext uri="{FF2B5EF4-FFF2-40B4-BE49-F238E27FC236}">
                  <a16:creationId xmlns:a16="http://schemas.microsoft.com/office/drawing/2014/main" id="{8D586847-E8A9-434D-911F-1C7A5E722F07}"/>
                </a:ext>
              </a:extLst>
            </p:cNvPr>
            <p:cNvGrpSpPr/>
            <p:nvPr/>
          </p:nvGrpSpPr>
          <p:grpSpPr>
            <a:xfrm>
              <a:off x="1451352" y="4102855"/>
              <a:ext cx="5291973" cy="2270008"/>
              <a:chOff x="1451352" y="4102855"/>
              <a:chExt cx="5291973" cy="2270008"/>
            </a:xfrm>
          </p:grpSpPr>
          <p:sp>
            <p:nvSpPr>
              <p:cNvPr id="60" name="Oval 59">
                <a:extLst>
                  <a:ext uri="{FF2B5EF4-FFF2-40B4-BE49-F238E27FC236}">
                    <a16:creationId xmlns:a16="http://schemas.microsoft.com/office/drawing/2014/main" id="{40F94D30-0405-405E-A788-7994C0123D8A}"/>
                  </a:ext>
                </a:extLst>
              </p:cNvPr>
              <p:cNvSpPr/>
              <p:nvPr/>
            </p:nvSpPr>
            <p:spPr>
              <a:xfrm>
                <a:off x="4514680" y="5445235"/>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1" name="Oval 60">
                <a:extLst>
                  <a:ext uri="{FF2B5EF4-FFF2-40B4-BE49-F238E27FC236}">
                    <a16:creationId xmlns:a16="http://schemas.microsoft.com/office/drawing/2014/main" id="{782A234A-B33F-4E70-9F14-4E34C825C0EB}"/>
                  </a:ext>
                </a:extLst>
              </p:cNvPr>
              <p:cNvSpPr/>
              <p:nvPr/>
            </p:nvSpPr>
            <p:spPr>
              <a:xfrm>
                <a:off x="4780440" y="5127138"/>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2" name="Oval 61">
                <a:extLst>
                  <a:ext uri="{FF2B5EF4-FFF2-40B4-BE49-F238E27FC236}">
                    <a16:creationId xmlns:a16="http://schemas.microsoft.com/office/drawing/2014/main" id="{D085FB07-E14F-47A3-8708-E11FD8DFB1DD}"/>
                  </a:ext>
                </a:extLst>
              </p:cNvPr>
              <p:cNvSpPr/>
              <p:nvPr/>
            </p:nvSpPr>
            <p:spPr>
              <a:xfrm>
                <a:off x="5176251" y="5444370"/>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3" name="Oval 62">
                <a:extLst>
                  <a:ext uri="{FF2B5EF4-FFF2-40B4-BE49-F238E27FC236}">
                    <a16:creationId xmlns:a16="http://schemas.microsoft.com/office/drawing/2014/main" id="{861B9CD6-8FAB-49B7-988C-D32A6466CB9F}"/>
                  </a:ext>
                </a:extLst>
              </p:cNvPr>
              <p:cNvSpPr/>
              <p:nvPr/>
            </p:nvSpPr>
            <p:spPr>
              <a:xfrm>
                <a:off x="5655807" y="5395567"/>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4" name="Oval 53">
                <a:extLst>
                  <a:ext uri="{FF2B5EF4-FFF2-40B4-BE49-F238E27FC236}">
                    <a16:creationId xmlns:a16="http://schemas.microsoft.com/office/drawing/2014/main" id="{DCEB6008-DC73-42A6-A314-5B56EE215B28}"/>
                  </a:ext>
                </a:extLst>
              </p:cNvPr>
              <p:cNvSpPr/>
              <p:nvPr/>
            </p:nvSpPr>
            <p:spPr>
              <a:xfrm>
                <a:off x="2683098" y="4905490"/>
                <a:ext cx="751408" cy="75140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5" name="Oval 54">
                <a:extLst>
                  <a:ext uri="{FF2B5EF4-FFF2-40B4-BE49-F238E27FC236}">
                    <a16:creationId xmlns:a16="http://schemas.microsoft.com/office/drawing/2014/main" id="{A6A6A7E7-0926-44FC-886A-AF5A0603B35B}"/>
                  </a:ext>
                </a:extLst>
              </p:cNvPr>
              <p:cNvSpPr/>
              <p:nvPr/>
            </p:nvSpPr>
            <p:spPr>
              <a:xfrm>
                <a:off x="3314394" y="4946151"/>
                <a:ext cx="548616" cy="54861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6" name="Oval 55">
                <a:extLst>
                  <a:ext uri="{FF2B5EF4-FFF2-40B4-BE49-F238E27FC236}">
                    <a16:creationId xmlns:a16="http://schemas.microsoft.com/office/drawing/2014/main" id="{D3FF512C-06C5-49CF-A1B3-CCE2E8183481}"/>
                  </a:ext>
                </a:extLst>
              </p:cNvPr>
              <p:cNvSpPr/>
              <p:nvPr/>
            </p:nvSpPr>
            <p:spPr>
              <a:xfrm>
                <a:off x="3679829" y="517373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7" name="Oval 56">
                <a:extLst>
                  <a:ext uri="{FF2B5EF4-FFF2-40B4-BE49-F238E27FC236}">
                    <a16:creationId xmlns:a16="http://schemas.microsoft.com/office/drawing/2014/main" id="{FE7DDBCB-145C-4AD9-AD4C-8A2BC01F7E4F}"/>
                  </a:ext>
                </a:extLst>
              </p:cNvPr>
              <p:cNvSpPr/>
              <p:nvPr/>
            </p:nvSpPr>
            <p:spPr>
              <a:xfrm>
                <a:off x="4127774" y="4960942"/>
                <a:ext cx="769163" cy="76916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8" name="Oval 57">
                <a:extLst>
                  <a:ext uri="{FF2B5EF4-FFF2-40B4-BE49-F238E27FC236}">
                    <a16:creationId xmlns:a16="http://schemas.microsoft.com/office/drawing/2014/main" id="{F197F174-132D-4519-A8A1-947F5411D690}"/>
                  </a:ext>
                </a:extLst>
              </p:cNvPr>
              <p:cNvSpPr/>
              <p:nvPr/>
            </p:nvSpPr>
            <p:spPr>
              <a:xfrm>
                <a:off x="3688783" y="4539662"/>
                <a:ext cx="800222" cy="80022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9" name="Oval 58">
                <a:extLst>
                  <a:ext uri="{FF2B5EF4-FFF2-40B4-BE49-F238E27FC236}">
                    <a16:creationId xmlns:a16="http://schemas.microsoft.com/office/drawing/2014/main" id="{02F77FE2-6E97-4B60-AC6F-CDD9E0D2D490}"/>
                  </a:ext>
                </a:extLst>
              </p:cNvPr>
              <p:cNvSpPr/>
              <p:nvPr/>
            </p:nvSpPr>
            <p:spPr>
              <a:xfrm>
                <a:off x="4642116" y="4739286"/>
                <a:ext cx="594928" cy="5949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2" name="Oval 1">
                <a:extLst>
                  <a:ext uri="{FF2B5EF4-FFF2-40B4-BE49-F238E27FC236}">
                    <a16:creationId xmlns:a16="http://schemas.microsoft.com/office/drawing/2014/main" id="{30F24C6E-5C90-4828-9CD0-D2F1E035BAA8}"/>
                  </a:ext>
                </a:extLst>
              </p:cNvPr>
              <p:cNvSpPr/>
              <p:nvPr/>
            </p:nvSpPr>
            <p:spPr>
              <a:xfrm>
                <a:off x="1896877" y="5484341"/>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1" name="Oval 50">
                <a:extLst>
                  <a:ext uri="{FF2B5EF4-FFF2-40B4-BE49-F238E27FC236}">
                    <a16:creationId xmlns:a16="http://schemas.microsoft.com/office/drawing/2014/main" id="{18934FF0-0CA5-42BB-845A-61D96B40E821}"/>
                  </a:ext>
                </a:extLst>
              </p:cNvPr>
              <p:cNvSpPr/>
              <p:nvPr/>
            </p:nvSpPr>
            <p:spPr>
              <a:xfrm>
                <a:off x="2238355" y="5267852"/>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2" name="Oval 51">
                <a:extLst>
                  <a:ext uri="{FF2B5EF4-FFF2-40B4-BE49-F238E27FC236}">
                    <a16:creationId xmlns:a16="http://schemas.microsoft.com/office/drawing/2014/main" id="{642055F1-D2F1-4B52-B5BF-7F40079A82F5}"/>
                  </a:ext>
                </a:extLst>
              </p:cNvPr>
              <p:cNvSpPr/>
              <p:nvPr/>
            </p:nvSpPr>
            <p:spPr>
              <a:xfrm>
                <a:off x="2624176" y="5484341"/>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3" name="Oval 52">
                <a:extLst>
                  <a:ext uri="{FF2B5EF4-FFF2-40B4-BE49-F238E27FC236}">
                    <a16:creationId xmlns:a16="http://schemas.microsoft.com/office/drawing/2014/main" id="{82259616-586D-486A-BA40-8A28499E3F75}"/>
                  </a:ext>
                </a:extLst>
              </p:cNvPr>
              <p:cNvSpPr/>
              <p:nvPr/>
            </p:nvSpPr>
            <p:spPr>
              <a:xfrm>
                <a:off x="3145883" y="5368468"/>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4" name="Oval 63">
                <a:extLst>
                  <a:ext uri="{FF2B5EF4-FFF2-40B4-BE49-F238E27FC236}">
                    <a16:creationId xmlns:a16="http://schemas.microsoft.com/office/drawing/2014/main" id="{2CD5EAE4-8D8A-4F7C-B227-5EB206DDFF0A}"/>
                  </a:ext>
                </a:extLst>
              </p:cNvPr>
              <p:cNvSpPr/>
              <p:nvPr/>
            </p:nvSpPr>
            <p:spPr>
              <a:xfrm>
                <a:off x="4033604" y="553568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5" name="Oval 64">
                <a:extLst>
                  <a:ext uri="{FF2B5EF4-FFF2-40B4-BE49-F238E27FC236}">
                    <a16:creationId xmlns:a16="http://schemas.microsoft.com/office/drawing/2014/main" id="{3CA36434-0E92-490E-AF39-345CCF12CF99}"/>
                  </a:ext>
                </a:extLst>
              </p:cNvPr>
              <p:cNvSpPr/>
              <p:nvPr/>
            </p:nvSpPr>
            <p:spPr>
              <a:xfrm>
                <a:off x="3645147" y="5719382"/>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6" name="Oval 65">
                <a:extLst>
                  <a:ext uri="{FF2B5EF4-FFF2-40B4-BE49-F238E27FC236}">
                    <a16:creationId xmlns:a16="http://schemas.microsoft.com/office/drawing/2014/main" id="{F425CE6F-F347-4827-944D-D19AC9BF8538}"/>
                  </a:ext>
                </a:extLst>
              </p:cNvPr>
              <p:cNvSpPr/>
              <p:nvPr/>
            </p:nvSpPr>
            <p:spPr>
              <a:xfrm>
                <a:off x="4836414" y="5656523"/>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7" name="Oval 66">
                <a:extLst>
                  <a:ext uri="{FF2B5EF4-FFF2-40B4-BE49-F238E27FC236}">
                    <a16:creationId xmlns:a16="http://schemas.microsoft.com/office/drawing/2014/main" id="{B27FC851-1697-4170-B6C1-101D7FACEAC8}"/>
                  </a:ext>
                </a:extLst>
              </p:cNvPr>
              <p:cNvSpPr/>
              <p:nvPr/>
            </p:nvSpPr>
            <p:spPr>
              <a:xfrm>
                <a:off x="5340662" y="4557194"/>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8" name="Oval 67">
                <a:extLst>
                  <a:ext uri="{FF2B5EF4-FFF2-40B4-BE49-F238E27FC236}">
                    <a16:creationId xmlns:a16="http://schemas.microsoft.com/office/drawing/2014/main" id="{A3440A85-22B8-4546-B85D-6BBBA68F6552}"/>
                  </a:ext>
                </a:extLst>
              </p:cNvPr>
              <p:cNvSpPr/>
              <p:nvPr/>
            </p:nvSpPr>
            <p:spPr>
              <a:xfrm>
                <a:off x="2618674" y="4525723"/>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9" name="Oval 68">
                <a:extLst>
                  <a:ext uri="{FF2B5EF4-FFF2-40B4-BE49-F238E27FC236}">
                    <a16:creationId xmlns:a16="http://schemas.microsoft.com/office/drawing/2014/main" id="{1EAFF9B7-7404-47C6-9EF7-0D0551F8A69D}"/>
                  </a:ext>
                </a:extLst>
              </p:cNvPr>
              <p:cNvSpPr/>
              <p:nvPr/>
            </p:nvSpPr>
            <p:spPr>
              <a:xfrm>
                <a:off x="3476351" y="4102855"/>
                <a:ext cx="224828" cy="2248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0" name="Oval 69">
                <a:extLst>
                  <a:ext uri="{FF2B5EF4-FFF2-40B4-BE49-F238E27FC236}">
                    <a16:creationId xmlns:a16="http://schemas.microsoft.com/office/drawing/2014/main" id="{D0AD9FA1-D833-4A2B-A716-EF6E76498306}"/>
                  </a:ext>
                </a:extLst>
              </p:cNvPr>
              <p:cNvSpPr/>
              <p:nvPr/>
            </p:nvSpPr>
            <p:spPr>
              <a:xfrm>
                <a:off x="6134469" y="4717321"/>
                <a:ext cx="207353" cy="20735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1" name="Oval 70">
                <a:extLst>
                  <a:ext uri="{FF2B5EF4-FFF2-40B4-BE49-F238E27FC236}">
                    <a16:creationId xmlns:a16="http://schemas.microsoft.com/office/drawing/2014/main" id="{D40BD324-C0D4-4121-AE76-51723E3EADF0}"/>
                  </a:ext>
                </a:extLst>
              </p:cNvPr>
              <p:cNvSpPr/>
              <p:nvPr/>
            </p:nvSpPr>
            <p:spPr>
              <a:xfrm>
                <a:off x="6026370" y="5695203"/>
                <a:ext cx="410335" cy="410335"/>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72" name="Oval 71">
                <a:extLst>
                  <a:ext uri="{FF2B5EF4-FFF2-40B4-BE49-F238E27FC236}">
                    <a16:creationId xmlns:a16="http://schemas.microsoft.com/office/drawing/2014/main" id="{3A91CF07-6A96-4964-8EFA-EDDD910BB0A9}"/>
                  </a:ext>
                </a:extLst>
              </p:cNvPr>
              <p:cNvSpPr/>
              <p:nvPr/>
            </p:nvSpPr>
            <p:spPr>
              <a:xfrm>
                <a:off x="1583076" y="5388048"/>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a:solidFill>
                    <a:schemeClr val="tx1"/>
                  </a:solidFill>
                </a:endParaRPr>
              </a:p>
            </p:txBody>
          </p:sp>
          <p:sp>
            <p:nvSpPr>
              <p:cNvPr id="73" name="Oval 72">
                <a:extLst>
                  <a:ext uri="{FF2B5EF4-FFF2-40B4-BE49-F238E27FC236}">
                    <a16:creationId xmlns:a16="http://schemas.microsoft.com/office/drawing/2014/main" id="{E624CEC0-4E85-4624-84F3-22D7F4A29CD8}"/>
                  </a:ext>
                </a:extLst>
              </p:cNvPr>
              <p:cNvSpPr/>
              <p:nvPr/>
            </p:nvSpPr>
            <p:spPr>
              <a:xfrm>
                <a:off x="1451352" y="5303746"/>
                <a:ext cx="231939" cy="231939"/>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a:solidFill>
                    <a:schemeClr val="tx1"/>
                  </a:solidFill>
                </a:endParaRPr>
              </a:p>
            </p:txBody>
          </p:sp>
          <p:sp>
            <p:nvSpPr>
              <p:cNvPr id="74" name="Oval 73">
                <a:extLst>
                  <a:ext uri="{FF2B5EF4-FFF2-40B4-BE49-F238E27FC236}">
                    <a16:creationId xmlns:a16="http://schemas.microsoft.com/office/drawing/2014/main" id="{7BD46D34-703F-43D3-A614-EE5B03E7E147}"/>
                  </a:ext>
                </a:extLst>
              </p:cNvPr>
              <p:cNvSpPr/>
              <p:nvPr/>
            </p:nvSpPr>
            <p:spPr>
              <a:xfrm>
                <a:off x="1505787" y="4995533"/>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5" name="Oval 74">
                <a:extLst>
                  <a:ext uri="{FF2B5EF4-FFF2-40B4-BE49-F238E27FC236}">
                    <a16:creationId xmlns:a16="http://schemas.microsoft.com/office/drawing/2014/main" id="{516BEF11-656B-4DF8-AA1C-39141E41AE89}"/>
                  </a:ext>
                </a:extLst>
              </p:cNvPr>
              <p:cNvSpPr/>
              <p:nvPr/>
            </p:nvSpPr>
            <p:spPr>
              <a:xfrm>
                <a:off x="6518399" y="5505179"/>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6" name="Oval 75">
                <a:extLst>
                  <a:ext uri="{FF2B5EF4-FFF2-40B4-BE49-F238E27FC236}">
                    <a16:creationId xmlns:a16="http://schemas.microsoft.com/office/drawing/2014/main" id="{D0982324-D426-46E3-87EB-0D7C97E74E27}"/>
                  </a:ext>
                </a:extLst>
              </p:cNvPr>
              <p:cNvSpPr/>
              <p:nvPr/>
            </p:nvSpPr>
            <p:spPr>
              <a:xfrm>
                <a:off x="6559657" y="520840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7" name="Oval 76">
                <a:extLst>
                  <a:ext uri="{FF2B5EF4-FFF2-40B4-BE49-F238E27FC236}">
                    <a16:creationId xmlns:a16="http://schemas.microsoft.com/office/drawing/2014/main" id="{03ADAC47-CC68-4F80-93B1-BA3B9A0A8FAE}"/>
                  </a:ext>
                </a:extLst>
              </p:cNvPr>
              <p:cNvSpPr/>
              <p:nvPr/>
            </p:nvSpPr>
            <p:spPr>
              <a:xfrm>
                <a:off x="3317145" y="6088337"/>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8" name="Oval 77">
                <a:extLst>
                  <a:ext uri="{FF2B5EF4-FFF2-40B4-BE49-F238E27FC236}">
                    <a16:creationId xmlns:a16="http://schemas.microsoft.com/office/drawing/2014/main" id="{1580D7A9-D375-41AC-A330-226AA1999D46}"/>
                  </a:ext>
                </a:extLst>
              </p:cNvPr>
              <p:cNvSpPr/>
              <p:nvPr/>
            </p:nvSpPr>
            <p:spPr>
              <a:xfrm>
                <a:off x="3020327" y="623574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90" name="Freeform: Shape 89">
                <a:extLst>
                  <a:ext uri="{FF2B5EF4-FFF2-40B4-BE49-F238E27FC236}">
                    <a16:creationId xmlns:a16="http://schemas.microsoft.com/office/drawing/2014/main" id="{D12D37A6-D8A8-4D54-A567-DC90E436B5E5}"/>
                  </a:ext>
                </a:extLst>
              </p:cNvPr>
              <p:cNvSpPr/>
              <p:nvPr/>
            </p:nvSpPr>
            <p:spPr>
              <a:xfrm>
                <a:off x="1896877" y="5290986"/>
                <a:ext cx="4539829" cy="931086"/>
              </a:xfrm>
              <a:custGeom>
                <a:avLst/>
                <a:gdLst>
                  <a:gd name="connsiteX0" fmla="*/ 691268 w 4539829"/>
                  <a:gd name="connsiteY0" fmla="*/ 0 h 931086"/>
                  <a:gd name="connsiteX1" fmla="*/ 1013570 w 4539829"/>
                  <a:gd name="connsiteY1" fmla="*/ 213636 h 931086"/>
                  <a:gd name="connsiteX2" fmla="*/ 1014847 w 4539829"/>
                  <a:gd name="connsiteY2" fmla="*/ 219961 h 931086"/>
                  <a:gd name="connsiteX3" fmla="*/ 1049283 w 4539829"/>
                  <a:gd name="connsiteY3" fmla="*/ 216489 h 931086"/>
                  <a:gd name="connsiteX4" fmla="*/ 1229307 w 4539829"/>
                  <a:gd name="connsiteY4" fmla="*/ 271479 h 931086"/>
                  <a:gd name="connsiteX5" fmla="*/ 1272347 w 4539829"/>
                  <a:gd name="connsiteY5" fmla="*/ 306990 h 931086"/>
                  <a:gd name="connsiteX6" fmla="*/ 1274309 w 4539829"/>
                  <a:gd name="connsiteY6" fmla="*/ 297269 h 931086"/>
                  <a:gd name="connsiteX7" fmla="*/ 1570990 w 4539829"/>
                  <a:gd name="connsiteY7" fmla="*/ 100616 h 931086"/>
                  <a:gd name="connsiteX8" fmla="*/ 1892974 w 4539829"/>
                  <a:gd name="connsiteY8" fmla="*/ 422600 h 931086"/>
                  <a:gd name="connsiteX9" fmla="*/ 1881928 w 4539829"/>
                  <a:gd name="connsiteY9" fmla="*/ 477314 h 931086"/>
                  <a:gd name="connsiteX10" fmla="*/ 1894715 w 4539829"/>
                  <a:gd name="connsiteY10" fmla="*/ 470373 h 931086"/>
                  <a:gd name="connsiteX11" fmla="*/ 1988048 w 4539829"/>
                  <a:gd name="connsiteY11" fmla="*/ 451530 h 931086"/>
                  <a:gd name="connsiteX12" fmla="*/ 2122110 w 4539829"/>
                  <a:gd name="connsiteY12" fmla="*/ 492481 h 931086"/>
                  <a:gd name="connsiteX13" fmla="*/ 2152662 w 4539829"/>
                  <a:gd name="connsiteY13" fmla="*/ 517688 h 931086"/>
                  <a:gd name="connsiteX14" fmla="*/ 2162564 w 4539829"/>
                  <a:gd name="connsiteY14" fmla="*/ 468641 h 931086"/>
                  <a:gd name="connsiteX15" fmla="*/ 2465513 w 4539829"/>
                  <a:gd name="connsiteY15" fmla="*/ 267833 h 931086"/>
                  <a:gd name="connsiteX16" fmla="*/ 2649340 w 4539829"/>
                  <a:gd name="connsiteY16" fmla="*/ 323985 h 931086"/>
                  <a:gd name="connsiteX17" fmla="*/ 2651368 w 4539829"/>
                  <a:gd name="connsiteY17" fmla="*/ 325658 h 931086"/>
                  <a:gd name="connsiteX18" fmla="*/ 2697563 w 4539829"/>
                  <a:gd name="connsiteY18" fmla="*/ 257143 h 931086"/>
                  <a:gd name="connsiteX19" fmla="*/ 2890119 w 4539829"/>
                  <a:gd name="connsiteY19" fmla="*/ 177383 h 931086"/>
                  <a:gd name="connsiteX20" fmla="*/ 3141035 w 4539829"/>
                  <a:gd name="connsiteY20" fmla="*/ 343702 h 931086"/>
                  <a:gd name="connsiteX21" fmla="*/ 3150697 w 4539829"/>
                  <a:gd name="connsiteY21" fmla="*/ 391556 h 931086"/>
                  <a:gd name="connsiteX22" fmla="*/ 3179315 w 4539829"/>
                  <a:gd name="connsiteY22" fmla="*/ 388671 h 931086"/>
                  <a:gd name="connsiteX23" fmla="*/ 3272648 w 4539829"/>
                  <a:gd name="connsiteY23" fmla="*/ 407514 h 931086"/>
                  <a:gd name="connsiteX24" fmla="*/ 3295265 w 4539829"/>
                  <a:gd name="connsiteY24" fmla="*/ 419791 h 931086"/>
                  <a:gd name="connsiteX25" fmla="*/ 3304677 w 4539829"/>
                  <a:gd name="connsiteY25" fmla="*/ 373171 h 931086"/>
                  <a:gd name="connsiteX26" fmla="*/ 3601358 w 4539829"/>
                  <a:gd name="connsiteY26" fmla="*/ 176518 h 931086"/>
                  <a:gd name="connsiteX27" fmla="*/ 3781383 w 4539829"/>
                  <a:gd name="connsiteY27" fmla="*/ 231508 h 931086"/>
                  <a:gd name="connsiteX28" fmla="*/ 3819477 w 4539829"/>
                  <a:gd name="connsiteY28" fmla="*/ 262939 h 931086"/>
                  <a:gd name="connsiteX29" fmla="*/ 3853237 w 4539829"/>
                  <a:gd name="connsiteY29" fmla="*/ 222022 h 931086"/>
                  <a:gd name="connsiteX30" fmla="*/ 4080914 w 4539829"/>
                  <a:gd name="connsiteY30" fmla="*/ 127715 h 931086"/>
                  <a:gd name="connsiteX31" fmla="*/ 4377595 w 4539829"/>
                  <a:gd name="connsiteY31" fmla="*/ 324368 h 931086"/>
                  <a:gd name="connsiteX32" fmla="*/ 4400780 w 4539829"/>
                  <a:gd name="connsiteY32" fmla="*/ 439209 h 931086"/>
                  <a:gd name="connsiteX33" fmla="*/ 4414522 w 4539829"/>
                  <a:gd name="connsiteY33" fmla="*/ 443474 h 931086"/>
                  <a:gd name="connsiteX34" fmla="*/ 4539829 w 4539829"/>
                  <a:gd name="connsiteY34" fmla="*/ 632519 h 931086"/>
                  <a:gd name="connsiteX35" fmla="*/ 4334661 w 4539829"/>
                  <a:gd name="connsiteY35" fmla="*/ 837687 h 931086"/>
                  <a:gd name="connsiteX36" fmla="*/ 4189586 w 4539829"/>
                  <a:gd name="connsiteY36" fmla="*/ 777595 h 931086"/>
                  <a:gd name="connsiteX37" fmla="*/ 4175066 w 4539829"/>
                  <a:gd name="connsiteY37" fmla="*/ 756059 h 931086"/>
                  <a:gd name="connsiteX38" fmla="*/ 4145805 w 4539829"/>
                  <a:gd name="connsiteY38" fmla="*/ 765142 h 931086"/>
                  <a:gd name="connsiteX39" fmla="*/ 4080914 w 4539829"/>
                  <a:gd name="connsiteY39" fmla="*/ 771683 h 931086"/>
                  <a:gd name="connsiteX40" fmla="*/ 3900890 w 4539829"/>
                  <a:gd name="connsiteY40" fmla="*/ 716693 h 931086"/>
                  <a:gd name="connsiteX41" fmla="*/ 3862795 w 4539829"/>
                  <a:gd name="connsiteY41" fmla="*/ 685262 h 931086"/>
                  <a:gd name="connsiteX42" fmla="*/ 3829035 w 4539829"/>
                  <a:gd name="connsiteY42" fmla="*/ 726179 h 931086"/>
                  <a:gd name="connsiteX43" fmla="*/ 3601358 w 4539829"/>
                  <a:gd name="connsiteY43" fmla="*/ 820486 h 931086"/>
                  <a:gd name="connsiteX44" fmla="*/ 3421334 w 4539829"/>
                  <a:gd name="connsiteY44" fmla="*/ 765496 h 931086"/>
                  <a:gd name="connsiteX45" fmla="*/ 3388848 w 4539829"/>
                  <a:gd name="connsiteY45" fmla="*/ 738693 h 931086"/>
                  <a:gd name="connsiteX46" fmla="*/ 3348864 w 4539829"/>
                  <a:gd name="connsiteY46" fmla="*/ 797998 h 931086"/>
                  <a:gd name="connsiteX47" fmla="*/ 3179315 w 4539829"/>
                  <a:gd name="connsiteY47" fmla="*/ 868227 h 931086"/>
                  <a:gd name="connsiteX48" fmla="*/ 2958380 w 4539829"/>
                  <a:gd name="connsiteY48" fmla="*/ 721782 h 931086"/>
                  <a:gd name="connsiteX49" fmla="*/ 2956584 w 4539829"/>
                  <a:gd name="connsiteY49" fmla="*/ 712887 h 931086"/>
                  <a:gd name="connsiteX50" fmla="*/ 2945000 w 4539829"/>
                  <a:gd name="connsiteY50" fmla="*/ 716483 h 931086"/>
                  <a:gd name="connsiteX51" fmla="*/ 2890119 w 4539829"/>
                  <a:gd name="connsiteY51" fmla="*/ 722015 h 931086"/>
                  <a:gd name="connsiteX52" fmla="*/ 2784122 w 4539829"/>
                  <a:gd name="connsiteY52" fmla="*/ 700615 h 931086"/>
                  <a:gd name="connsiteX53" fmla="*/ 2774372 w 4539829"/>
                  <a:gd name="connsiteY53" fmla="*/ 695323 h 931086"/>
                  <a:gd name="connsiteX54" fmla="*/ 2768462 w 4539829"/>
                  <a:gd name="connsiteY54" fmla="*/ 724597 h 931086"/>
                  <a:gd name="connsiteX55" fmla="*/ 2465513 w 4539829"/>
                  <a:gd name="connsiteY55" fmla="*/ 925405 h 931086"/>
                  <a:gd name="connsiteX56" fmla="*/ 2233026 w 4539829"/>
                  <a:gd name="connsiteY56" fmla="*/ 829106 h 931086"/>
                  <a:gd name="connsiteX57" fmla="*/ 2203297 w 4539829"/>
                  <a:gd name="connsiteY57" fmla="*/ 793074 h 931086"/>
                  <a:gd name="connsiteX58" fmla="*/ 2157597 w 4539829"/>
                  <a:gd name="connsiteY58" fmla="*/ 860857 h 931086"/>
                  <a:gd name="connsiteX59" fmla="*/ 1988048 w 4539829"/>
                  <a:gd name="connsiteY59" fmla="*/ 931086 h 931086"/>
                  <a:gd name="connsiteX60" fmla="*/ 1748270 w 4539829"/>
                  <a:gd name="connsiteY60" fmla="*/ 691308 h 931086"/>
                  <a:gd name="connsiteX61" fmla="*/ 1748321 w 4539829"/>
                  <a:gd name="connsiteY61" fmla="*/ 691057 h 931086"/>
                  <a:gd name="connsiteX62" fmla="*/ 1696321 w 4539829"/>
                  <a:gd name="connsiteY62" fmla="*/ 719281 h 931086"/>
                  <a:gd name="connsiteX63" fmla="*/ 1570990 w 4539829"/>
                  <a:gd name="connsiteY63" fmla="*/ 744584 h 931086"/>
                  <a:gd name="connsiteX64" fmla="*/ 1390966 w 4539829"/>
                  <a:gd name="connsiteY64" fmla="*/ 689594 h 931086"/>
                  <a:gd name="connsiteX65" fmla="*/ 1347926 w 4539829"/>
                  <a:gd name="connsiteY65" fmla="*/ 654084 h 931086"/>
                  <a:gd name="connsiteX66" fmla="*/ 1345964 w 4539829"/>
                  <a:gd name="connsiteY66" fmla="*/ 663804 h 931086"/>
                  <a:gd name="connsiteX67" fmla="*/ 1049283 w 4539829"/>
                  <a:gd name="connsiteY67" fmla="*/ 860457 h 931086"/>
                  <a:gd name="connsiteX68" fmla="*/ 782289 w 4539829"/>
                  <a:gd name="connsiteY68" fmla="*/ 718498 h 931086"/>
                  <a:gd name="connsiteX69" fmla="*/ 767241 w 4539829"/>
                  <a:gd name="connsiteY69" fmla="*/ 690773 h 931086"/>
                  <a:gd name="connsiteX70" fmla="*/ 761763 w 4539829"/>
                  <a:gd name="connsiteY70" fmla="*/ 692474 h 931086"/>
                  <a:gd name="connsiteX71" fmla="*/ 691268 w 4539829"/>
                  <a:gd name="connsiteY71" fmla="*/ 699580 h 931086"/>
                  <a:gd name="connsiteX72" fmla="*/ 495697 w 4539829"/>
                  <a:gd name="connsiteY72" fmla="*/ 639842 h 931086"/>
                  <a:gd name="connsiteX73" fmla="*/ 493878 w 4539829"/>
                  <a:gd name="connsiteY73" fmla="*/ 638341 h 931086"/>
                  <a:gd name="connsiteX74" fmla="*/ 464872 w 4539829"/>
                  <a:gd name="connsiteY74" fmla="*/ 681362 h 931086"/>
                  <a:gd name="connsiteX75" fmla="*/ 272316 w 4539829"/>
                  <a:gd name="connsiteY75" fmla="*/ 761121 h 931086"/>
                  <a:gd name="connsiteX76" fmla="*/ 0 w 4539829"/>
                  <a:gd name="connsiteY76" fmla="*/ 488805 h 931086"/>
                  <a:gd name="connsiteX77" fmla="*/ 272316 w 4539829"/>
                  <a:gd name="connsiteY77" fmla="*/ 216489 h 931086"/>
                  <a:gd name="connsiteX78" fmla="*/ 327197 w 4539829"/>
                  <a:gd name="connsiteY78" fmla="*/ 222022 h 931086"/>
                  <a:gd name="connsiteX79" fmla="*/ 364910 w 4539829"/>
                  <a:gd name="connsiteY79" fmla="*/ 233728 h 931086"/>
                  <a:gd name="connsiteX80" fmla="*/ 368966 w 4539829"/>
                  <a:gd name="connsiteY80" fmla="*/ 213636 h 931086"/>
                  <a:gd name="connsiteX81" fmla="*/ 691268 w 4539829"/>
                  <a:gd name="connsiteY81" fmla="*/ 0 h 9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39829" h="931086">
                    <a:moveTo>
                      <a:pt x="691268" y="0"/>
                    </a:moveTo>
                    <a:cubicBezTo>
                      <a:pt x="836156" y="0"/>
                      <a:pt x="960469" y="88091"/>
                      <a:pt x="1013570" y="213636"/>
                    </a:cubicBezTo>
                    <a:lnTo>
                      <a:pt x="1014847" y="219961"/>
                    </a:lnTo>
                    <a:lnTo>
                      <a:pt x="1049283" y="216489"/>
                    </a:lnTo>
                    <a:cubicBezTo>
                      <a:pt x="1115968" y="216489"/>
                      <a:pt x="1177918" y="236761"/>
                      <a:pt x="1229307" y="271479"/>
                    </a:cubicBezTo>
                    <a:lnTo>
                      <a:pt x="1272347" y="306990"/>
                    </a:lnTo>
                    <a:lnTo>
                      <a:pt x="1274309" y="297269"/>
                    </a:lnTo>
                    <a:cubicBezTo>
                      <a:pt x="1323189" y="181705"/>
                      <a:pt x="1437620" y="100616"/>
                      <a:pt x="1570990" y="100616"/>
                    </a:cubicBezTo>
                    <a:cubicBezTo>
                      <a:pt x="1748817" y="100616"/>
                      <a:pt x="1892974" y="244773"/>
                      <a:pt x="1892974" y="422600"/>
                    </a:cubicBezTo>
                    <a:lnTo>
                      <a:pt x="1881928" y="477314"/>
                    </a:lnTo>
                    <a:lnTo>
                      <a:pt x="1894715" y="470373"/>
                    </a:lnTo>
                    <a:cubicBezTo>
                      <a:pt x="1923402" y="458240"/>
                      <a:pt x="1954941" y="451530"/>
                      <a:pt x="1988048" y="451530"/>
                    </a:cubicBezTo>
                    <a:cubicBezTo>
                      <a:pt x="2037708" y="451530"/>
                      <a:pt x="2083841" y="466627"/>
                      <a:pt x="2122110" y="492481"/>
                    </a:cubicBezTo>
                    <a:lnTo>
                      <a:pt x="2152662" y="517688"/>
                    </a:lnTo>
                    <a:lnTo>
                      <a:pt x="2162564" y="468641"/>
                    </a:lnTo>
                    <a:cubicBezTo>
                      <a:pt x="2212477" y="350635"/>
                      <a:pt x="2329325" y="267833"/>
                      <a:pt x="2465513" y="267833"/>
                    </a:cubicBezTo>
                    <a:cubicBezTo>
                      <a:pt x="2533606" y="267833"/>
                      <a:pt x="2596865" y="288534"/>
                      <a:pt x="2649340" y="323985"/>
                    </a:cubicBezTo>
                    <a:lnTo>
                      <a:pt x="2651368" y="325658"/>
                    </a:lnTo>
                    <a:lnTo>
                      <a:pt x="2697563" y="257143"/>
                    </a:lnTo>
                    <a:cubicBezTo>
                      <a:pt x="2746842" y="207863"/>
                      <a:pt x="2814921" y="177383"/>
                      <a:pt x="2890119" y="177383"/>
                    </a:cubicBezTo>
                    <a:cubicBezTo>
                      <a:pt x="3002916" y="177383"/>
                      <a:pt x="3099695" y="245963"/>
                      <a:pt x="3141035" y="343702"/>
                    </a:cubicBezTo>
                    <a:lnTo>
                      <a:pt x="3150697" y="391556"/>
                    </a:lnTo>
                    <a:lnTo>
                      <a:pt x="3179315" y="388671"/>
                    </a:lnTo>
                    <a:cubicBezTo>
                      <a:pt x="3212422" y="388671"/>
                      <a:pt x="3243961" y="395381"/>
                      <a:pt x="3272648" y="407514"/>
                    </a:cubicBezTo>
                    <a:lnTo>
                      <a:pt x="3295265" y="419791"/>
                    </a:lnTo>
                    <a:lnTo>
                      <a:pt x="3304677" y="373171"/>
                    </a:lnTo>
                    <a:cubicBezTo>
                      <a:pt x="3353557" y="257607"/>
                      <a:pt x="3467988" y="176518"/>
                      <a:pt x="3601358" y="176518"/>
                    </a:cubicBezTo>
                    <a:cubicBezTo>
                      <a:pt x="3668043" y="176518"/>
                      <a:pt x="3729994" y="196790"/>
                      <a:pt x="3781383" y="231508"/>
                    </a:cubicBezTo>
                    <a:lnTo>
                      <a:pt x="3819477" y="262939"/>
                    </a:lnTo>
                    <a:lnTo>
                      <a:pt x="3853237" y="222022"/>
                    </a:lnTo>
                    <a:cubicBezTo>
                      <a:pt x="3911505" y="163754"/>
                      <a:pt x="3992001" y="127715"/>
                      <a:pt x="4080914" y="127715"/>
                    </a:cubicBezTo>
                    <a:cubicBezTo>
                      <a:pt x="4214285" y="127715"/>
                      <a:pt x="4328715" y="208804"/>
                      <a:pt x="4377595" y="324368"/>
                    </a:cubicBezTo>
                    <a:lnTo>
                      <a:pt x="4400780" y="439209"/>
                    </a:lnTo>
                    <a:lnTo>
                      <a:pt x="4414522" y="443474"/>
                    </a:lnTo>
                    <a:cubicBezTo>
                      <a:pt x="4488160" y="474621"/>
                      <a:pt x="4539829" y="547536"/>
                      <a:pt x="4539829" y="632519"/>
                    </a:cubicBezTo>
                    <a:cubicBezTo>
                      <a:pt x="4539829" y="745830"/>
                      <a:pt x="4447972" y="837687"/>
                      <a:pt x="4334661" y="837687"/>
                    </a:cubicBezTo>
                    <a:cubicBezTo>
                      <a:pt x="4278006" y="837687"/>
                      <a:pt x="4226714" y="814723"/>
                      <a:pt x="4189586" y="777595"/>
                    </a:cubicBezTo>
                    <a:lnTo>
                      <a:pt x="4175066" y="756059"/>
                    </a:lnTo>
                    <a:lnTo>
                      <a:pt x="4145805" y="765142"/>
                    </a:lnTo>
                    <a:cubicBezTo>
                      <a:pt x="4124845" y="769431"/>
                      <a:pt x="4103143" y="771683"/>
                      <a:pt x="4080914" y="771683"/>
                    </a:cubicBezTo>
                    <a:cubicBezTo>
                      <a:pt x="4014229" y="771683"/>
                      <a:pt x="3952279" y="751411"/>
                      <a:pt x="3900890" y="716693"/>
                    </a:cubicBezTo>
                    <a:lnTo>
                      <a:pt x="3862795" y="685262"/>
                    </a:lnTo>
                    <a:lnTo>
                      <a:pt x="3829035" y="726179"/>
                    </a:lnTo>
                    <a:cubicBezTo>
                      <a:pt x="3770768" y="784447"/>
                      <a:pt x="3690272" y="820486"/>
                      <a:pt x="3601358" y="820486"/>
                    </a:cubicBezTo>
                    <a:cubicBezTo>
                      <a:pt x="3534673" y="820486"/>
                      <a:pt x="3472723" y="800214"/>
                      <a:pt x="3421334" y="765496"/>
                    </a:cubicBezTo>
                    <a:lnTo>
                      <a:pt x="3388848" y="738693"/>
                    </a:lnTo>
                    <a:lnTo>
                      <a:pt x="3348864" y="797998"/>
                    </a:lnTo>
                    <a:cubicBezTo>
                      <a:pt x="3305473" y="841389"/>
                      <a:pt x="3245528" y="868227"/>
                      <a:pt x="3179315" y="868227"/>
                    </a:cubicBezTo>
                    <a:cubicBezTo>
                      <a:pt x="3079996" y="868227"/>
                      <a:pt x="2994780" y="807842"/>
                      <a:pt x="2958380" y="721782"/>
                    </a:cubicBezTo>
                    <a:lnTo>
                      <a:pt x="2956584" y="712887"/>
                    </a:lnTo>
                    <a:lnTo>
                      <a:pt x="2945000" y="716483"/>
                    </a:lnTo>
                    <a:cubicBezTo>
                      <a:pt x="2927273" y="720110"/>
                      <a:pt x="2908919" y="722015"/>
                      <a:pt x="2890119" y="722015"/>
                    </a:cubicBezTo>
                    <a:cubicBezTo>
                      <a:pt x="2852520" y="722015"/>
                      <a:pt x="2816701" y="714395"/>
                      <a:pt x="2784122" y="700615"/>
                    </a:cubicBezTo>
                    <a:lnTo>
                      <a:pt x="2774372" y="695323"/>
                    </a:lnTo>
                    <a:lnTo>
                      <a:pt x="2768462" y="724597"/>
                    </a:lnTo>
                    <a:cubicBezTo>
                      <a:pt x="2718549" y="842604"/>
                      <a:pt x="2601700" y="925405"/>
                      <a:pt x="2465513" y="925405"/>
                    </a:cubicBezTo>
                    <a:cubicBezTo>
                      <a:pt x="2374721" y="925405"/>
                      <a:pt x="2292525" y="888605"/>
                      <a:pt x="2233026" y="829106"/>
                    </a:cubicBezTo>
                    <a:lnTo>
                      <a:pt x="2203297" y="793074"/>
                    </a:lnTo>
                    <a:lnTo>
                      <a:pt x="2157597" y="860857"/>
                    </a:lnTo>
                    <a:cubicBezTo>
                      <a:pt x="2114205" y="904248"/>
                      <a:pt x="2054261" y="931086"/>
                      <a:pt x="1988048" y="931086"/>
                    </a:cubicBezTo>
                    <a:cubicBezTo>
                      <a:pt x="1855622" y="931086"/>
                      <a:pt x="1748270" y="823734"/>
                      <a:pt x="1748270" y="691308"/>
                    </a:cubicBezTo>
                    <a:lnTo>
                      <a:pt x="1748321" y="691057"/>
                    </a:lnTo>
                    <a:lnTo>
                      <a:pt x="1696321" y="719281"/>
                    </a:lnTo>
                    <a:cubicBezTo>
                      <a:pt x="1657799" y="735574"/>
                      <a:pt x="1615447" y="744584"/>
                      <a:pt x="1570990" y="744584"/>
                    </a:cubicBezTo>
                    <a:cubicBezTo>
                      <a:pt x="1504305" y="744584"/>
                      <a:pt x="1442355" y="724312"/>
                      <a:pt x="1390966" y="689594"/>
                    </a:cubicBezTo>
                    <a:lnTo>
                      <a:pt x="1347926" y="654084"/>
                    </a:lnTo>
                    <a:lnTo>
                      <a:pt x="1345964" y="663804"/>
                    </a:lnTo>
                    <a:cubicBezTo>
                      <a:pt x="1297084" y="779369"/>
                      <a:pt x="1182653" y="860457"/>
                      <a:pt x="1049283" y="860457"/>
                    </a:cubicBezTo>
                    <a:cubicBezTo>
                      <a:pt x="938141" y="860457"/>
                      <a:pt x="840152" y="804146"/>
                      <a:pt x="782289" y="718498"/>
                    </a:cubicBezTo>
                    <a:lnTo>
                      <a:pt x="767241" y="690773"/>
                    </a:lnTo>
                    <a:lnTo>
                      <a:pt x="761763" y="692474"/>
                    </a:lnTo>
                    <a:cubicBezTo>
                      <a:pt x="738992" y="697133"/>
                      <a:pt x="715416" y="699580"/>
                      <a:pt x="691268" y="699580"/>
                    </a:cubicBezTo>
                    <a:cubicBezTo>
                      <a:pt x="618824" y="699580"/>
                      <a:pt x="551524" y="677558"/>
                      <a:pt x="495697" y="639842"/>
                    </a:cubicBezTo>
                    <a:lnTo>
                      <a:pt x="493878" y="638341"/>
                    </a:lnTo>
                    <a:lnTo>
                      <a:pt x="464872" y="681362"/>
                    </a:lnTo>
                    <a:cubicBezTo>
                      <a:pt x="415593" y="730641"/>
                      <a:pt x="347514" y="761121"/>
                      <a:pt x="272316" y="761121"/>
                    </a:cubicBezTo>
                    <a:cubicBezTo>
                      <a:pt x="121920" y="761121"/>
                      <a:pt x="0" y="639201"/>
                      <a:pt x="0" y="488805"/>
                    </a:cubicBezTo>
                    <a:cubicBezTo>
                      <a:pt x="0" y="338409"/>
                      <a:pt x="121920" y="216489"/>
                      <a:pt x="272316" y="216489"/>
                    </a:cubicBezTo>
                    <a:cubicBezTo>
                      <a:pt x="291115" y="216489"/>
                      <a:pt x="309470" y="218394"/>
                      <a:pt x="327197" y="222022"/>
                    </a:cubicBezTo>
                    <a:lnTo>
                      <a:pt x="364910" y="233728"/>
                    </a:lnTo>
                    <a:lnTo>
                      <a:pt x="368966" y="213636"/>
                    </a:lnTo>
                    <a:cubicBezTo>
                      <a:pt x="422067" y="88091"/>
                      <a:pt x="546380" y="0"/>
                      <a:pt x="691268" y="0"/>
                    </a:cubicBezTo>
                    <a:close/>
                  </a:path>
                </a:pathLst>
              </a:custGeom>
              <a:gradFill flip="none" rotWithShape="1">
                <a:gsLst>
                  <a:gs pos="29000">
                    <a:schemeClr val="bg1">
                      <a:alpha val="0"/>
                    </a:schemeClr>
                  </a:gs>
                  <a:gs pos="0">
                    <a:schemeClr val="bg1">
                      <a:alpha val="0"/>
                    </a:schemeClr>
                  </a:gs>
                  <a:gs pos="100000">
                    <a:schemeClr val="bg1">
                      <a:lumMod val="50000"/>
                      <a:alpha val="50000"/>
                    </a:schemeClr>
                  </a:gs>
                </a:gsLst>
                <a:lin ang="5400000" scaled="1"/>
                <a:tileRect/>
              </a:gradFill>
              <a:ln w="4030" cap="flat">
                <a:noFill/>
                <a:prstDash val="solid"/>
                <a:miter/>
              </a:ln>
              <a:effectLst/>
            </p:spPr>
            <p:txBody>
              <a:bodyPr wrap="square" rtlCol="0" anchor="ctr">
                <a:noAutofit/>
              </a:bodyPr>
              <a:lstStyle/>
              <a:p>
                <a:endParaRPr lang="en-US">
                  <a:solidFill>
                    <a:schemeClr val="tx1"/>
                  </a:solidFill>
                </a:endParaRPr>
              </a:p>
            </p:txBody>
          </p:sp>
        </p:grpSp>
      </p:grpSp>
    </p:spTree>
    <p:extLst>
      <p:ext uri="{BB962C8B-B14F-4D97-AF65-F5344CB8AC3E}">
        <p14:creationId xmlns:p14="http://schemas.microsoft.com/office/powerpoint/2010/main" val="2814140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75907" y="2857630"/>
            <a:ext cx="4913885" cy="1142740"/>
            <a:chOff x="6665542" y="2749602"/>
            <a:chExt cx="4797245" cy="1142740"/>
          </a:xfrm>
        </p:grpSpPr>
        <p:sp>
          <p:nvSpPr>
            <p:cNvPr id="8" name="TextBox 7">
              <a:extLst>
                <a:ext uri="{FF2B5EF4-FFF2-40B4-BE49-F238E27FC236}">
                  <a16:creationId xmlns:a16="http://schemas.microsoft.com/office/drawing/2014/main" id="{5CF5BDA4-10C7-46A6-AC30-523A3FC438AC}"/>
                </a:ext>
              </a:extLst>
            </p:cNvPr>
            <p:cNvSpPr txBox="1"/>
            <p:nvPr/>
          </p:nvSpPr>
          <p:spPr>
            <a:xfrm>
              <a:off x="6665542" y="2749602"/>
              <a:ext cx="4777152" cy="830997"/>
            </a:xfrm>
            <a:prstGeom prst="rect">
              <a:avLst/>
            </a:prstGeom>
            <a:noFill/>
          </p:spPr>
          <p:txBody>
            <a:bodyPr wrap="square" rtlCol="0" anchor="ctr">
              <a:spAutoFit/>
            </a:bodyPr>
            <a:lstStyle/>
            <a:p>
              <a:r>
                <a:rPr lang="en-US" altLang="ko-KR" sz="4800" b="1" dirty="0">
                  <a:latin typeface="+mj-lt"/>
                  <a:cs typeface="Arial" pitchFamily="34" charset="0"/>
                </a:rPr>
                <a:t>The Problem</a:t>
              </a:r>
              <a:endParaRPr lang="ko-KR" altLang="en-US" sz="4800" b="1" dirty="0">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cs typeface="Arial" pitchFamily="34" charset="0"/>
                </a:rPr>
                <a:t>Problems Definition &amp; why it interests people</a:t>
              </a:r>
              <a:endParaRPr lang="ko-KR" altLang="en-US" sz="1867" dirty="0">
                <a:cs typeface="Arial" pitchFamily="34" charset="0"/>
              </a:endParaRPr>
            </a:p>
          </p:txBody>
        </p:sp>
      </p:grpSp>
      <p:grpSp>
        <p:nvGrpSpPr>
          <p:cNvPr id="91" name="Group 90">
            <a:extLst>
              <a:ext uri="{FF2B5EF4-FFF2-40B4-BE49-F238E27FC236}">
                <a16:creationId xmlns:a16="http://schemas.microsoft.com/office/drawing/2014/main" id="{972CA546-26CB-4748-BB75-1BE0C05A0E63}"/>
              </a:ext>
            </a:extLst>
          </p:cNvPr>
          <p:cNvGrpSpPr/>
          <p:nvPr/>
        </p:nvGrpSpPr>
        <p:grpSpPr>
          <a:xfrm>
            <a:off x="1451352" y="1152611"/>
            <a:ext cx="5291973" cy="5220252"/>
            <a:chOff x="1451352" y="1152611"/>
            <a:chExt cx="5291973" cy="5220252"/>
          </a:xfrm>
        </p:grpSpPr>
        <p:grpSp>
          <p:nvGrpSpPr>
            <p:cNvPr id="7" name="Group 6">
              <a:extLst>
                <a:ext uri="{FF2B5EF4-FFF2-40B4-BE49-F238E27FC236}">
                  <a16:creationId xmlns:a16="http://schemas.microsoft.com/office/drawing/2014/main" id="{F310E25E-4CF7-468B-8ECC-98F17C6A6A11}"/>
                </a:ext>
              </a:extLst>
            </p:cNvPr>
            <p:cNvGrpSpPr/>
            <p:nvPr/>
          </p:nvGrpSpPr>
          <p:grpSpPr>
            <a:xfrm>
              <a:off x="3789886" y="3443782"/>
              <a:ext cx="743513" cy="2513363"/>
              <a:chOff x="5714547" y="3290776"/>
              <a:chExt cx="743513" cy="3591643"/>
            </a:xfrm>
          </p:grpSpPr>
          <p:sp>
            <p:nvSpPr>
              <p:cNvPr id="46" name="Trapezoid 11">
                <a:extLst>
                  <a:ext uri="{FF2B5EF4-FFF2-40B4-BE49-F238E27FC236}">
                    <a16:creationId xmlns:a16="http://schemas.microsoft.com/office/drawing/2014/main" id="{3B52ADBA-D2D0-4942-8095-A4D3319ECF75}"/>
                  </a:ext>
                </a:extLst>
              </p:cNvPr>
              <p:cNvSpPr/>
              <p:nvPr/>
            </p:nvSpPr>
            <p:spPr>
              <a:xfrm>
                <a:off x="5714547" y="3290776"/>
                <a:ext cx="743513"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3">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rapezoid 11">
                <a:extLst>
                  <a:ext uri="{FF2B5EF4-FFF2-40B4-BE49-F238E27FC236}">
                    <a16:creationId xmlns:a16="http://schemas.microsoft.com/office/drawing/2014/main" id="{E0867637-56EE-4781-9946-CF2CBD4A29F2}"/>
                  </a:ext>
                </a:extLst>
              </p:cNvPr>
              <p:cNvSpPr/>
              <p:nvPr/>
            </p:nvSpPr>
            <p:spPr>
              <a:xfrm>
                <a:off x="5845404" y="3290776"/>
                <a:ext cx="479555"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1">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2A2176A-4015-4836-A538-DC19780A36EC}"/>
                </a:ext>
              </a:extLst>
            </p:cNvPr>
            <p:cNvGrpSpPr/>
            <p:nvPr/>
          </p:nvGrpSpPr>
          <p:grpSpPr>
            <a:xfrm>
              <a:off x="3558735" y="1152611"/>
              <a:ext cx="1210387" cy="2802321"/>
              <a:chOff x="5331153" y="575008"/>
              <a:chExt cx="1507917" cy="3491170"/>
            </a:xfrm>
          </p:grpSpPr>
          <p:grpSp>
            <p:nvGrpSpPr>
              <p:cNvPr id="11" name="Group 10">
                <a:extLst>
                  <a:ext uri="{FF2B5EF4-FFF2-40B4-BE49-F238E27FC236}">
                    <a16:creationId xmlns:a16="http://schemas.microsoft.com/office/drawing/2014/main" id="{BA1296A0-F80B-4C64-8B0D-FF887BD78953}"/>
                  </a:ext>
                </a:extLst>
              </p:cNvPr>
              <p:cNvGrpSpPr/>
              <p:nvPr/>
            </p:nvGrpSpPr>
            <p:grpSpPr>
              <a:xfrm>
                <a:off x="6404987" y="3268551"/>
                <a:ext cx="207521" cy="447013"/>
                <a:chOff x="5282863" y="4265998"/>
                <a:chExt cx="524099" cy="1110552"/>
              </a:xfrm>
            </p:grpSpPr>
            <p:sp>
              <p:nvSpPr>
                <p:cNvPr id="43" name="Graphic 2">
                  <a:extLst>
                    <a:ext uri="{FF2B5EF4-FFF2-40B4-BE49-F238E27FC236}">
                      <a16:creationId xmlns:a16="http://schemas.microsoft.com/office/drawing/2014/main" id="{4758C297-F36F-436F-8FC6-C134DDA00808}"/>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44" name="Graphic 2">
                  <a:extLst>
                    <a:ext uri="{FF2B5EF4-FFF2-40B4-BE49-F238E27FC236}">
                      <a16:creationId xmlns:a16="http://schemas.microsoft.com/office/drawing/2014/main" id="{6C6D7596-88E5-4312-B7C7-3D9A5AC33F9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45" name="Graphic 2">
                  <a:extLst>
                    <a:ext uri="{FF2B5EF4-FFF2-40B4-BE49-F238E27FC236}">
                      <a16:creationId xmlns:a16="http://schemas.microsoft.com/office/drawing/2014/main" id="{0381DEA7-ED37-42C0-A320-E868ADB5D991}"/>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2" name="Group 11">
                <a:extLst>
                  <a:ext uri="{FF2B5EF4-FFF2-40B4-BE49-F238E27FC236}">
                    <a16:creationId xmlns:a16="http://schemas.microsoft.com/office/drawing/2014/main" id="{A4A0611D-269B-4771-BF91-58BD4995A398}"/>
                  </a:ext>
                </a:extLst>
              </p:cNvPr>
              <p:cNvGrpSpPr/>
              <p:nvPr/>
            </p:nvGrpSpPr>
            <p:grpSpPr>
              <a:xfrm>
                <a:off x="5561202" y="3274206"/>
                <a:ext cx="207521" cy="447013"/>
                <a:chOff x="5282863" y="4265998"/>
                <a:chExt cx="524099" cy="1110552"/>
              </a:xfrm>
            </p:grpSpPr>
            <p:sp>
              <p:nvSpPr>
                <p:cNvPr id="40" name="Graphic 2">
                  <a:extLst>
                    <a:ext uri="{FF2B5EF4-FFF2-40B4-BE49-F238E27FC236}">
                      <a16:creationId xmlns:a16="http://schemas.microsoft.com/office/drawing/2014/main" id="{3126B998-FE33-483E-923B-89D745A0C3A9}"/>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41" name="Graphic 2">
                  <a:extLst>
                    <a:ext uri="{FF2B5EF4-FFF2-40B4-BE49-F238E27FC236}">
                      <a16:creationId xmlns:a16="http://schemas.microsoft.com/office/drawing/2014/main" id="{2D35A86B-4577-4910-8D4B-A0B130718CC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42" name="Graphic 2">
                  <a:extLst>
                    <a:ext uri="{FF2B5EF4-FFF2-40B4-BE49-F238E27FC236}">
                      <a16:creationId xmlns:a16="http://schemas.microsoft.com/office/drawing/2014/main" id="{E58A36B4-4CC3-4A9D-88C6-36506B93785A}"/>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11929820-9C57-48D5-BB53-46A2D7F210E5}"/>
                  </a:ext>
                </a:extLst>
              </p:cNvPr>
              <p:cNvGrpSpPr/>
              <p:nvPr/>
            </p:nvGrpSpPr>
            <p:grpSpPr>
              <a:xfrm>
                <a:off x="5903929" y="3247764"/>
                <a:ext cx="351612" cy="818414"/>
                <a:chOff x="5282863" y="4265998"/>
                <a:chExt cx="524099" cy="1110552"/>
              </a:xfrm>
            </p:grpSpPr>
            <p:sp>
              <p:nvSpPr>
                <p:cNvPr id="37" name="Graphic 2">
                  <a:extLst>
                    <a:ext uri="{FF2B5EF4-FFF2-40B4-BE49-F238E27FC236}">
                      <a16:creationId xmlns:a16="http://schemas.microsoft.com/office/drawing/2014/main" id="{24BA457A-DC9F-443A-8ACE-7F26C9B332C0}"/>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8" name="Graphic 2">
                  <a:extLst>
                    <a:ext uri="{FF2B5EF4-FFF2-40B4-BE49-F238E27FC236}">
                      <a16:creationId xmlns:a16="http://schemas.microsoft.com/office/drawing/2014/main" id="{29FED324-2BCE-481F-8C8E-C63881DDF262}"/>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39" name="Graphic 2">
                  <a:extLst>
                    <a:ext uri="{FF2B5EF4-FFF2-40B4-BE49-F238E27FC236}">
                      <a16:creationId xmlns:a16="http://schemas.microsoft.com/office/drawing/2014/main" id="{F1B80448-FC98-42BB-AF88-36FC3467A05B}"/>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7C7191C8-ADC2-40A2-A89A-C2C50875D6E5}"/>
                  </a:ext>
                </a:extLst>
              </p:cNvPr>
              <p:cNvGrpSpPr/>
              <p:nvPr/>
            </p:nvGrpSpPr>
            <p:grpSpPr>
              <a:xfrm>
                <a:off x="5331153" y="575008"/>
                <a:ext cx="1507917" cy="2723755"/>
                <a:chOff x="5350725" y="913710"/>
                <a:chExt cx="1507917" cy="2723755"/>
              </a:xfrm>
            </p:grpSpPr>
            <p:sp>
              <p:nvSpPr>
                <p:cNvPr id="15" name="Freeform: Shape 14">
                  <a:extLst>
                    <a:ext uri="{FF2B5EF4-FFF2-40B4-BE49-F238E27FC236}">
                      <a16:creationId xmlns:a16="http://schemas.microsoft.com/office/drawing/2014/main" id="{F152472C-5499-4EFE-A543-75D75C5BA45C}"/>
                    </a:ext>
                  </a:extLst>
                </p:cNvPr>
                <p:cNvSpPr/>
                <p:nvPr/>
              </p:nvSpPr>
              <p:spPr>
                <a:xfrm>
                  <a:off x="5763669" y="1171705"/>
                  <a:ext cx="680698" cy="2272550"/>
                </a:xfrm>
                <a:custGeom>
                  <a:avLst/>
                  <a:gdLst>
                    <a:gd name="connsiteX0" fmla="*/ 542062 w 680698"/>
                    <a:gd name="connsiteY0" fmla="*/ 0 h 2272550"/>
                    <a:gd name="connsiteX1" fmla="*/ 605998 w 680698"/>
                    <a:gd name="connsiteY1" fmla="*/ 121363 h 2272550"/>
                    <a:gd name="connsiteX2" fmla="*/ 666313 w 680698"/>
                    <a:gd name="connsiteY2" fmla="*/ 264359 h 2272550"/>
                    <a:gd name="connsiteX3" fmla="*/ 679843 w 680698"/>
                    <a:gd name="connsiteY3" fmla="*/ 345113 h 2272550"/>
                    <a:gd name="connsiteX4" fmla="*/ 680026 w 680698"/>
                    <a:gd name="connsiteY4" fmla="*/ 508514 h 2272550"/>
                    <a:gd name="connsiteX5" fmla="*/ 680698 w 680698"/>
                    <a:gd name="connsiteY5" fmla="*/ 519510 h 2272550"/>
                    <a:gd name="connsiteX6" fmla="*/ 680698 w 680698"/>
                    <a:gd name="connsiteY6" fmla="*/ 2173318 h 2272550"/>
                    <a:gd name="connsiteX7" fmla="*/ 581466 w 680698"/>
                    <a:gd name="connsiteY7" fmla="*/ 2272550 h 2272550"/>
                    <a:gd name="connsiteX8" fmla="*/ 99232 w 680698"/>
                    <a:gd name="connsiteY8" fmla="*/ 2272550 h 2272550"/>
                    <a:gd name="connsiteX9" fmla="*/ 0 w 680698"/>
                    <a:gd name="connsiteY9" fmla="*/ 2173318 h 2272550"/>
                    <a:gd name="connsiteX10" fmla="*/ 0 w 680698"/>
                    <a:gd name="connsiteY10" fmla="*/ 519540 h 2272550"/>
                    <a:gd name="connsiteX11" fmla="*/ 1619 w 680698"/>
                    <a:gd name="connsiteY11" fmla="*/ 501887 h 2272550"/>
                    <a:gd name="connsiteX12" fmla="*/ 764 w 680698"/>
                    <a:gd name="connsiteY12" fmla="*/ 394011 h 2272550"/>
                    <a:gd name="connsiteX13" fmla="*/ 42851 w 680698"/>
                    <a:gd name="connsiteY13" fmla="*/ 187636 h 2272550"/>
                    <a:gd name="connsiteX14" fmla="*/ 97513 w 680698"/>
                    <a:gd name="connsiteY14" fmla="*/ 70669 h 2272550"/>
                    <a:gd name="connsiteX15" fmla="*/ 136692 w 680698"/>
                    <a:gd name="connsiteY15" fmla="*/ 1421 h 2272550"/>
                    <a:gd name="connsiteX16" fmla="*/ 332331 w 680698"/>
                    <a:gd name="connsiteY16" fmla="*/ 21143 h 227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698" h="2272550">
                      <a:moveTo>
                        <a:pt x="542062" y="0"/>
                      </a:moveTo>
                      <a:lnTo>
                        <a:pt x="605998" y="121363"/>
                      </a:lnTo>
                      <a:cubicBezTo>
                        <a:pt x="628022" y="167906"/>
                        <a:pt x="648132" y="215567"/>
                        <a:pt x="666313" y="264359"/>
                      </a:cubicBezTo>
                      <a:cubicBezTo>
                        <a:pt x="676117" y="290656"/>
                        <a:pt x="679782" y="317502"/>
                        <a:pt x="679843" y="345113"/>
                      </a:cubicBezTo>
                      <a:cubicBezTo>
                        <a:pt x="679996" y="399600"/>
                        <a:pt x="680026" y="454057"/>
                        <a:pt x="680026" y="508514"/>
                      </a:cubicBezTo>
                      <a:cubicBezTo>
                        <a:pt x="680454" y="512118"/>
                        <a:pt x="680668" y="515784"/>
                        <a:pt x="680698" y="519510"/>
                      </a:cubicBezTo>
                      <a:lnTo>
                        <a:pt x="680698" y="2173318"/>
                      </a:lnTo>
                      <a:cubicBezTo>
                        <a:pt x="680698" y="2227897"/>
                        <a:pt x="636046" y="2272550"/>
                        <a:pt x="581466" y="2272550"/>
                      </a:cubicBezTo>
                      <a:lnTo>
                        <a:pt x="99232" y="2272550"/>
                      </a:lnTo>
                      <a:cubicBezTo>
                        <a:pt x="44653" y="2272550"/>
                        <a:pt x="0" y="2227897"/>
                        <a:pt x="0" y="2173318"/>
                      </a:cubicBezTo>
                      <a:lnTo>
                        <a:pt x="0" y="519540"/>
                      </a:lnTo>
                      <a:cubicBezTo>
                        <a:pt x="0" y="513493"/>
                        <a:pt x="581" y="507629"/>
                        <a:pt x="1619" y="501887"/>
                      </a:cubicBezTo>
                      <a:cubicBezTo>
                        <a:pt x="2108" y="465877"/>
                        <a:pt x="3116" y="429837"/>
                        <a:pt x="764" y="394011"/>
                      </a:cubicBezTo>
                      <a:cubicBezTo>
                        <a:pt x="-4062" y="320923"/>
                        <a:pt x="14997" y="254066"/>
                        <a:pt x="42851" y="187636"/>
                      </a:cubicBezTo>
                      <a:cubicBezTo>
                        <a:pt x="59589" y="147717"/>
                        <a:pt x="77841" y="108751"/>
                        <a:pt x="97513" y="70669"/>
                      </a:cubicBezTo>
                      <a:lnTo>
                        <a:pt x="136692" y="1421"/>
                      </a:lnTo>
                      <a:lnTo>
                        <a:pt x="332331" y="21143"/>
                      </a:lnTo>
                      <a:close/>
                    </a:path>
                  </a:pathLst>
                </a:custGeom>
                <a:gradFill flip="none" rotWithShape="1">
                  <a:gsLst>
                    <a:gs pos="0">
                      <a:schemeClr val="bg1">
                        <a:lumMod val="65000"/>
                      </a:schemeClr>
                    </a:gs>
                    <a:gs pos="28000">
                      <a:schemeClr val="bg1">
                        <a:lumMod val="75000"/>
                      </a:schemeClr>
                    </a:gs>
                    <a:gs pos="97345">
                      <a:schemeClr val="bg1">
                        <a:lumMod val="85000"/>
                      </a:schemeClr>
                    </a:gs>
                    <a:gs pos="70000">
                      <a:schemeClr val="bg1">
                        <a:lumMod val="95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Freeform: Shape 15">
                  <a:extLst>
                    <a:ext uri="{FF2B5EF4-FFF2-40B4-BE49-F238E27FC236}">
                      <a16:creationId xmlns:a16="http://schemas.microsoft.com/office/drawing/2014/main" id="{D930B9E8-EDA8-4728-8B62-EF872984CEAB}"/>
                    </a:ext>
                  </a:extLst>
                </p:cNvPr>
                <p:cNvSpPr/>
                <p:nvPr/>
              </p:nvSpPr>
              <p:spPr>
                <a:xfrm>
                  <a:off x="6414314"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Freeform: Shape 16">
                  <a:extLst>
                    <a:ext uri="{FF2B5EF4-FFF2-40B4-BE49-F238E27FC236}">
                      <a16:creationId xmlns:a16="http://schemas.microsoft.com/office/drawing/2014/main" id="{317E751E-EDF0-48A5-944B-DC66ED924183}"/>
                    </a:ext>
                  </a:extLst>
                </p:cNvPr>
                <p:cNvSpPr/>
                <p:nvPr/>
              </p:nvSpPr>
              <p:spPr>
                <a:xfrm>
                  <a:off x="5575895"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Freeform: Shape 17">
                  <a:extLst>
                    <a:ext uri="{FF2B5EF4-FFF2-40B4-BE49-F238E27FC236}">
                      <a16:creationId xmlns:a16="http://schemas.microsoft.com/office/drawing/2014/main" id="{F9E257A8-F103-45A7-9C59-9955F5076460}"/>
                    </a:ext>
                  </a:extLst>
                </p:cNvPr>
                <p:cNvSpPr/>
                <p:nvPr/>
              </p:nvSpPr>
              <p:spPr>
                <a:xfrm>
                  <a:off x="5575493" y="1588828"/>
                  <a:ext cx="219748" cy="1855441"/>
                </a:xfrm>
                <a:custGeom>
                  <a:avLst/>
                  <a:gdLst>
                    <a:gd name="connsiteX0" fmla="*/ 323630 w 324382"/>
                    <a:gd name="connsiteY0" fmla="*/ 524984 h 2738918"/>
                    <a:gd name="connsiteX1" fmla="*/ 321601 w 324382"/>
                    <a:gd name="connsiteY1" fmla="*/ 478682 h 2738918"/>
                    <a:gd name="connsiteX2" fmla="*/ 315334 w 324382"/>
                    <a:gd name="connsiteY2" fmla="*/ 415968 h 2738918"/>
                    <a:gd name="connsiteX3" fmla="*/ 179041 w 324382"/>
                    <a:gd name="connsiteY3" fmla="*/ 25530 h 2738918"/>
                    <a:gd name="connsiteX4" fmla="*/ 161773 w 324382"/>
                    <a:gd name="connsiteY4" fmla="*/ 11 h 2738918"/>
                    <a:gd name="connsiteX5" fmla="*/ 128275 w 324382"/>
                    <a:gd name="connsiteY5" fmla="*/ 51138 h 2738918"/>
                    <a:gd name="connsiteX6" fmla="*/ 93379 w 324382"/>
                    <a:gd name="connsiteY6" fmla="*/ 125213 h 2738918"/>
                    <a:gd name="connsiteX7" fmla="*/ 8438 w 324382"/>
                    <a:gd name="connsiteY7" fmla="*/ 435670 h 2738918"/>
                    <a:gd name="connsiteX8" fmla="*/ 549 w 324382"/>
                    <a:gd name="connsiteY8" fmla="*/ 984403 h 2738918"/>
                    <a:gd name="connsiteX9" fmla="*/ 549 w 324382"/>
                    <a:gd name="connsiteY9" fmla="*/ 1547383 h 2738918"/>
                    <a:gd name="connsiteX10" fmla="*/ 503 w 324382"/>
                    <a:gd name="connsiteY10" fmla="*/ 2110362 h 2738918"/>
                    <a:gd name="connsiteX11" fmla="*/ 368 w 324382"/>
                    <a:gd name="connsiteY11" fmla="*/ 2645164 h 2738918"/>
                    <a:gd name="connsiteX12" fmla="*/ 549 w 324382"/>
                    <a:gd name="connsiteY12" fmla="*/ 2722936 h 2738918"/>
                    <a:gd name="connsiteX13" fmla="*/ 21468 w 324382"/>
                    <a:gd name="connsiteY13" fmla="*/ 2738671 h 2738918"/>
                    <a:gd name="connsiteX14" fmla="*/ 302079 w 324382"/>
                    <a:gd name="connsiteY14" fmla="*/ 2738626 h 2738918"/>
                    <a:gd name="connsiteX15" fmla="*/ 322683 w 324382"/>
                    <a:gd name="connsiteY15" fmla="*/ 2720997 h 2738918"/>
                    <a:gd name="connsiteX16" fmla="*/ 322683 w 324382"/>
                    <a:gd name="connsiteY16" fmla="*/ 2158198 h 2738918"/>
                    <a:gd name="connsiteX17" fmla="*/ 322683 w 324382"/>
                    <a:gd name="connsiteY17" fmla="*/ 1595399 h 2738918"/>
                    <a:gd name="connsiteX18" fmla="*/ 322683 w 324382"/>
                    <a:gd name="connsiteY18" fmla="*/ 1032599 h 2738918"/>
                    <a:gd name="connsiteX19" fmla="*/ 322683 w 324382"/>
                    <a:gd name="connsiteY19" fmla="*/ 751222 h 2738918"/>
                    <a:gd name="connsiteX20" fmla="*/ 323630 w 324382"/>
                    <a:gd name="connsiteY20" fmla="*/ 524984 h 273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382" h="2738918">
                      <a:moveTo>
                        <a:pt x="323630" y="524984"/>
                      </a:moveTo>
                      <a:cubicBezTo>
                        <a:pt x="323179" y="509520"/>
                        <a:pt x="322548" y="494056"/>
                        <a:pt x="321601" y="478682"/>
                      </a:cubicBezTo>
                      <a:cubicBezTo>
                        <a:pt x="320338" y="457717"/>
                        <a:pt x="318355" y="436752"/>
                        <a:pt x="315334" y="415968"/>
                      </a:cubicBezTo>
                      <a:cubicBezTo>
                        <a:pt x="295722" y="281163"/>
                        <a:pt x="237562" y="147711"/>
                        <a:pt x="179041" y="25530"/>
                      </a:cubicBezTo>
                      <a:cubicBezTo>
                        <a:pt x="175254" y="17640"/>
                        <a:pt x="171286" y="643"/>
                        <a:pt x="161773" y="11"/>
                      </a:cubicBezTo>
                      <a:cubicBezTo>
                        <a:pt x="148879" y="-800"/>
                        <a:pt x="132829" y="42121"/>
                        <a:pt x="128275" y="51138"/>
                      </a:cubicBezTo>
                      <a:cubicBezTo>
                        <a:pt x="115967" y="75484"/>
                        <a:pt x="104335" y="100191"/>
                        <a:pt x="93379" y="125213"/>
                      </a:cubicBezTo>
                      <a:cubicBezTo>
                        <a:pt x="49556" y="225483"/>
                        <a:pt x="16328" y="326429"/>
                        <a:pt x="8438" y="435670"/>
                      </a:cubicBezTo>
                      <a:cubicBezTo>
                        <a:pt x="-3103" y="595137"/>
                        <a:pt x="549" y="802259"/>
                        <a:pt x="549" y="984403"/>
                      </a:cubicBezTo>
                      <a:cubicBezTo>
                        <a:pt x="549" y="1172048"/>
                        <a:pt x="549" y="1359693"/>
                        <a:pt x="549" y="1547383"/>
                      </a:cubicBezTo>
                      <a:cubicBezTo>
                        <a:pt x="549" y="1735073"/>
                        <a:pt x="503" y="1922672"/>
                        <a:pt x="503" y="2110362"/>
                      </a:cubicBezTo>
                      <a:cubicBezTo>
                        <a:pt x="458" y="2288630"/>
                        <a:pt x="413" y="2466897"/>
                        <a:pt x="368" y="2645164"/>
                      </a:cubicBezTo>
                      <a:cubicBezTo>
                        <a:pt x="368" y="2671088"/>
                        <a:pt x="3479" y="2697012"/>
                        <a:pt x="549" y="2722936"/>
                      </a:cubicBezTo>
                      <a:cubicBezTo>
                        <a:pt x="6635" y="2739843"/>
                        <a:pt x="14164" y="2738671"/>
                        <a:pt x="21468" y="2738671"/>
                      </a:cubicBezTo>
                      <a:cubicBezTo>
                        <a:pt x="115020" y="2738986"/>
                        <a:pt x="208527" y="2739031"/>
                        <a:pt x="302079" y="2738626"/>
                      </a:cubicBezTo>
                      <a:cubicBezTo>
                        <a:pt x="309383" y="2738580"/>
                        <a:pt x="317002" y="2740158"/>
                        <a:pt x="322683" y="2720997"/>
                      </a:cubicBezTo>
                      <a:cubicBezTo>
                        <a:pt x="322683" y="2533397"/>
                        <a:pt x="322683" y="2345798"/>
                        <a:pt x="322683" y="2158198"/>
                      </a:cubicBezTo>
                      <a:cubicBezTo>
                        <a:pt x="322683" y="1970598"/>
                        <a:pt x="322683" y="1782998"/>
                        <a:pt x="322683" y="1595399"/>
                      </a:cubicBezTo>
                      <a:cubicBezTo>
                        <a:pt x="322683" y="1407799"/>
                        <a:pt x="322683" y="1220199"/>
                        <a:pt x="322683" y="1032599"/>
                      </a:cubicBezTo>
                      <a:cubicBezTo>
                        <a:pt x="322683" y="938822"/>
                        <a:pt x="322683" y="844999"/>
                        <a:pt x="322683" y="751222"/>
                      </a:cubicBezTo>
                      <a:cubicBezTo>
                        <a:pt x="322728" y="676020"/>
                        <a:pt x="325749" y="600277"/>
                        <a:pt x="323630" y="524984"/>
                      </a:cubicBezTo>
                      <a:close/>
                    </a:path>
                  </a:pathLst>
                </a:custGeom>
                <a:gradFill flip="none" rotWithShape="1">
                  <a:gsLst>
                    <a:gs pos="0">
                      <a:schemeClr val="accent3">
                        <a:lumMod val="50000"/>
                      </a:schemeClr>
                    </a:gs>
                    <a:gs pos="35000">
                      <a:schemeClr val="accent3">
                        <a:lumMod val="75000"/>
                      </a:schemeClr>
                    </a:gs>
                    <a:gs pos="8141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 name="Freeform: Shape 18">
                  <a:extLst>
                    <a:ext uri="{FF2B5EF4-FFF2-40B4-BE49-F238E27FC236}">
                      <a16:creationId xmlns:a16="http://schemas.microsoft.com/office/drawing/2014/main" id="{546632FA-6D8A-48C0-BFDB-B47D72FE3223}"/>
                    </a:ext>
                  </a:extLst>
                </p:cNvPr>
                <p:cNvSpPr/>
                <p:nvPr/>
              </p:nvSpPr>
              <p:spPr>
                <a:xfrm>
                  <a:off x="6412849" y="1592862"/>
                  <a:ext cx="220165" cy="1851376"/>
                </a:xfrm>
                <a:custGeom>
                  <a:avLst/>
                  <a:gdLst>
                    <a:gd name="connsiteX0" fmla="*/ 323845 w 324997"/>
                    <a:gd name="connsiteY0" fmla="*/ 2658640 h 2732918"/>
                    <a:gd name="connsiteX1" fmla="*/ 323665 w 324997"/>
                    <a:gd name="connsiteY1" fmla="*/ 2098231 h 2732918"/>
                    <a:gd name="connsiteX2" fmla="*/ 323575 w 324997"/>
                    <a:gd name="connsiteY2" fmla="*/ 1535025 h 2732918"/>
                    <a:gd name="connsiteX3" fmla="*/ 323394 w 324997"/>
                    <a:gd name="connsiteY3" fmla="*/ 977636 h 2732918"/>
                    <a:gd name="connsiteX4" fmla="*/ 323980 w 324997"/>
                    <a:gd name="connsiteY4" fmla="*/ 697296 h 2732918"/>
                    <a:gd name="connsiteX5" fmla="*/ 317308 w 324997"/>
                    <a:gd name="connsiteY5" fmla="*/ 436974 h 2732918"/>
                    <a:gd name="connsiteX6" fmla="*/ 176416 w 324997"/>
                    <a:gd name="connsiteY6" fmla="*/ 11685 h 2732918"/>
                    <a:gd name="connsiteX7" fmla="*/ 133675 w 324997"/>
                    <a:gd name="connsiteY7" fmla="*/ 36031 h 2732918"/>
                    <a:gd name="connsiteX8" fmla="*/ 93054 w 324997"/>
                    <a:gd name="connsiteY8" fmla="*/ 116147 h 2732918"/>
                    <a:gd name="connsiteX9" fmla="*/ 4822 w 324997"/>
                    <a:gd name="connsiteY9" fmla="*/ 437515 h 2732918"/>
                    <a:gd name="connsiteX10" fmla="*/ 944 w 324997"/>
                    <a:gd name="connsiteY10" fmla="*/ 673626 h 2732918"/>
                    <a:gd name="connsiteX11" fmla="*/ 854 w 324997"/>
                    <a:gd name="connsiteY11" fmla="*/ 688234 h 2732918"/>
                    <a:gd name="connsiteX12" fmla="*/ 854 w 324997"/>
                    <a:gd name="connsiteY12" fmla="*/ 2378977 h 2732918"/>
                    <a:gd name="connsiteX13" fmla="*/ 1305 w 324997"/>
                    <a:gd name="connsiteY13" fmla="*/ 2715087 h 2732918"/>
                    <a:gd name="connsiteX14" fmla="*/ 21954 w 324997"/>
                    <a:gd name="connsiteY14" fmla="*/ 2732625 h 2732918"/>
                    <a:gd name="connsiteX15" fmla="*/ 302745 w 324997"/>
                    <a:gd name="connsiteY15" fmla="*/ 2732671 h 2732918"/>
                    <a:gd name="connsiteX16" fmla="*/ 323665 w 324997"/>
                    <a:gd name="connsiteY16" fmla="*/ 2716620 h 2732918"/>
                    <a:gd name="connsiteX17" fmla="*/ 323845 w 324997"/>
                    <a:gd name="connsiteY17" fmla="*/ 2658640 h 273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997" h="2732918">
                      <a:moveTo>
                        <a:pt x="323845" y="2658640"/>
                      </a:moveTo>
                      <a:cubicBezTo>
                        <a:pt x="323845" y="2471852"/>
                        <a:pt x="323710" y="2285064"/>
                        <a:pt x="323665" y="2098231"/>
                      </a:cubicBezTo>
                      <a:cubicBezTo>
                        <a:pt x="323620" y="1910495"/>
                        <a:pt x="323575" y="1722761"/>
                        <a:pt x="323575" y="1535025"/>
                      </a:cubicBezTo>
                      <a:cubicBezTo>
                        <a:pt x="323530" y="1349229"/>
                        <a:pt x="322989" y="1163388"/>
                        <a:pt x="323394" y="977636"/>
                      </a:cubicBezTo>
                      <a:cubicBezTo>
                        <a:pt x="323575" y="884175"/>
                        <a:pt x="323800" y="790713"/>
                        <a:pt x="323980" y="697296"/>
                      </a:cubicBezTo>
                      <a:cubicBezTo>
                        <a:pt x="324161" y="610552"/>
                        <a:pt x="328624" y="523132"/>
                        <a:pt x="317308" y="436974"/>
                      </a:cubicBezTo>
                      <a:cubicBezTo>
                        <a:pt x="297651" y="287516"/>
                        <a:pt x="238544" y="147842"/>
                        <a:pt x="176416" y="11685"/>
                      </a:cubicBezTo>
                      <a:cubicBezTo>
                        <a:pt x="161899" y="-20055"/>
                        <a:pt x="142467" y="21333"/>
                        <a:pt x="133675" y="36031"/>
                      </a:cubicBezTo>
                      <a:cubicBezTo>
                        <a:pt x="118301" y="61774"/>
                        <a:pt x="104956" y="88645"/>
                        <a:pt x="93054" y="116147"/>
                      </a:cubicBezTo>
                      <a:cubicBezTo>
                        <a:pt x="49727" y="216191"/>
                        <a:pt x="13974" y="328499"/>
                        <a:pt x="4822" y="437515"/>
                      </a:cubicBezTo>
                      <a:cubicBezTo>
                        <a:pt x="-1761" y="516099"/>
                        <a:pt x="-2" y="594863"/>
                        <a:pt x="944" y="673626"/>
                      </a:cubicBezTo>
                      <a:cubicBezTo>
                        <a:pt x="899" y="678496"/>
                        <a:pt x="854" y="683365"/>
                        <a:pt x="854" y="688234"/>
                      </a:cubicBezTo>
                      <a:cubicBezTo>
                        <a:pt x="854" y="1251800"/>
                        <a:pt x="809" y="1815411"/>
                        <a:pt x="854" y="2378977"/>
                      </a:cubicBezTo>
                      <a:cubicBezTo>
                        <a:pt x="854" y="2491013"/>
                        <a:pt x="1170" y="2603050"/>
                        <a:pt x="1305" y="2715087"/>
                      </a:cubicBezTo>
                      <a:cubicBezTo>
                        <a:pt x="7076" y="2733843"/>
                        <a:pt x="14650" y="2732625"/>
                        <a:pt x="21954" y="2732625"/>
                      </a:cubicBezTo>
                      <a:cubicBezTo>
                        <a:pt x="115551" y="2733031"/>
                        <a:pt x="209148" y="2732986"/>
                        <a:pt x="302745" y="2732671"/>
                      </a:cubicBezTo>
                      <a:cubicBezTo>
                        <a:pt x="310094" y="2732625"/>
                        <a:pt x="317623" y="2733617"/>
                        <a:pt x="323665" y="2716620"/>
                      </a:cubicBezTo>
                      <a:cubicBezTo>
                        <a:pt x="320509" y="2697324"/>
                        <a:pt x="323890" y="2677982"/>
                        <a:pt x="323845" y="2658640"/>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 name="Freeform: Shape 19">
                  <a:extLst>
                    <a:ext uri="{FF2B5EF4-FFF2-40B4-BE49-F238E27FC236}">
                      <a16:creationId xmlns:a16="http://schemas.microsoft.com/office/drawing/2014/main" id="{D650EB3E-458C-48EC-B52F-00CC19645D9C}"/>
                    </a:ext>
                  </a:extLst>
                </p:cNvPr>
                <p:cNvSpPr/>
                <p:nvPr/>
              </p:nvSpPr>
              <p:spPr>
                <a:xfrm>
                  <a:off x="5350725" y="2339690"/>
                  <a:ext cx="576651" cy="1136810"/>
                </a:xfrm>
                <a:custGeom>
                  <a:avLst/>
                  <a:gdLst>
                    <a:gd name="connsiteX0" fmla="*/ 850370 w 851226"/>
                    <a:gd name="connsiteY0" fmla="*/ 0 h 1678107"/>
                    <a:gd name="connsiteX1" fmla="*/ 850866 w 851226"/>
                    <a:gd name="connsiteY1" fmla="*/ 1662474 h 1678107"/>
                    <a:gd name="connsiteX2" fmla="*/ 851227 w 851226"/>
                    <a:gd name="connsiteY2" fmla="*/ 1675098 h 1678107"/>
                    <a:gd name="connsiteX3" fmla="*/ 834771 w 851226"/>
                    <a:gd name="connsiteY3" fmla="*/ 1677533 h 1678107"/>
                    <a:gd name="connsiteX4" fmla="*/ 47988 w 851226"/>
                    <a:gd name="connsiteY4" fmla="*/ 1678028 h 1678107"/>
                    <a:gd name="connsiteX5" fmla="*/ 24724 w 851226"/>
                    <a:gd name="connsiteY5" fmla="*/ 1662700 h 1678107"/>
                    <a:gd name="connsiteX6" fmla="*/ 30359 w 851226"/>
                    <a:gd name="connsiteY6" fmla="*/ 1434388 h 1678107"/>
                    <a:gd name="connsiteX7" fmla="*/ 174362 w 851226"/>
                    <a:gd name="connsiteY7" fmla="*/ 1245480 h 1678107"/>
                    <a:gd name="connsiteX8" fmla="*/ 367823 w 851226"/>
                    <a:gd name="connsiteY8" fmla="*/ 1060090 h 1678107"/>
                    <a:gd name="connsiteX9" fmla="*/ 607406 w 851226"/>
                    <a:gd name="connsiteY9" fmla="*/ 766765 h 1678107"/>
                    <a:gd name="connsiteX10" fmla="*/ 711823 w 851226"/>
                    <a:gd name="connsiteY10" fmla="*/ 494676 h 1678107"/>
                    <a:gd name="connsiteX11" fmla="*/ 768270 w 851226"/>
                    <a:gd name="connsiteY11" fmla="*/ 231152 h 1678107"/>
                    <a:gd name="connsiteX12" fmla="*/ 845050 w 851226"/>
                    <a:gd name="connsiteY12" fmla="*/ 7665 h 1678107"/>
                    <a:gd name="connsiteX13" fmla="*/ 850370 w 851226"/>
                    <a:gd name="connsiteY13" fmla="*/ 0 h 16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226" h="1678107">
                      <a:moveTo>
                        <a:pt x="850370" y="0"/>
                      </a:moveTo>
                      <a:cubicBezTo>
                        <a:pt x="850505" y="6853"/>
                        <a:pt x="850821" y="1115139"/>
                        <a:pt x="850866" y="1662474"/>
                      </a:cubicBezTo>
                      <a:cubicBezTo>
                        <a:pt x="850866" y="1666667"/>
                        <a:pt x="851092" y="1670905"/>
                        <a:pt x="851227" y="1675098"/>
                      </a:cubicBezTo>
                      <a:cubicBezTo>
                        <a:pt x="846358" y="1679922"/>
                        <a:pt x="840271" y="1677487"/>
                        <a:pt x="834771" y="1677533"/>
                      </a:cubicBezTo>
                      <a:cubicBezTo>
                        <a:pt x="774852" y="1677848"/>
                        <a:pt x="141765" y="1677352"/>
                        <a:pt x="47988" y="1678028"/>
                      </a:cubicBezTo>
                      <a:cubicBezTo>
                        <a:pt x="35184" y="1678119"/>
                        <a:pt x="29863" y="1673610"/>
                        <a:pt x="24724" y="1662700"/>
                      </a:cubicBezTo>
                      <a:cubicBezTo>
                        <a:pt x="-11615" y="1585469"/>
                        <a:pt x="-6340" y="1509500"/>
                        <a:pt x="30359" y="1434388"/>
                      </a:cubicBezTo>
                      <a:cubicBezTo>
                        <a:pt x="65796" y="1361891"/>
                        <a:pt x="119177" y="1303009"/>
                        <a:pt x="174362" y="1245480"/>
                      </a:cubicBezTo>
                      <a:cubicBezTo>
                        <a:pt x="224046" y="1193723"/>
                        <a:pt x="358219" y="1068836"/>
                        <a:pt x="367823" y="1060090"/>
                      </a:cubicBezTo>
                      <a:cubicBezTo>
                        <a:pt x="462141" y="974112"/>
                        <a:pt x="543475" y="877494"/>
                        <a:pt x="607406" y="766765"/>
                      </a:cubicBezTo>
                      <a:cubicBezTo>
                        <a:pt x="641400" y="715323"/>
                        <a:pt x="697576" y="556172"/>
                        <a:pt x="711823" y="494676"/>
                      </a:cubicBezTo>
                      <a:cubicBezTo>
                        <a:pt x="732066" y="407165"/>
                        <a:pt x="746088" y="318302"/>
                        <a:pt x="768270" y="231152"/>
                      </a:cubicBezTo>
                      <a:cubicBezTo>
                        <a:pt x="787792" y="154507"/>
                        <a:pt x="813310" y="80026"/>
                        <a:pt x="845050" y="7665"/>
                      </a:cubicBezTo>
                      <a:cubicBezTo>
                        <a:pt x="846313" y="4869"/>
                        <a:pt x="848612" y="2525"/>
                        <a:pt x="850370" y="0"/>
                      </a:cubicBezTo>
                      <a:close/>
                    </a:path>
                  </a:pathLst>
                </a:custGeom>
                <a:gradFill flip="none" rotWithShape="1">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0" scaled="1"/>
                  <a:tileRect/>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21" name="Freeform: Shape 20">
                  <a:extLst>
                    <a:ext uri="{FF2B5EF4-FFF2-40B4-BE49-F238E27FC236}">
                      <a16:creationId xmlns:a16="http://schemas.microsoft.com/office/drawing/2014/main" id="{52F40AEB-5607-4BAD-A294-438CEB50A52B}"/>
                    </a:ext>
                  </a:extLst>
                </p:cNvPr>
                <p:cNvSpPr/>
                <p:nvPr/>
              </p:nvSpPr>
              <p:spPr>
                <a:xfrm>
                  <a:off x="6277789" y="2339720"/>
                  <a:ext cx="580853" cy="1136799"/>
                </a:xfrm>
                <a:custGeom>
                  <a:avLst/>
                  <a:gdLst>
                    <a:gd name="connsiteX0" fmla="*/ 4825 w 857429"/>
                    <a:gd name="connsiteY0" fmla="*/ 0 h 1678091"/>
                    <a:gd name="connsiteX1" fmla="*/ 45491 w 857429"/>
                    <a:gd name="connsiteY1" fmla="*/ 95310 h 1678091"/>
                    <a:gd name="connsiteX2" fmla="*/ 121280 w 857429"/>
                    <a:gd name="connsiteY2" fmla="*/ 387824 h 1678091"/>
                    <a:gd name="connsiteX3" fmla="*/ 197248 w 857429"/>
                    <a:gd name="connsiteY3" fmla="*/ 670328 h 1678091"/>
                    <a:gd name="connsiteX4" fmla="*/ 354866 w 857429"/>
                    <a:gd name="connsiteY4" fmla="*/ 920461 h 1678091"/>
                    <a:gd name="connsiteX5" fmla="*/ 464965 w 857429"/>
                    <a:gd name="connsiteY5" fmla="*/ 1040207 h 1678091"/>
                    <a:gd name="connsiteX6" fmla="*/ 612213 w 857429"/>
                    <a:gd name="connsiteY6" fmla="*/ 1177717 h 1678091"/>
                    <a:gd name="connsiteX7" fmla="*/ 775151 w 857429"/>
                    <a:gd name="connsiteY7" fmla="*/ 1353640 h 1678091"/>
                    <a:gd name="connsiteX8" fmla="*/ 853284 w 857429"/>
                    <a:gd name="connsiteY8" fmla="*/ 1523882 h 1678091"/>
                    <a:gd name="connsiteX9" fmla="*/ 855178 w 857429"/>
                    <a:gd name="connsiteY9" fmla="*/ 1586370 h 1678091"/>
                    <a:gd name="connsiteX10" fmla="*/ 829524 w 857429"/>
                    <a:gd name="connsiteY10" fmla="*/ 1665314 h 1678091"/>
                    <a:gd name="connsiteX11" fmla="*/ 809191 w 857429"/>
                    <a:gd name="connsiteY11" fmla="*/ 1677848 h 1678091"/>
                    <a:gd name="connsiteX12" fmla="*/ 4058 w 857429"/>
                    <a:gd name="connsiteY12" fmla="*/ 1675008 h 1678091"/>
                    <a:gd name="connsiteX13" fmla="*/ 4825 w 857429"/>
                    <a:gd name="connsiteY13" fmla="*/ 0 h 16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429" h="1678091">
                      <a:moveTo>
                        <a:pt x="4825" y="0"/>
                      </a:moveTo>
                      <a:cubicBezTo>
                        <a:pt x="22723" y="29892"/>
                        <a:pt x="33499" y="62939"/>
                        <a:pt x="45491" y="95310"/>
                      </a:cubicBezTo>
                      <a:cubicBezTo>
                        <a:pt x="80658" y="190215"/>
                        <a:pt x="102118" y="288771"/>
                        <a:pt x="121280" y="387824"/>
                      </a:cubicBezTo>
                      <a:cubicBezTo>
                        <a:pt x="139855" y="483810"/>
                        <a:pt x="159783" y="579436"/>
                        <a:pt x="197248" y="670328"/>
                      </a:cubicBezTo>
                      <a:cubicBezTo>
                        <a:pt x="220873" y="728758"/>
                        <a:pt x="295264" y="849361"/>
                        <a:pt x="354866" y="920461"/>
                      </a:cubicBezTo>
                      <a:cubicBezTo>
                        <a:pt x="389717" y="962029"/>
                        <a:pt x="426237" y="1002110"/>
                        <a:pt x="464965" y="1040207"/>
                      </a:cubicBezTo>
                      <a:cubicBezTo>
                        <a:pt x="477363" y="1052425"/>
                        <a:pt x="580293" y="1147240"/>
                        <a:pt x="612213" y="1177717"/>
                      </a:cubicBezTo>
                      <a:cubicBezTo>
                        <a:pt x="670148" y="1232947"/>
                        <a:pt x="727226" y="1289123"/>
                        <a:pt x="775151" y="1353640"/>
                      </a:cubicBezTo>
                      <a:cubicBezTo>
                        <a:pt x="813158" y="1404857"/>
                        <a:pt x="843771" y="1459545"/>
                        <a:pt x="853284" y="1523882"/>
                      </a:cubicBezTo>
                      <a:cubicBezTo>
                        <a:pt x="853419" y="1524739"/>
                        <a:pt x="861129" y="1561708"/>
                        <a:pt x="855178" y="1586370"/>
                      </a:cubicBezTo>
                      <a:cubicBezTo>
                        <a:pt x="847513" y="1612970"/>
                        <a:pt x="841878" y="1640157"/>
                        <a:pt x="829524" y="1665314"/>
                      </a:cubicBezTo>
                      <a:cubicBezTo>
                        <a:pt x="824925" y="1674692"/>
                        <a:pt x="819741" y="1677893"/>
                        <a:pt x="809191" y="1677848"/>
                      </a:cubicBezTo>
                      <a:cubicBezTo>
                        <a:pt x="713835" y="1677487"/>
                        <a:pt x="8972" y="1679787"/>
                        <a:pt x="4058" y="1675008"/>
                      </a:cubicBezTo>
                      <a:cubicBezTo>
                        <a:pt x="406" y="1670815"/>
                        <a:pt x="-3201" y="8341"/>
                        <a:pt x="4825" y="0"/>
                      </a:cubicBezTo>
                      <a:close/>
                    </a:path>
                  </a:pathLst>
                </a:custGeom>
                <a:gradFill>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10800000" scaled="1"/>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22" name="Freeform: Shape 21">
                  <a:extLst>
                    <a:ext uri="{FF2B5EF4-FFF2-40B4-BE49-F238E27FC236}">
                      <a16:creationId xmlns:a16="http://schemas.microsoft.com/office/drawing/2014/main" id="{89EB80F7-B510-4790-9819-FB32F8CF52B5}"/>
                    </a:ext>
                  </a:extLst>
                </p:cNvPr>
                <p:cNvSpPr/>
                <p:nvPr/>
              </p:nvSpPr>
              <p:spPr>
                <a:xfrm>
                  <a:off x="6412954"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3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3" y="71595"/>
                        <a:pt x="6199" y="72091"/>
                        <a:pt x="113" y="66636"/>
                      </a:cubicBezTo>
                      <a:cubicBezTo>
                        <a:pt x="113" y="51127"/>
                        <a:pt x="158" y="35617"/>
                        <a:pt x="23"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744D0BFC-E688-4273-A1CA-E27A7F0742FE}"/>
                    </a:ext>
                  </a:extLst>
                </p:cNvPr>
                <p:cNvSpPr/>
                <p:nvPr/>
              </p:nvSpPr>
              <p:spPr>
                <a:xfrm>
                  <a:off x="5928051" y="3474614"/>
                  <a:ext cx="351611" cy="146390"/>
                </a:xfrm>
                <a:custGeom>
                  <a:avLst/>
                  <a:gdLst>
                    <a:gd name="connsiteX0" fmla="*/ 53333 w 519032"/>
                    <a:gd name="connsiteY0" fmla="*/ 0 h 216094"/>
                    <a:gd name="connsiteX1" fmla="*/ 465728 w 519032"/>
                    <a:gd name="connsiteY1" fmla="*/ 180 h 216094"/>
                    <a:gd name="connsiteX2" fmla="*/ 517756 w 519032"/>
                    <a:gd name="connsiteY2" fmla="*/ 201711 h 216094"/>
                    <a:gd name="connsiteX3" fmla="*/ 506079 w 519032"/>
                    <a:gd name="connsiteY3" fmla="*/ 216094 h 216094"/>
                    <a:gd name="connsiteX4" fmla="*/ 13478 w 519032"/>
                    <a:gd name="connsiteY4" fmla="*/ 216094 h 216094"/>
                    <a:gd name="connsiteX5" fmla="*/ 1485 w 519032"/>
                    <a:gd name="connsiteY5" fmla="*/ 200629 h 216094"/>
                    <a:gd name="connsiteX6" fmla="*/ 53333 w 519032"/>
                    <a:gd name="connsiteY6" fmla="*/ 0 h 2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32" h="216094">
                      <a:moveTo>
                        <a:pt x="53333" y="0"/>
                      </a:moveTo>
                      <a:cubicBezTo>
                        <a:pt x="190798" y="45"/>
                        <a:pt x="328263" y="135"/>
                        <a:pt x="465728" y="180"/>
                      </a:cubicBezTo>
                      <a:cubicBezTo>
                        <a:pt x="482950" y="67403"/>
                        <a:pt x="499812" y="134715"/>
                        <a:pt x="517756" y="201711"/>
                      </a:cubicBezTo>
                      <a:cubicBezTo>
                        <a:pt x="521183" y="214606"/>
                        <a:pt x="517846" y="216094"/>
                        <a:pt x="506079" y="216094"/>
                      </a:cubicBezTo>
                      <a:cubicBezTo>
                        <a:pt x="341879" y="215778"/>
                        <a:pt x="177678" y="215733"/>
                        <a:pt x="13478" y="216094"/>
                      </a:cubicBezTo>
                      <a:cubicBezTo>
                        <a:pt x="583" y="216139"/>
                        <a:pt x="-2167" y="213930"/>
                        <a:pt x="1485" y="200629"/>
                      </a:cubicBezTo>
                      <a:cubicBezTo>
                        <a:pt x="17580" y="141342"/>
                        <a:pt x="47517" y="6402"/>
                        <a:pt x="53333" y="0"/>
                      </a:cubicBezTo>
                      <a:close/>
                    </a:path>
                  </a:pathLst>
                </a:custGeom>
                <a:gradFill>
                  <a:gsLst>
                    <a:gs pos="0">
                      <a:schemeClr val="tx1">
                        <a:lumMod val="95000"/>
                        <a:lumOff val="5000"/>
                      </a:schemeClr>
                    </a:gs>
                    <a:gs pos="28000">
                      <a:schemeClr val="tx1">
                        <a:lumMod val="75000"/>
                        <a:lumOff val="25000"/>
                      </a:schemeClr>
                    </a:gs>
                    <a:gs pos="97345">
                      <a:schemeClr val="bg1">
                        <a:lumMod val="75000"/>
                      </a:schemeClr>
                    </a:gs>
                    <a:gs pos="70000">
                      <a:schemeClr val="bg1">
                        <a:lumMod val="95000"/>
                      </a:schemeClr>
                    </a:gs>
                  </a:gsLst>
                  <a:lin ang="10800000" scaled="1"/>
                </a:gradFill>
                <a:ln w="4493"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35BBC67-62D0-4D2A-B8A2-8117F571318A}"/>
                    </a:ext>
                  </a:extLst>
                </p:cNvPr>
                <p:cNvSpPr/>
                <p:nvPr/>
              </p:nvSpPr>
              <p:spPr>
                <a:xfrm>
                  <a:off x="5574536"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2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4" y="71595"/>
                        <a:pt x="6199" y="72091"/>
                        <a:pt x="113" y="66636"/>
                      </a:cubicBezTo>
                      <a:cubicBezTo>
                        <a:pt x="113" y="51127"/>
                        <a:pt x="158" y="35617"/>
                        <a:pt x="22"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nvGrpSpPr>
                <p:cNvPr id="25" name="Group 24">
                  <a:extLst>
                    <a:ext uri="{FF2B5EF4-FFF2-40B4-BE49-F238E27FC236}">
                      <a16:creationId xmlns:a16="http://schemas.microsoft.com/office/drawing/2014/main" id="{7B12811B-ED7E-43D8-AE44-83BB0BFA72AF}"/>
                    </a:ext>
                  </a:extLst>
                </p:cNvPr>
                <p:cNvGrpSpPr/>
                <p:nvPr/>
              </p:nvGrpSpPr>
              <p:grpSpPr>
                <a:xfrm>
                  <a:off x="5575416" y="2099749"/>
                  <a:ext cx="1056756" cy="650063"/>
                  <a:chOff x="5575416" y="2099749"/>
                  <a:chExt cx="1056756" cy="650063"/>
                </a:xfrm>
              </p:grpSpPr>
              <p:sp>
                <p:nvSpPr>
                  <p:cNvPr id="31" name="Freeform: Shape 30">
                    <a:extLst>
                      <a:ext uri="{FF2B5EF4-FFF2-40B4-BE49-F238E27FC236}">
                        <a16:creationId xmlns:a16="http://schemas.microsoft.com/office/drawing/2014/main" id="{F560E430-F2E8-42AA-8AF9-A10D7B941D06}"/>
                      </a:ext>
                    </a:extLst>
                  </p:cNvPr>
                  <p:cNvSpPr/>
                  <p:nvPr/>
                </p:nvSpPr>
                <p:spPr>
                  <a:xfrm>
                    <a:off x="5575865" y="2099779"/>
                    <a:ext cx="218256" cy="43003"/>
                  </a:xfrm>
                  <a:custGeom>
                    <a:avLst/>
                    <a:gdLst>
                      <a:gd name="connsiteX0" fmla="*/ 322179 w 322179"/>
                      <a:gd name="connsiteY0" fmla="*/ 63480 h 63479"/>
                      <a:gd name="connsiteX1" fmla="*/ 225 w 322179"/>
                      <a:gd name="connsiteY1" fmla="*/ 63119 h 63479"/>
                      <a:gd name="connsiteX2" fmla="*/ 0 w 322179"/>
                      <a:gd name="connsiteY2" fmla="*/ 271 h 63479"/>
                      <a:gd name="connsiteX3" fmla="*/ 322179 w 322179"/>
                      <a:gd name="connsiteY3" fmla="*/ 0 h 63479"/>
                      <a:gd name="connsiteX4" fmla="*/ 322179 w 322179"/>
                      <a:gd name="connsiteY4" fmla="*/ 6348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79" h="63479">
                        <a:moveTo>
                          <a:pt x="322179" y="63480"/>
                        </a:moveTo>
                        <a:cubicBezTo>
                          <a:pt x="214876" y="63345"/>
                          <a:pt x="107528" y="63255"/>
                          <a:pt x="225" y="63119"/>
                        </a:cubicBezTo>
                        <a:cubicBezTo>
                          <a:pt x="135" y="42155"/>
                          <a:pt x="45" y="21235"/>
                          <a:pt x="0" y="271"/>
                        </a:cubicBezTo>
                        <a:cubicBezTo>
                          <a:pt x="107393" y="180"/>
                          <a:pt x="214786" y="90"/>
                          <a:pt x="322179" y="0"/>
                        </a:cubicBezTo>
                        <a:cubicBezTo>
                          <a:pt x="322179" y="21145"/>
                          <a:pt x="322179" y="42335"/>
                          <a:pt x="322179" y="6348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AD3B24B6-0435-425A-B6E2-97552F26AE8A}"/>
                      </a:ext>
                    </a:extLst>
                  </p:cNvPr>
                  <p:cNvSpPr/>
                  <p:nvPr/>
                </p:nvSpPr>
                <p:spPr>
                  <a:xfrm>
                    <a:off x="5575416" y="2213488"/>
                    <a:ext cx="218703" cy="43308"/>
                  </a:xfrm>
                  <a:custGeom>
                    <a:avLst/>
                    <a:gdLst>
                      <a:gd name="connsiteX0" fmla="*/ 752 w 322840"/>
                      <a:gd name="connsiteY0" fmla="*/ 406 h 63930"/>
                      <a:gd name="connsiteX1" fmla="*/ 322841 w 322840"/>
                      <a:gd name="connsiteY1" fmla="*/ 0 h 63930"/>
                      <a:gd name="connsiteX2" fmla="*/ 322841 w 322840"/>
                      <a:gd name="connsiteY2" fmla="*/ 63435 h 63930"/>
                      <a:gd name="connsiteX3" fmla="*/ 3727 w 322840"/>
                      <a:gd name="connsiteY3" fmla="*/ 63931 h 63930"/>
                      <a:gd name="connsiteX4" fmla="*/ 752 w 322840"/>
                      <a:gd name="connsiteY4" fmla="*/ 406 h 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40" h="63930">
                        <a:moveTo>
                          <a:pt x="752" y="406"/>
                        </a:moveTo>
                        <a:cubicBezTo>
                          <a:pt x="108100" y="271"/>
                          <a:pt x="215493" y="135"/>
                          <a:pt x="322841" y="0"/>
                        </a:cubicBezTo>
                        <a:cubicBezTo>
                          <a:pt x="322841" y="21145"/>
                          <a:pt x="322841" y="42290"/>
                          <a:pt x="322841" y="63435"/>
                        </a:cubicBezTo>
                        <a:cubicBezTo>
                          <a:pt x="216485" y="63615"/>
                          <a:pt x="110084" y="63796"/>
                          <a:pt x="3727" y="63931"/>
                        </a:cubicBezTo>
                        <a:cubicBezTo>
                          <a:pt x="-3306" y="43056"/>
                          <a:pt x="2014" y="21596"/>
                          <a:pt x="752" y="406"/>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507624D2-D8D9-4113-ABD3-92DD719A09ED}"/>
                      </a:ext>
                    </a:extLst>
                  </p:cNvPr>
                  <p:cNvSpPr/>
                  <p:nvPr/>
                </p:nvSpPr>
                <p:spPr>
                  <a:xfrm>
                    <a:off x="5575834" y="2706299"/>
                    <a:ext cx="218286" cy="43513"/>
                  </a:xfrm>
                  <a:custGeom>
                    <a:avLst/>
                    <a:gdLst>
                      <a:gd name="connsiteX0" fmla="*/ 322224 w 322224"/>
                      <a:gd name="connsiteY0" fmla="*/ 63781 h 64232"/>
                      <a:gd name="connsiteX1" fmla="*/ 3111 w 322224"/>
                      <a:gd name="connsiteY1" fmla="*/ 64232 h 64232"/>
                      <a:gd name="connsiteX2" fmla="*/ 0 w 322224"/>
                      <a:gd name="connsiteY2" fmla="*/ 707 h 64232"/>
                      <a:gd name="connsiteX3" fmla="*/ 219475 w 322224"/>
                      <a:gd name="connsiteY3" fmla="*/ 31 h 64232"/>
                      <a:gd name="connsiteX4" fmla="*/ 322134 w 322224"/>
                      <a:gd name="connsiteY4" fmla="*/ 76 h 64232"/>
                      <a:gd name="connsiteX5" fmla="*/ 322224 w 322224"/>
                      <a:gd name="connsiteY5" fmla="*/ 63781 h 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4" h="64232">
                        <a:moveTo>
                          <a:pt x="322224" y="63781"/>
                        </a:moveTo>
                        <a:cubicBezTo>
                          <a:pt x="215868" y="63917"/>
                          <a:pt x="109512" y="64097"/>
                          <a:pt x="3111" y="64232"/>
                        </a:cubicBezTo>
                        <a:cubicBezTo>
                          <a:pt x="-631" y="40022"/>
                          <a:pt x="1488" y="21897"/>
                          <a:pt x="0" y="707"/>
                        </a:cubicBezTo>
                        <a:cubicBezTo>
                          <a:pt x="73173" y="482"/>
                          <a:pt x="146302" y="211"/>
                          <a:pt x="219475" y="31"/>
                        </a:cubicBezTo>
                        <a:cubicBezTo>
                          <a:pt x="253695" y="-59"/>
                          <a:pt x="287915" y="76"/>
                          <a:pt x="322134" y="76"/>
                        </a:cubicBezTo>
                        <a:cubicBezTo>
                          <a:pt x="322179" y="21356"/>
                          <a:pt x="322224" y="42591"/>
                          <a:pt x="322224" y="63781"/>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A60B7FD-7AFA-407F-8730-17E0A24DDA01}"/>
                      </a:ext>
                    </a:extLst>
                  </p:cNvPr>
                  <p:cNvSpPr/>
                  <p:nvPr/>
                </p:nvSpPr>
                <p:spPr>
                  <a:xfrm>
                    <a:off x="6413672" y="2099749"/>
                    <a:ext cx="218438" cy="43004"/>
                  </a:xfrm>
                  <a:custGeom>
                    <a:avLst/>
                    <a:gdLst>
                      <a:gd name="connsiteX0" fmla="*/ 322270 w 322449"/>
                      <a:gd name="connsiteY0" fmla="*/ 63210 h 63480"/>
                      <a:gd name="connsiteX1" fmla="*/ 0 w 322449"/>
                      <a:gd name="connsiteY1" fmla="*/ 63480 h 63480"/>
                      <a:gd name="connsiteX2" fmla="*/ 135 w 322449"/>
                      <a:gd name="connsiteY2" fmla="*/ 0 h 63480"/>
                      <a:gd name="connsiteX3" fmla="*/ 322450 w 322449"/>
                      <a:gd name="connsiteY3" fmla="*/ 451 h 63480"/>
                      <a:gd name="connsiteX4" fmla="*/ 322270 w 322449"/>
                      <a:gd name="connsiteY4" fmla="*/ 63210 h 6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49" h="63480">
                        <a:moveTo>
                          <a:pt x="322270" y="63210"/>
                        </a:moveTo>
                        <a:cubicBezTo>
                          <a:pt x="214831" y="63300"/>
                          <a:pt x="107438" y="63390"/>
                          <a:pt x="0" y="63480"/>
                        </a:cubicBezTo>
                        <a:cubicBezTo>
                          <a:pt x="45" y="42335"/>
                          <a:pt x="90" y="21145"/>
                          <a:pt x="135" y="0"/>
                        </a:cubicBezTo>
                        <a:cubicBezTo>
                          <a:pt x="107574" y="135"/>
                          <a:pt x="215012" y="271"/>
                          <a:pt x="322450" y="451"/>
                        </a:cubicBezTo>
                        <a:cubicBezTo>
                          <a:pt x="322405" y="21371"/>
                          <a:pt x="322315" y="42290"/>
                          <a:pt x="322270" y="6321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4B2982C-A697-4C55-A24A-70BC1D927E4A}"/>
                      </a:ext>
                    </a:extLst>
                  </p:cNvPr>
                  <p:cNvSpPr/>
                  <p:nvPr/>
                </p:nvSpPr>
                <p:spPr>
                  <a:xfrm>
                    <a:off x="6413703" y="2213488"/>
                    <a:ext cx="218377" cy="43003"/>
                  </a:xfrm>
                  <a:custGeom>
                    <a:avLst/>
                    <a:gdLst>
                      <a:gd name="connsiteX0" fmla="*/ 45 w 322359"/>
                      <a:gd name="connsiteY0" fmla="*/ 0 h 63479"/>
                      <a:gd name="connsiteX1" fmla="*/ 322360 w 322359"/>
                      <a:gd name="connsiteY1" fmla="*/ 406 h 63479"/>
                      <a:gd name="connsiteX2" fmla="*/ 322270 w 322359"/>
                      <a:gd name="connsiteY2" fmla="*/ 63164 h 63479"/>
                      <a:gd name="connsiteX3" fmla="*/ 0 w 322359"/>
                      <a:gd name="connsiteY3" fmla="*/ 63480 h 63479"/>
                      <a:gd name="connsiteX4" fmla="*/ 45 w 322359"/>
                      <a:gd name="connsiteY4" fmla="*/ 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9" h="63479">
                        <a:moveTo>
                          <a:pt x="45" y="0"/>
                        </a:moveTo>
                        <a:cubicBezTo>
                          <a:pt x="107483" y="135"/>
                          <a:pt x="214922" y="271"/>
                          <a:pt x="322360" y="406"/>
                        </a:cubicBezTo>
                        <a:cubicBezTo>
                          <a:pt x="322315" y="21325"/>
                          <a:pt x="322270" y="42245"/>
                          <a:pt x="322270" y="63164"/>
                        </a:cubicBezTo>
                        <a:cubicBezTo>
                          <a:pt x="214831" y="63255"/>
                          <a:pt x="107438" y="63390"/>
                          <a:pt x="0" y="63480"/>
                        </a:cubicBezTo>
                        <a:cubicBezTo>
                          <a:pt x="0" y="42290"/>
                          <a:pt x="45" y="21145"/>
                          <a:pt x="45" y="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96210A0-EC69-4BEF-B57D-2EC4654BDF0A}"/>
                      </a:ext>
                    </a:extLst>
                  </p:cNvPr>
                  <p:cNvSpPr/>
                  <p:nvPr/>
                </p:nvSpPr>
                <p:spPr>
                  <a:xfrm>
                    <a:off x="6413672" y="2706412"/>
                    <a:ext cx="218500" cy="43065"/>
                  </a:xfrm>
                  <a:custGeom>
                    <a:avLst/>
                    <a:gdLst>
                      <a:gd name="connsiteX0" fmla="*/ 322224 w 322540"/>
                      <a:gd name="connsiteY0" fmla="*/ 63345 h 63570"/>
                      <a:gd name="connsiteX1" fmla="*/ 0 w 322540"/>
                      <a:gd name="connsiteY1" fmla="*/ 63570 h 63570"/>
                      <a:gd name="connsiteX2" fmla="*/ 135 w 322540"/>
                      <a:gd name="connsiteY2" fmla="*/ 0 h 63570"/>
                      <a:gd name="connsiteX3" fmla="*/ 322540 w 322540"/>
                      <a:gd name="connsiteY3" fmla="*/ 496 h 63570"/>
                      <a:gd name="connsiteX4" fmla="*/ 322224 w 322540"/>
                      <a:gd name="connsiteY4" fmla="*/ 63345 h 63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40" h="63570">
                        <a:moveTo>
                          <a:pt x="322224" y="63345"/>
                        </a:moveTo>
                        <a:cubicBezTo>
                          <a:pt x="214831" y="63435"/>
                          <a:pt x="107393" y="63525"/>
                          <a:pt x="0" y="63570"/>
                        </a:cubicBezTo>
                        <a:cubicBezTo>
                          <a:pt x="45" y="42380"/>
                          <a:pt x="90" y="21190"/>
                          <a:pt x="135" y="0"/>
                        </a:cubicBezTo>
                        <a:cubicBezTo>
                          <a:pt x="107619" y="180"/>
                          <a:pt x="215057" y="316"/>
                          <a:pt x="322540" y="496"/>
                        </a:cubicBezTo>
                        <a:cubicBezTo>
                          <a:pt x="322405" y="21461"/>
                          <a:pt x="322315" y="42380"/>
                          <a:pt x="322224" y="63345"/>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sp>
              <p:nvSpPr>
                <p:cNvPr id="26" name="Freeform: Shape 25">
                  <a:extLst>
                    <a:ext uri="{FF2B5EF4-FFF2-40B4-BE49-F238E27FC236}">
                      <a16:creationId xmlns:a16="http://schemas.microsoft.com/office/drawing/2014/main" id="{9FB08C35-A4EF-449D-92B4-C1EA48B3263B}"/>
                    </a:ext>
                  </a:extLst>
                </p:cNvPr>
                <p:cNvSpPr/>
                <p:nvPr/>
              </p:nvSpPr>
              <p:spPr>
                <a:xfrm>
                  <a:off x="6508323" y="3196189"/>
                  <a:ext cx="125071" cy="120489"/>
                </a:xfrm>
                <a:custGeom>
                  <a:avLst/>
                  <a:gdLst>
                    <a:gd name="connsiteX0" fmla="*/ 32552 w 184624"/>
                    <a:gd name="connsiteY0" fmla="*/ 175292 h 177861"/>
                    <a:gd name="connsiteX1" fmla="*/ 42876 w 184624"/>
                    <a:gd name="connsiteY1" fmla="*/ 123489 h 177861"/>
                    <a:gd name="connsiteX2" fmla="*/ 37150 w 184624"/>
                    <a:gd name="connsiteY2" fmla="*/ 103831 h 177861"/>
                    <a:gd name="connsiteX3" fmla="*/ 0 w 184624"/>
                    <a:gd name="connsiteY3" fmla="*/ 70063 h 177861"/>
                    <a:gd name="connsiteX4" fmla="*/ 2705 w 184624"/>
                    <a:gd name="connsiteY4" fmla="*/ 65058 h 177861"/>
                    <a:gd name="connsiteX5" fmla="*/ 51848 w 184624"/>
                    <a:gd name="connsiteY5" fmla="*/ 59377 h 177861"/>
                    <a:gd name="connsiteX6" fmla="*/ 68845 w 184624"/>
                    <a:gd name="connsiteY6" fmla="*/ 48241 h 177861"/>
                    <a:gd name="connsiteX7" fmla="*/ 93687 w 184624"/>
                    <a:gd name="connsiteY7" fmla="*/ 0 h 177861"/>
                    <a:gd name="connsiteX8" fmla="*/ 116410 w 184624"/>
                    <a:gd name="connsiteY8" fmla="*/ 48737 h 177861"/>
                    <a:gd name="connsiteX9" fmla="*/ 131063 w 184624"/>
                    <a:gd name="connsiteY9" fmla="*/ 60369 h 177861"/>
                    <a:gd name="connsiteX10" fmla="*/ 184624 w 184624"/>
                    <a:gd name="connsiteY10" fmla="*/ 69612 h 177861"/>
                    <a:gd name="connsiteX11" fmla="*/ 147789 w 184624"/>
                    <a:gd name="connsiteY11" fmla="*/ 104102 h 177861"/>
                    <a:gd name="connsiteX12" fmla="*/ 139719 w 184624"/>
                    <a:gd name="connsiteY12" fmla="*/ 128944 h 177861"/>
                    <a:gd name="connsiteX13" fmla="*/ 147203 w 184624"/>
                    <a:gd name="connsiteY13" fmla="*/ 177861 h 177861"/>
                    <a:gd name="connsiteX14" fmla="*/ 100585 w 184624"/>
                    <a:gd name="connsiteY14" fmla="*/ 151757 h 177861"/>
                    <a:gd name="connsiteX15" fmla="*/ 80207 w 184624"/>
                    <a:gd name="connsiteY15" fmla="*/ 151396 h 177861"/>
                    <a:gd name="connsiteX16" fmla="*/ 32552 w 184624"/>
                    <a:gd name="connsiteY16" fmla="*/ 175292 h 1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624" h="177861">
                      <a:moveTo>
                        <a:pt x="32552" y="175292"/>
                      </a:moveTo>
                      <a:cubicBezTo>
                        <a:pt x="36339" y="156175"/>
                        <a:pt x="39359" y="139764"/>
                        <a:pt x="42876" y="123489"/>
                      </a:cubicBezTo>
                      <a:cubicBezTo>
                        <a:pt x="44544" y="115689"/>
                        <a:pt x="43733" y="109467"/>
                        <a:pt x="37150" y="103831"/>
                      </a:cubicBezTo>
                      <a:cubicBezTo>
                        <a:pt x="24436" y="92966"/>
                        <a:pt x="12353" y="81379"/>
                        <a:pt x="0" y="70063"/>
                      </a:cubicBezTo>
                      <a:cubicBezTo>
                        <a:pt x="902" y="68395"/>
                        <a:pt x="1803" y="66726"/>
                        <a:pt x="2705" y="65058"/>
                      </a:cubicBezTo>
                      <a:cubicBezTo>
                        <a:pt x="19071" y="63074"/>
                        <a:pt x="35392" y="60595"/>
                        <a:pt x="51848" y="59377"/>
                      </a:cubicBezTo>
                      <a:cubicBezTo>
                        <a:pt x="60189" y="58746"/>
                        <a:pt x="65193" y="55861"/>
                        <a:pt x="68845" y="48241"/>
                      </a:cubicBezTo>
                      <a:cubicBezTo>
                        <a:pt x="76239" y="32777"/>
                        <a:pt x="84535" y="17674"/>
                        <a:pt x="93687" y="0"/>
                      </a:cubicBezTo>
                      <a:cubicBezTo>
                        <a:pt x="101983" y="17674"/>
                        <a:pt x="109512" y="33093"/>
                        <a:pt x="116410" y="48737"/>
                      </a:cubicBezTo>
                      <a:cubicBezTo>
                        <a:pt x="119386" y="55500"/>
                        <a:pt x="122812" y="59422"/>
                        <a:pt x="131063" y="60369"/>
                      </a:cubicBezTo>
                      <a:cubicBezTo>
                        <a:pt x="148150" y="62398"/>
                        <a:pt x="165012" y="66140"/>
                        <a:pt x="184624" y="69612"/>
                      </a:cubicBezTo>
                      <a:cubicBezTo>
                        <a:pt x="171369" y="82145"/>
                        <a:pt x="160143" y="93868"/>
                        <a:pt x="147789" y="104102"/>
                      </a:cubicBezTo>
                      <a:cubicBezTo>
                        <a:pt x="139223" y="111180"/>
                        <a:pt x="137645" y="118619"/>
                        <a:pt x="139719" y="128944"/>
                      </a:cubicBezTo>
                      <a:cubicBezTo>
                        <a:pt x="142830" y="144273"/>
                        <a:pt x="144543" y="159872"/>
                        <a:pt x="147203" y="177861"/>
                      </a:cubicBezTo>
                      <a:cubicBezTo>
                        <a:pt x="130296" y="168484"/>
                        <a:pt x="115193" y="160549"/>
                        <a:pt x="100585" y="151757"/>
                      </a:cubicBezTo>
                      <a:cubicBezTo>
                        <a:pt x="93417" y="147474"/>
                        <a:pt x="87465" y="147474"/>
                        <a:pt x="80207" y="151396"/>
                      </a:cubicBezTo>
                      <a:cubicBezTo>
                        <a:pt x="65419" y="159377"/>
                        <a:pt x="50270" y="166455"/>
                        <a:pt x="32552" y="175292"/>
                      </a:cubicBezTo>
                      <a:close/>
                    </a:path>
                  </a:pathLst>
                </a:custGeom>
                <a:solidFill>
                  <a:schemeClr val="accent1"/>
                </a:solidFill>
                <a:ln w="4493"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5B9C8A-CD6B-4F08-B1F0-FED2912F5E91}"/>
                    </a:ext>
                  </a:extLst>
                </p:cNvPr>
                <p:cNvSpPr/>
                <p:nvPr/>
              </p:nvSpPr>
              <p:spPr>
                <a:xfrm>
                  <a:off x="6011967" y="2112695"/>
                  <a:ext cx="184610" cy="75196"/>
                </a:xfrm>
                <a:custGeom>
                  <a:avLst/>
                  <a:gdLst>
                    <a:gd name="connsiteX0" fmla="*/ 272514 w 272513"/>
                    <a:gd name="connsiteY0" fmla="*/ 46264 h 111001"/>
                    <a:gd name="connsiteX1" fmla="*/ 270034 w 272513"/>
                    <a:gd name="connsiteY1" fmla="*/ 52982 h 111001"/>
                    <a:gd name="connsiteX2" fmla="*/ 249385 w 272513"/>
                    <a:gd name="connsiteY2" fmla="*/ 102395 h 111001"/>
                    <a:gd name="connsiteX3" fmla="*/ 233605 w 272513"/>
                    <a:gd name="connsiteY3" fmla="*/ 109068 h 111001"/>
                    <a:gd name="connsiteX4" fmla="*/ 144111 w 272513"/>
                    <a:gd name="connsiteY4" fmla="*/ 85623 h 111001"/>
                    <a:gd name="connsiteX5" fmla="*/ 41948 w 272513"/>
                    <a:gd name="connsiteY5" fmla="*/ 108617 h 111001"/>
                    <a:gd name="connsiteX6" fmla="*/ 22922 w 272513"/>
                    <a:gd name="connsiteY6" fmla="*/ 100501 h 111001"/>
                    <a:gd name="connsiteX7" fmla="*/ 2768 w 272513"/>
                    <a:gd name="connsiteY7" fmla="*/ 56002 h 111001"/>
                    <a:gd name="connsiteX8" fmla="*/ 7638 w 272513"/>
                    <a:gd name="connsiteY8" fmla="*/ 37698 h 111001"/>
                    <a:gd name="connsiteX9" fmla="*/ 263001 w 272513"/>
                    <a:gd name="connsiteY9" fmla="*/ 38013 h 111001"/>
                    <a:gd name="connsiteX10" fmla="*/ 272514 w 272513"/>
                    <a:gd name="connsiteY10" fmla="*/ 46264 h 11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13" h="111001">
                      <a:moveTo>
                        <a:pt x="272514" y="46264"/>
                      </a:moveTo>
                      <a:cubicBezTo>
                        <a:pt x="271477" y="49059"/>
                        <a:pt x="270846" y="51043"/>
                        <a:pt x="270034" y="52982"/>
                      </a:cubicBezTo>
                      <a:cubicBezTo>
                        <a:pt x="263091" y="69438"/>
                        <a:pt x="255517" y="85668"/>
                        <a:pt x="249385" y="102395"/>
                      </a:cubicBezTo>
                      <a:cubicBezTo>
                        <a:pt x="246049" y="111457"/>
                        <a:pt x="242622" y="112629"/>
                        <a:pt x="233605" y="109068"/>
                      </a:cubicBezTo>
                      <a:cubicBezTo>
                        <a:pt x="204796" y="97571"/>
                        <a:pt x="175580" y="87201"/>
                        <a:pt x="144111" y="85623"/>
                      </a:cubicBezTo>
                      <a:cubicBezTo>
                        <a:pt x="107907" y="83820"/>
                        <a:pt x="74499" y="94956"/>
                        <a:pt x="41948" y="108617"/>
                      </a:cubicBezTo>
                      <a:cubicBezTo>
                        <a:pt x="30812" y="113306"/>
                        <a:pt x="26934" y="111322"/>
                        <a:pt x="22922" y="100501"/>
                      </a:cubicBezTo>
                      <a:cubicBezTo>
                        <a:pt x="17331" y="85263"/>
                        <a:pt x="10117" y="70520"/>
                        <a:pt x="2768" y="56002"/>
                      </a:cubicBezTo>
                      <a:cubicBezTo>
                        <a:pt x="-1379" y="47752"/>
                        <a:pt x="-1695" y="43243"/>
                        <a:pt x="7638" y="37698"/>
                      </a:cubicBezTo>
                      <a:cubicBezTo>
                        <a:pt x="92984" y="-12888"/>
                        <a:pt x="177970" y="-12347"/>
                        <a:pt x="263001" y="38013"/>
                      </a:cubicBezTo>
                      <a:cubicBezTo>
                        <a:pt x="266698" y="40222"/>
                        <a:pt x="272243" y="41079"/>
                        <a:pt x="272514" y="46264"/>
                      </a:cubicBezTo>
                      <a:close/>
                    </a:path>
                  </a:pathLst>
                </a:custGeom>
                <a:solidFill>
                  <a:srgbClr val="273248"/>
                </a:solidFill>
                <a:ln w="4493"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2617D9E-DD85-486E-B9BE-9ACC95C10E28}"/>
                    </a:ext>
                  </a:extLst>
                </p:cNvPr>
                <p:cNvSpPr/>
                <p:nvPr/>
              </p:nvSpPr>
              <p:spPr>
                <a:xfrm>
                  <a:off x="5574521" y="3196250"/>
                  <a:ext cx="125498" cy="120337"/>
                </a:xfrm>
                <a:custGeom>
                  <a:avLst/>
                  <a:gdLst>
                    <a:gd name="connsiteX0" fmla="*/ 0 w 185255"/>
                    <a:gd name="connsiteY0" fmla="*/ 69521 h 177636"/>
                    <a:gd name="connsiteX1" fmla="*/ 54193 w 185255"/>
                    <a:gd name="connsiteY1" fmla="*/ 60189 h 177636"/>
                    <a:gd name="connsiteX2" fmla="*/ 67898 w 185255"/>
                    <a:gd name="connsiteY2" fmla="*/ 49639 h 177636"/>
                    <a:gd name="connsiteX3" fmla="*/ 90892 w 185255"/>
                    <a:gd name="connsiteY3" fmla="*/ 0 h 177636"/>
                    <a:gd name="connsiteX4" fmla="*/ 114787 w 185255"/>
                    <a:gd name="connsiteY4" fmla="*/ 45717 h 177636"/>
                    <a:gd name="connsiteX5" fmla="*/ 134985 w 185255"/>
                    <a:gd name="connsiteY5" fmla="*/ 59467 h 177636"/>
                    <a:gd name="connsiteX6" fmla="*/ 185255 w 185255"/>
                    <a:gd name="connsiteY6" fmla="*/ 65238 h 177636"/>
                    <a:gd name="connsiteX7" fmla="*/ 149458 w 185255"/>
                    <a:gd name="connsiteY7" fmla="*/ 101757 h 177636"/>
                    <a:gd name="connsiteX8" fmla="*/ 142379 w 185255"/>
                    <a:gd name="connsiteY8" fmla="*/ 125337 h 177636"/>
                    <a:gd name="connsiteX9" fmla="*/ 152208 w 185255"/>
                    <a:gd name="connsiteY9" fmla="*/ 175156 h 177636"/>
                    <a:gd name="connsiteX10" fmla="*/ 118394 w 185255"/>
                    <a:gd name="connsiteY10" fmla="*/ 157979 h 177636"/>
                    <a:gd name="connsiteX11" fmla="*/ 70017 w 185255"/>
                    <a:gd name="connsiteY11" fmla="*/ 159557 h 177636"/>
                    <a:gd name="connsiteX12" fmla="*/ 37781 w 185255"/>
                    <a:gd name="connsiteY12" fmla="*/ 177636 h 177636"/>
                    <a:gd name="connsiteX13" fmla="*/ 44860 w 185255"/>
                    <a:gd name="connsiteY13" fmla="*/ 129891 h 177636"/>
                    <a:gd name="connsiteX14" fmla="*/ 35482 w 185255"/>
                    <a:gd name="connsiteY14" fmla="*/ 102524 h 177636"/>
                    <a:gd name="connsiteX15" fmla="*/ 0 w 185255"/>
                    <a:gd name="connsiteY15" fmla="*/ 69521 h 17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55" h="177636">
                      <a:moveTo>
                        <a:pt x="0" y="69521"/>
                      </a:moveTo>
                      <a:cubicBezTo>
                        <a:pt x="20063" y="65960"/>
                        <a:pt x="37060" y="62308"/>
                        <a:pt x="54193" y="60189"/>
                      </a:cubicBezTo>
                      <a:cubicBezTo>
                        <a:pt x="61722" y="59242"/>
                        <a:pt x="65103" y="55906"/>
                        <a:pt x="67898" y="49639"/>
                      </a:cubicBezTo>
                      <a:cubicBezTo>
                        <a:pt x="74887" y="33904"/>
                        <a:pt x="82326" y="18350"/>
                        <a:pt x="90892" y="0"/>
                      </a:cubicBezTo>
                      <a:cubicBezTo>
                        <a:pt x="99729" y="16682"/>
                        <a:pt x="108069" y="30838"/>
                        <a:pt x="114787" y="45717"/>
                      </a:cubicBezTo>
                      <a:cubicBezTo>
                        <a:pt x="119025" y="55139"/>
                        <a:pt x="124616" y="58972"/>
                        <a:pt x="134985" y="59467"/>
                      </a:cubicBezTo>
                      <a:cubicBezTo>
                        <a:pt x="150630" y="60234"/>
                        <a:pt x="166184" y="62939"/>
                        <a:pt x="185255" y="65238"/>
                      </a:cubicBezTo>
                      <a:cubicBezTo>
                        <a:pt x="171955" y="78944"/>
                        <a:pt x="161270" y="90937"/>
                        <a:pt x="149458" y="101757"/>
                      </a:cubicBezTo>
                      <a:cubicBezTo>
                        <a:pt x="141928" y="108655"/>
                        <a:pt x="139900" y="115508"/>
                        <a:pt x="142379" y="125337"/>
                      </a:cubicBezTo>
                      <a:cubicBezTo>
                        <a:pt x="146166" y="140531"/>
                        <a:pt x="148556" y="156085"/>
                        <a:pt x="152208" y="175156"/>
                      </a:cubicBezTo>
                      <a:cubicBezTo>
                        <a:pt x="139043" y="168574"/>
                        <a:pt x="127862" y="164561"/>
                        <a:pt x="118394" y="157979"/>
                      </a:cubicBezTo>
                      <a:cubicBezTo>
                        <a:pt x="101352" y="146121"/>
                        <a:pt x="86248" y="147474"/>
                        <a:pt x="70017" y="159557"/>
                      </a:cubicBezTo>
                      <a:cubicBezTo>
                        <a:pt x="60910" y="166320"/>
                        <a:pt x="50135" y="170828"/>
                        <a:pt x="37781" y="177636"/>
                      </a:cubicBezTo>
                      <a:cubicBezTo>
                        <a:pt x="40261" y="160323"/>
                        <a:pt x="41569" y="144859"/>
                        <a:pt x="44860" y="129891"/>
                      </a:cubicBezTo>
                      <a:cubicBezTo>
                        <a:pt x="47475" y="118123"/>
                        <a:pt x="44860" y="110143"/>
                        <a:pt x="35482" y="102524"/>
                      </a:cubicBezTo>
                      <a:cubicBezTo>
                        <a:pt x="23805" y="93056"/>
                        <a:pt x="13255" y="82010"/>
                        <a:pt x="0" y="69521"/>
                      </a:cubicBezTo>
                      <a:close/>
                    </a:path>
                  </a:pathLst>
                </a:custGeom>
                <a:solidFill>
                  <a:schemeClr val="accent1"/>
                </a:solidFill>
                <a:ln w="4493"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E9EA074-EA08-4A0F-B806-97453DA6F9B5}"/>
                    </a:ext>
                  </a:extLst>
                </p:cNvPr>
                <p:cNvSpPr/>
                <p:nvPr/>
              </p:nvSpPr>
              <p:spPr>
                <a:xfrm>
                  <a:off x="5926763" y="1735188"/>
                  <a:ext cx="354304" cy="1739330"/>
                </a:xfrm>
                <a:custGeom>
                  <a:avLst/>
                  <a:gdLst>
                    <a:gd name="connsiteX0" fmla="*/ 522272 w 523007"/>
                    <a:gd name="connsiteY0" fmla="*/ 2567437 h 2567521"/>
                    <a:gd name="connsiteX1" fmla="*/ 906 w 523007"/>
                    <a:gd name="connsiteY1" fmla="*/ 2567437 h 2567521"/>
                    <a:gd name="connsiteX2" fmla="*/ 4 w 523007"/>
                    <a:gd name="connsiteY2" fmla="*/ 637607 h 2567521"/>
                    <a:gd name="connsiteX3" fmla="*/ 29490 w 523007"/>
                    <a:gd name="connsiteY3" fmla="*/ 498113 h 2567521"/>
                    <a:gd name="connsiteX4" fmla="*/ 212040 w 523007"/>
                    <a:gd name="connsiteY4" fmla="*/ 79993 h 2567521"/>
                    <a:gd name="connsiteX5" fmla="*/ 248108 w 523007"/>
                    <a:gd name="connsiteY5" fmla="*/ 13357 h 2567521"/>
                    <a:gd name="connsiteX6" fmla="*/ 275159 w 523007"/>
                    <a:gd name="connsiteY6" fmla="*/ 13627 h 2567521"/>
                    <a:gd name="connsiteX7" fmla="*/ 330163 w 523007"/>
                    <a:gd name="connsiteY7" fmla="*/ 125484 h 2567521"/>
                    <a:gd name="connsiteX8" fmla="*/ 498061 w 523007"/>
                    <a:gd name="connsiteY8" fmla="*/ 508708 h 2567521"/>
                    <a:gd name="connsiteX9" fmla="*/ 522993 w 523007"/>
                    <a:gd name="connsiteY9" fmla="*/ 628229 h 2567521"/>
                    <a:gd name="connsiteX10" fmla="*/ 522272 w 523007"/>
                    <a:gd name="connsiteY10" fmla="*/ 2567437 h 25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7" h="2567521">
                      <a:moveTo>
                        <a:pt x="522272" y="2567437"/>
                      </a:moveTo>
                      <a:cubicBezTo>
                        <a:pt x="504057" y="2567572"/>
                        <a:pt x="18985" y="2567527"/>
                        <a:pt x="906" y="2567437"/>
                      </a:cubicBezTo>
                      <a:cubicBezTo>
                        <a:pt x="1852" y="2520638"/>
                        <a:pt x="410" y="722503"/>
                        <a:pt x="4" y="637607"/>
                      </a:cubicBezTo>
                      <a:cubicBezTo>
                        <a:pt x="-222" y="588870"/>
                        <a:pt x="9337" y="542387"/>
                        <a:pt x="29490" y="498113"/>
                      </a:cubicBezTo>
                      <a:cubicBezTo>
                        <a:pt x="92474" y="359656"/>
                        <a:pt x="151040" y="219306"/>
                        <a:pt x="212040" y="79993"/>
                      </a:cubicBezTo>
                      <a:cubicBezTo>
                        <a:pt x="222184" y="56819"/>
                        <a:pt x="234718" y="34817"/>
                        <a:pt x="248108" y="13357"/>
                      </a:cubicBezTo>
                      <a:cubicBezTo>
                        <a:pt x="259199" y="-4407"/>
                        <a:pt x="263933" y="-4587"/>
                        <a:pt x="275159" y="13627"/>
                      </a:cubicBezTo>
                      <a:cubicBezTo>
                        <a:pt x="297026" y="49154"/>
                        <a:pt x="314023" y="87161"/>
                        <a:pt x="330163" y="125484"/>
                      </a:cubicBezTo>
                      <a:cubicBezTo>
                        <a:pt x="384356" y="254022"/>
                        <a:pt x="441298" y="381297"/>
                        <a:pt x="498061" y="508708"/>
                      </a:cubicBezTo>
                      <a:cubicBezTo>
                        <a:pt x="515103" y="546941"/>
                        <a:pt x="523399" y="586255"/>
                        <a:pt x="522993" y="628229"/>
                      </a:cubicBezTo>
                      <a:cubicBezTo>
                        <a:pt x="522181" y="716236"/>
                        <a:pt x="522362" y="2563740"/>
                        <a:pt x="522272" y="2567437"/>
                      </a:cubicBezTo>
                      <a:close/>
                    </a:path>
                  </a:pathLst>
                </a:custGeom>
                <a:gradFill flip="none" rotWithShape="1">
                  <a:gsLst>
                    <a:gs pos="0">
                      <a:schemeClr val="accent3">
                        <a:lumMod val="50000"/>
                      </a:schemeClr>
                    </a:gs>
                    <a:gs pos="35000">
                      <a:schemeClr val="accent3">
                        <a:lumMod val="75000"/>
                      </a:schemeClr>
                    </a:gs>
                    <a:gs pos="7348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 name="Freeform: Shape 29">
                  <a:extLst>
                    <a:ext uri="{FF2B5EF4-FFF2-40B4-BE49-F238E27FC236}">
                      <a16:creationId xmlns:a16="http://schemas.microsoft.com/office/drawing/2014/main" id="{BFAEB7FF-DC9A-4FA1-9C0E-DBED7D266019}"/>
                    </a:ext>
                  </a:extLst>
                </p:cNvPr>
                <p:cNvSpPr/>
                <p:nvPr/>
              </p:nvSpPr>
              <p:spPr>
                <a:xfrm>
                  <a:off x="5915520" y="913710"/>
                  <a:ext cx="376997" cy="279137"/>
                </a:xfrm>
                <a:custGeom>
                  <a:avLst/>
                  <a:gdLst>
                    <a:gd name="connsiteX0" fmla="*/ 197107 w 405271"/>
                    <a:gd name="connsiteY0" fmla="*/ 0 h 300072"/>
                    <a:gd name="connsiteX1" fmla="*/ 205689 w 405271"/>
                    <a:gd name="connsiteY1" fmla="*/ 0 h 300072"/>
                    <a:gd name="connsiteX2" fmla="*/ 218334 w 405271"/>
                    <a:gd name="connsiteY2" fmla="*/ 11301 h 300072"/>
                    <a:gd name="connsiteX3" fmla="*/ 395984 w 405271"/>
                    <a:gd name="connsiteY3" fmla="*/ 264008 h 300072"/>
                    <a:gd name="connsiteX4" fmla="*/ 405271 w 405271"/>
                    <a:gd name="connsiteY4" fmla="*/ 281638 h 300072"/>
                    <a:gd name="connsiteX5" fmla="*/ 222407 w 405271"/>
                    <a:gd name="connsiteY5" fmla="*/ 300072 h 300072"/>
                    <a:gd name="connsiteX6" fmla="*/ 0 w 405271"/>
                    <a:gd name="connsiteY6" fmla="*/ 277652 h 300072"/>
                    <a:gd name="connsiteX7" fmla="*/ 22470 w 405271"/>
                    <a:gd name="connsiteY7" fmla="*/ 237937 h 300072"/>
                    <a:gd name="connsiteX8" fmla="*/ 172032 w 405271"/>
                    <a:gd name="connsiteY8" fmla="*/ 28893 h 300072"/>
                    <a:gd name="connsiteX9" fmla="*/ 197107 w 405271"/>
                    <a:gd name="connsiteY9" fmla="*/ 0 h 3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271" h="300072">
                      <a:moveTo>
                        <a:pt x="197107" y="0"/>
                      </a:moveTo>
                      <a:cubicBezTo>
                        <a:pt x="199978" y="0"/>
                        <a:pt x="202818" y="0"/>
                        <a:pt x="205689" y="0"/>
                      </a:cubicBezTo>
                      <a:cubicBezTo>
                        <a:pt x="210332" y="3268"/>
                        <a:pt x="214608" y="6842"/>
                        <a:pt x="218334" y="11301"/>
                      </a:cubicBezTo>
                      <a:cubicBezTo>
                        <a:pt x="285054" y="91169"/>
                        <a:pt x="344314" y="175374"/>
                        <a:pt x="395984" y="264008"/>
                      </a:cubicBezTo>
                      <a:lnTo>
                        <a:pt x="405271" y="281638"/>
                      </a:lnTo>
                      <a:lnTo>
                        <a:pt x="222407" y="300072"/>
                      </a:lnTo>
                      <a:lnTo>
                        <a:pt x="0" y="277652"/>
                      </a:lnTo>
                      <a:lnTo>
                        <a:pt x="22470" y="237937"/>
                      </a:lnTo>
                      <a:cubicBezTo>
                        <a:pt x="67294" y="165173"/>
                        <a:pt x="117407" y="95674"/>
                        <a:pt x="172032" y="28893"/>
                      </a:cubicBezTo>
                      <a:cubicBezTo>
                        <a:pt x="180095" y="19028"/>
                        <a:pt x="188739" y="9621"/>
                        <a:pt x="197107" y="0"/>
                      </a:cubicBezTo>
                      <a:close/>
                    </a:path>
                  </a:pathLst>
                </a:custGeom>
                <a:gradFill flip="none" rotWithShape="1">
                  <a:gsLst>
                    <a:gs pos="62000">
                      <a:schemeClr val="accent3">
                        <a:lumMod val="40000"/>
                        <a:lumOff val="60000"/>
                      </a:schemeClr>
                    </a:gs>
                    <a:gs pos="0">
                      <a:schemeClr val="accent3">
                        <a:lumMod val="50000"/>
                      </a:schemeClr>
                    </a:gs>
                    <a:gs pos="35000">
                      <a:schemeClr val="accent3">
                        <a:lumMod val="75000"/>
                      </a:schemeClr>
                    </a:gs>
                    <a:gs pos="100000">
                      <a:schemeClr val="accent3">
                        <a:lumMod val="60000"/>
                        <a:lumOff val="40000"/>
                      </a:schemeClr>
                    </a:gs>
                  </a:gsLst>
                  <a:lin ang="12000000" scaled="0"/>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grpSp>
          <p:nvGrpSpPr>
            <p:cNvPr id="4" name="Group 3">
              <a:extLst>
                <a:ext uri="{FF2B5EF4-FFF2-40B4-BE49-F238E27FC236}">
                  <a16:creationId xmlns:a16="http://schemas.microsoft.com/office/drawing/2014/main" id="{8D586847-E8A9-434D-911F-1C7A5E722F07}"/>
                </a:ext>
              </a:extLst>
            </p:cNvPr>
            <p:cNvGrpSpPr/>
            <p:nvPr/>
          </p:nvGrpSpPr>
          <p:grpSpPr>
            <a:xfrm>
              <a:off x="1451352" y="4102855"/>
              <a:ext cx="5291973" cy="2270008"/>
              <a:chOff x="1451352" y="4102855"/>
              <a:chExt cx="5291973" cy="2270008"/>
            </a:xfrm>
          </p:grpSpPr>
          <p:sp>
            <p:nvSpPr>
              <p:cNvPr id="60" name="Oval 59">
                <a:extLst>
                  <a:ext uri="{FF2B5EF4-FFF2-40B4-BE49-F238E27FC236}">
                    <a16:creationId xmlns:a16="http://schemas.microsoft.com/office/drawing/2014/main" id="{40F94D30-0405-405E-A788-7994C0123D8A}"/>
                  </a:ext>
                </a:extLst>
              </p:cNvPr>
              <p:cNvSpPr/>
              <p:nvPr/>
            </p:nvSpPr>
            <p:spPr>
              <a:xfrm>
                <a:off x="4514680" y="5445235"/>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1" name="Oval 60">
                <a:extLst>
                  <a:ext uri="{FF2B5EF4-FFF2-40B4-BE49-F238E27FC236}">
                    <a16:creationId xmlns:a16="http://schemas.microsoft.com/office/drawing/2014/main" id="{782A234A-B33F-4E70-9F14-4E34C825C0EB}"/>
                  </a:ext>
                </a:extLst>
              </p:cNvPr>
              <p:cNvSpPr/>
              <p:nvPr/>
            </p:nvSpPr>
            <p:spPr>
              <a:xfrm>
                <a:off x="4780440" y="5127138"/>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2" name="Oval 61">
                <a:extLst>
                  <a:ext uri="{FF2B5EF4-FFF2-40B4-BE49-F238E27FC236}">
                    <a16:creationId xmlns:a16="http://schemas.microsoft.com/office/drawing/2014/main" id="{D085FB07-E14F-47A3-8708-E11FD8DFB1DD}"/>
                  </a:ext>
                </a:extLst>
              </p:cNvPr>
              <p:cNvSpPr/>
              <p:nvPr/>
            </p:nvSpPr>
            <p:spPr>
              <a:xfrm>
                <a:off x="5176251" y="5444370"/>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3" name="Oval 62">
                <a:extLst>
                  <a:ext uri="{FF2B5EF4-FFF2-40B4-BE49-F238E27FC236}">
                    <a16:creationId xmlns:a16="http://schemas.microsoft.com/office/drawing/2014/main" id="{861B9CD6-8FAB-49B7-988C-D32A6466CB9F}"/>
                  </a:ext>
                </a:extLst>
              </p:cNvPr>
              <p:cNvSpPr/>
              <p:nvPr/>
            </p:nvSpPr>
            <p:spPr>
              <a:xfrm>
                <a:off x="5655807" y="5395567"/>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4" name="Oval 53">
                <a:extLst>
                  <a:ext uri="{FF2B5EF4-FFF2-40B4-BE49-F238E27FC236}">
                    <a16:creationId xmlns:a16="http://schemas.microsoft.com/office/drawing/2014/main" id="{DCEB6008-DC73-42A6-A314-5B56EE215B28}"/>
                  </a:ext>
                </a:extLst>
              </p:cNvPr>
              <p:cNvSpPr/>
              <p:nvPr/>
            </p:nvSpPr>
            <p:spPr>
              <a:xfrm>
                <a:off x="2683098" y="4905490"/>
                <a:ext cx="751408" cy="75140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5" name="Oval 54">
                <a:extLst>
                  <a:ext uri="{FF2B5EF4-FFF2-40B4-BE49-F238E27FC236}">
                    <a16:creationId xmlns:a16="http://schemas.microsoft.com/office/drawing/2014/main" id="{A6A6A7E7-0926-44FC-886A-AF5A0603B35B}"/>
                  </a:ext>
                </a:extLst>
              </p:cNvPr>
              <p:cNvSpPr/>
              <p:nvPr/>
            </p:nvSpPr>
            <p:spPr>
              <a:xfrm>
                <a:off x="3314394" y="4946151"/>
                <a:ext cx="548616" cy="54861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6" name="Oval 55">
                <a:extLst>
                  <a:ext uri="{FF2B5EF4-FFF2-40B4-BE49-F238E27FC236}">
                    <a16:creationId xmlns:a16="http://schemas.microsoft.com/office/drawing/2014/main" id="{D3FF512C-06C5-49CF-A1B3-CCE2E8183481}"/>
                  </a:ext>
                </a:extLst>
              </p:cNvPr>
              <p:cNvSpPr/>
              <p:nvPr/>
            </p:nvSpPr>
            <p:spPr>
              <a:xfrm>
                <a:off x="3679829" y="517373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7" name="Oval 56">
                <a:extLst>
                  <a:ext uri="{FF2B5EF4-FFF2-40B4-BE49-F238E27FC236}">
                    <a16:creationId xmlns:a16="http://schemas.microsoft.com/office/drawing/2014/main" id="{FE7DDBCB-145C-4AD9-AD4C-8A2BC01F7E4F}"/>
                  </a:ext>
                </a:extLst>
              </p:cNvPr>
              <p:cNvSpPr/>
              <p:nvPr/>
            </p:nvSpPr>
            <p:spPr>
              <a:xfrm>
                <a:off x="4127774" y="4960942"/>
                <a:ext cx="769163" cy="76916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8" name="Oval 57">
                <a:extLst>
                  <a:ext uri="{FF2B5EF4-FFF2-40B4-BE49-F238E27FC236}">
                    <a16:creationId xmlns:a16="http://schemas.microsoft.com/office/drawing/2014/main" id="{F197F174-132D-4519-A8A1-947F5411D690}"/>
                  </a:ext>
                </a:extLst>
              </p:cNvPr>
              <p:cNvSpPr/>
              <p:nvPr/>
            </p:nvSpPr>
            <p:spPr>
              <a:xfrm>
                <a:off x="3688783" y="4539662"/>
                <a:ext cx="800222" cy="80022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59" name="Oval 58">
                <a:extLst>
                  <a:ext uri="{FF2B5EF4-FFF2-40B4-BE49-F238E27FC236}">
                    <a16:creationId xmlns:a16="http://schemas.microsoft.com/office/drawing/2014/main" id="{02F77FE2-6E97-4B60-AC6F-CDD9E0D2D490}"/>
                  </a:ext>
                </a:extLst>
              </p:cNvPr>
              <p:cNvSpPr/>
              <p:nvPr/>
            </p:nvSpPr>
            <p:spPr>
              <a:xfrm>
                <a:off x="4642116" y="4739286"/>
                <a:ext cx="594928" cy="5949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2" name="Oval 1">
                <a:extLst>
                  <a:ext uri="{FF2B5EF4-FFF2-40B4-BE49-F238E27FC236}">
                    <a16:creationId xmlns:a16="http://schemas.microsoft.com/office/drawing/2014/main" id="{30F24C6E-5C90-4828-9CD0-D2F1E035BAA8}"/>
                  </a:ext>
                </a:extLst>
              </p:cNvPr>
              <p:cNvSpPr/>
              <p:nvPr/>
            </p:nvSpPr>
            <p:spPr>
              <a:xfrm>
                <a:off x="1896877" y="5484341"/>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1" name="Oval 50">
                <a:extLst>
                  <a:ext uri="{FF2B5EF4-FFF2-40B4-BE49-F238E27FC236}">
                    <a16:creationId xmlns:a16="http://schemas.microsoft.com/office/drawing/2014/main" id="{18934FF0-0CA5-42BB-845A-61D96B40E821}"/>
                  </a:ext>
                </a:extLst>
              </p:cNvPr>
              <p:cNvSpPr/>
              <p:nvPr/>
            </p:nvSpPr>
            <p:spPr>
              <a:xfrm>
                <a:off x="2238355" y="5267852"/>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2" name="Oval 51">
                <a:extLst>
                  <a:ext uri="{FF2B5EF4-FFF2-40B4-BE49-F238E27FC236}">
                    <a16:creationId xmlns:a16="http://schemas.microsoft.com/office/drawing/2014/main" id="{642055F1-D2F1-4B52-B5BF-7F40079A82F5}"/>
                  </a:ext>
                </a:extLst>
              </p:cNvPr>
              <p:cNvSpPr/>
              <p:nvPr/>
            </p:nvSpPr>
            <p:spPr>
              <a:xfrm>
                <a:off x="2624176" y="5484341"/>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53" name="Oval 52">
                <a:extLst>
                  <a:ext uri="{FF2B5EF4-FFF2-40B4-BE49-F238E27FC236}">
                    <a16:creationId xmlns:a16="http://schemas.microsoft.com/office/drawing/2014/main" id="{82259616-586D-486A-BA40-8A28499E3F75}"/>
                  </a:ext>
                </a:extLst>
              </p:cNvPr>
              <p:cNvSpPr/>
              <p:nvPr/>
            </p:nvSpPr>
            <p:spPr>
              <a:xfrm>
                <a:off x="3145883" y="5368468"/>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4" name="Oval 63">
                <a:extLst>
                  <a:ext uri="{FF2B5EF4-FFF2-40B4-BE49-F238E27FC236}">
                    <a16:creationId xmlns:a16="http://schemas.microsoft.com/office/drawing/2014/main" id="{2CD5EAE4-8D8A-4F7C-B227-5EB206DDFF0A}"/>
                  </a:ext>
                </a:extLst>
              </p:cNvPr>
              <p:cNvSpPr/>
              <p:nvPr/>
            </p:nvSpPr>
            <p:spPr>
              <a:xfrm>
                <a:off x="4033604" y="553568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5" name="Oval 64">
                <a:extLst>
                  <a:ext uri="{FF2B5EF4-FFF2-40B4-BE49-F238E27FC236}">
                    <a16:creationId xmlns:a16="http://schemas.microsoft.com/office/drawing/2014/main" id="{3CA36434-0E92-490E-AF39-345CCF12CF99}"/>
                  </a:ext>
                </a:extLst>
              </p:cNvPr>
              <p:cNvSpPr/>
              <p:nvPr/>
            </p:nvSpPr>
            <p:spPr>
              <a:xfrm>
                <a:off x="3645147" y="5719382"/>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6" name="Oval 65">
                <a:extLst>
                  <a:ext uri="{FF2B5EF4-FFF2-40B4-BE49-F238E27FC236}">
                    <a16:creationId xmlns:a16="http://schemas.microsoft.com/office/drawing/2014/main" id="{F425CE6F-F347-4827-944D-D19AC9BF8538}"/>
                  </a:ext>
                </a:extLst>
              </p:cNvPr>
              <p:cNvSpPr/>
              <p:nvPr/>
            </p:nvSpPr>
            <p:spPr>
              <a:xfrm>
                <a:off x="4836414" y="5656523"/>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67" name="Oval 66">
                <a:extLst>
                  <a:ext uri="{FF2B5EF4-FFF2-40B4-BE49-F238E27FC236}">
                    <a16:creationId xmlns:a16="http://schemas.microsoft.com/office/drawing/2014/main" id="{B27FC851-1697-4170-B6C1-101D7FACEAC8}"/>
                  </a:ext>
                </a:extLst>
              </p:cNvPr>
              <p:cNvSpPr/>
              <p:nvPr/>
            </p:nvSpPr>
            <p:spPr>
              <a:xfrm>
                <a:off x="5340662" y="4557194"/>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8" name="Oval 67">
                <a:extLst>
                  <a:ext uri="{FF2B5EF4-FFF2-40B4-BE49-F238E27FC236}">
                    <a16:creationId xmlns:a16="http://schemas.microsoft.com/office/drawing/2014/main" id="{A3440A85-22B8-4546-B85D-6BBBA68F6552}"/>
                  </a:ext>
                </a:extLst>
              </p:cNvPr>
              <p:cNvSpPr/>
              <p:nvPr/>
            </p:nvSpPr>
            <p:spPr>
              <a:xfrm>
                <a:off x="2618674" y="4525723"/>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69" name="Oval 68">
                <a:extLst>
                  <a:ext uri="{FF2B5EF4-FFF2-40B4-BE49-F238E27FC236}">
                    <a16:creationId xmlns:a16="http://schemas.microsoft.com/office/drawing/2014/main" id="{1EAFF9B7-7404-47C6-9EF7-0D0551F8A69D}"/>
                  </a:ext>
                </a:extLst>
              </p:cNvPr>
              <p:cNvSpPr/>
              <p:nvPr/>
            </p:nvSpPr>
            <p:spPr>
              <a:xfrm>
                <a:off x="3476351" y="4102855"/>
                <a:ext cx="224828" cy="2248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0" name="Oval 69">
                <a:extLst>
                  <a:ext uri="{FF2B5EF4-FFF2-40B4-BE49-F238E27FC236}">
                    <a16:creationId xmlns:a16="http://schemas.microsoft.com/office/drawing/2014/main" id="{D0AD9FA1-D833-4A2B-A716-EF6E76498306}"/>
                  </a:ext>
                </a:extLst>
              </p:cNvPr>
              <p:cNvSpPr/>
              <p:nvPr/>
            </p:nvSpPr>
            <p:spPr>
              <a:xfrm>
                <a:off x="6134469" y="4717321"/>
                <a:ext cx="207353" cy="20735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1" name="Oval 70">
                <a:extLst>
                  <a:ext uri="{FF2B5EF4-FFF2-40B4-BE49-F238E27FC236}">
                    <a16:creationId xmlns:a16="http://schemas.microsoft.com/office/drawing/2014/main" id="{D40BD324-C0D4-4121-AE76-51723E3EADF0}"/>
                  </a:ext>
                </a:extLst>
              </p:cNvPr>
              <p:cNvSpPr/>
              <p:nvPr/>
            </p:nvSpPr>
            <p:spPr>
              <a:xfrm>
                <a:off x="6026370" y="5695203"/>
                <a:ext cx="410335" cy="410335"/>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72" name="Oval 71">
                <a:extLst>
                  <a:ext uri="{FF2B5EF4-FFF2-40B4-BE49-F238E27FC236}">
                    <a16:creationId xmlns:a16="http://schemas.microsoft.com/office/drawing/2014/main" id="{3A91CF07-6A96-4964-8EFA-EDDD910BB0A9}"/>
                  </a:ext>
                </a:extLst>
              </p:cNvPr>
              <p:cNvSpPr/>
              <p:nvPr/>
            </p:nvSpPr>
            <p:spPr>
              <a:xfrm>
                <a:off x="1583076" y="5388048"/>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dirty="0">
                  <a:solidFill>
                    <a:schemeClr val="tx1"/>
                  </a:solidFill>
                </a:endParaRPr>
              </a:p>
            </p:txBody>
          </p:sp>
          <p:sp>
            <p:nvSpPr>
              <p:cNvPr id="73" name="Oval 72">
                <a:extLst>
                  <a:ext uri="{FF2B5EF4-FFF2-40B4-BE49-F238E27FC236}">
                    <a16:creationId xmlns:a16="http://schemas.microsoft.com/office/drawing/2014/main" id="{E624CEC0-4E85-4624-84F3-22D7F4A29CD8}"/>
                  </a:ext>
                </a:extLst>
              </p:cNvPr>
              <p:cNvSpPr/>
              <p:nvPr/>
            </p:nvSpPr>
            <p:spPr>
              <a:xfrm>
                <a:off x="1451352" y="5303746"/>
                <a:ext cx="231939" cy="231939"/>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dirty="0">
                  <a:solidFill>
                    <a:schemeClr val="tx1"/>
                  </a:solidFill>
                </a:endParaRPr>
              </a:p>
            </p:txBody>
          </p:sp>
          <p:sp>
            <p:nvSpPr>
              <p:cNvPr id="74" name="Oval 73">
                <a:extLst>
                  <a:ext uri="{FF2B5EF4-FFF2-40B4-BE49-F238E27FC236}">
                    <a16:creationId xmlns:a16="http://schemas.microsoft.com/office/drawing/2014/main" id="{7BD46D34-703F-43D3-A614-EE5B03E7E147}"/>
                  </a:ext>
                </a:extLst>
              </p:cNvPr>
              <p:cNvSpPr/>
              <p:nvPr/>
            </p:nvSpPr>
            <p:spPr>
              <a:xfrm>
                <a:off x="1505787" y="4995533"/>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5" name="Oval 74">
                <a:extLst>
                  <a:ext uri="{FF2B5EF4-FFF2-40B4-BE49-F238E27FC236}">
                    <a16:creationId xmlns:a16="http://schemas.microsoft.com/office/drawing/2014/main" id="{516BEF11-656B-4DF8-AA1C-39141E41AE89}"/>
                  </a:ext>
                </a:extLst>
              </p:cNvPr>
              <p:cNvSpPr/>
              <p:nvPr/>
            </p:nvSpPr>
            <p:spPr>
              <a:xfrm>
                <a:off x="6518399" y="5505179"/>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6" name="Oval 75">
                <a:extLst>
                  <a:ext uri="{FF2B5EF4-FFF2-40B4-BE49-F238E27FC236}">
                    <a16:creationId xmlns:a16="http://schemas.microsoft.com/office/drawing/2014/main" id="{D0982324-D426-46E3-87EB-0D7C97E74E27}"/>
                  </a:ext>
                </a:extLst>
              </p:cNvPr>
              <p:cNvSpPr/>
              <p:nvPr/>
            </p:nvSpPr>
            <p:spPr>
              <a:xfrm>
                <a:off x="6559657" y="520840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7" name="Oval 76">
                <a:extLst>
                  <a:ext uri="{FF2B5EF4-FFF2-40B4-BE49-F238E27FC236}">
                    <a16:creationId xmlns:a16="http://schemas.microsoft.com/office/drawing/2014/main" id="{03ADAC47-CC68-4F80-93B1-BA3B9A0A8FAE}"/>
                  </a:ext>
                </a:extLst>
              </p:cNvPr>
              <p:cNvSpPr/>
              <p:nvPr/>
            </p:nvSpPr>
            <p:spPr>
              <a:xfrm>
                <a:off x="3317145" y="6088337"/>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78" name="Oval 77">
                <a:extLst>
                  <a:ext uri="{FF2B5EF4-FFF2-40B4-BE49-F238E27FC236}">
                    <a16:creationId xmlns:a16="http://schemas.microsoft.com/office/drawing/2014/main" id="{1580D7A9-D375-41AC-A330-226AA1999D46}"/>
                  </a:ext>
                </a:extLst>
              </p:cNvPr>
              <p:cNvSpPr/>
              <p:nvPr/>
            </p:nvSpPr>
            <p:spPr>
              <a:xfrm>
                <a:off x="3020327" y="623574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90" name="Freeform: Shape 89">
                <a:extLst>
                  <a:ext uri="{FF2B5EF4-FFF2-40B4-BE49-F238E27FC236}">
                    <a16:creationId xmlns:a16="http://schemas.microsoft.com/office/drawing/2014/main" id="{D12D37A6-D8A8-4D54-A567-DC90E436B5E5}"/>
                  </a:ext>
                </a:extLst>
              </p:cNvPr>
              <p:cNvSpPr/>
              <p:nvPr/>
            </p:nvSpPr>
            <p:spPr>
              <a:xfrm>
                <a:off x="1896877" y="5290986"/>
                <a:ext cx="4539829" cy="931086"/>
              </a:xfrm>
              <a:custGeom>
                <a:avLst/>
                <a:gdLst>
                  <a:gd name="connsiteX0" fmla="*/ 691268 w 4539829"/>
                  <a:gd name="connsiteY0" fmla="*/ 0 h 931086"/>
                  <a:gd name="connsiteX1" fmla="*/ 1013570 w 4539829"/>
                  <a:gd name="connsiteY1" fmla="*/ 213636 h 931086"/>
                  <a:gd name="connsiteX2" fmla="*/ 1014847 w 4539829"/>
                  <a:gd name="connsiteY2" fmla="*/ 219961 h 931086"/>
                  <a:gd name="connsiteX3" fmla="*/ 1049283 w 4539829"/>
                  <a:gd name="connsiteY3" fmla="*/ 216489 h 931086"/>
                  <a:gd name="connsiteX4" fmla="*/ 1229307 w 4539829"/>
                  <a:gd name="connsiteY4" fmla="*/ 271479 h 931086"/>
                  <a:gd name="connsiteX5" fmla="*/ 1272347 w 4539829"/>
                  <a:gd name="connsiteY5" fmla="*/ 306990 h 931086"/>
                  <a:gd name="connsiteX6" fmla="*/ 1274309 w 4539829"/>
                  <a:gd name="connsiteY6" fmla="*/ 297269 h 931086"/>
                  <a:gd name="connsiteX7" fmla="*/ 1570990 w 4539829"/>
                  <a:gd name="connsiteY7" fmla="*/ 100616 h 931086"/>
                  <a:gd name="connsiteX8" fmla="*/ 1892974 w 4539829"/>
                  <a:gd name="connsiteY8" fmla="*/ 422600 h 931086"/>
                  <a:gd name="connsiteX9" fmla="*/ 1881928 w 4539829"/>
                  <a:gd name="connsiteY9" fmla="*/ 477314 h 931086"/>
                  <a:gd name="connsiteX10" fmla="*/ 1894715 w 4539829"/>
                  <a:gd name="connsiteY10" fmla="*/ 470373 h 931086"/>
                  <a:gd name="connsiteX11" fmla="*/ 1988048 w 4539829"/>
                  <a:gd name="connsiteY11" fmla="*/ 451530 h 931086"/>
                  <a:gd name="connsiteX12" fmla="*/ 2122110 w 4539829"/>
                  <a:gd name="connsiteY12" fmla="*/ 492481 h 931086"/>
                  <a:gd name="connsiteX13" fmla="*/ 2152662 w 4539829"/>
                  <a:gd name="connsiteY13" fmla="*/ 517688 h 931086"/>
                  <a:gd name="connsiteX14" fmla="*/ 2162564 w 4539829"/>
                  <a:gd name="connsiteY14" fmla="*/ 468641 h 931086"/>
                  <a:gd name="connsiteX15" fmla="*/ 2465513 w 4539829"/>
                  <a:gd name="connsiteY15" fmla="*/ 267833 h 931086"/>
                  <a:gd name="connsiteX16" fmla="*/ 2649340 w 4539829"/>
                  <a:gd name="connsiteY16" fmla="*/ 323985 h 931086"/>
                  <a:gd name="connsiteX17" fmla="*/ 2651368 w 4539829"/>
                  <a:gd name="connsiteY17" fmla="*/ 325658 h 931086"/>
                  <a:gd name="connsiteX18" fmla="*/ 2697563 w 4539829"/>
                  <a:gd name="connsiteY18" fmla="*/ 257143 h 931086"/>
                  <a:gd name="connsiteX19" fmla="*/ 2890119 w 4539829"/>
                  <a:gd name="connsiteY19" fmla="*/ 177383 h 931086"/>
                  <a:gd name="connsiteX20" fmla="*/ 3141035 w 4539829"/>
                  <a:gd name="connsiteY20" fmla="*/ 343702 h 931086"/>
                  <a:gd name="connsiteX21" fmla="*/ 3150697 w 4539829"/>
                  <a:gd name="connsiteY21" fmla="*/ 391556 h 931086"/>
                  <a:gd name="connsiteX22" fmla="*/ 3179315 w 4539829"/>
                  <a:gd name="connsiteY22" fmla="*/ 388671 h 931086"/>
                  <a:gd name="connsiteX23" fmla="*/ 3272648 w 4539829"/>
                  <a:gd name="connsiteY23" fmla="*/ 407514 h 931086"/>
                  <a:gd name="connsiteX24" fmla="*/ 3295265 w 4539829"/>
                  <a:gd name="connsiteY24" fmla="*/ 419791 h 931086"/>
                  <a:gd name="connsiteX25" fmla="*/ 3304677 w 4539829"/>
                  <a:gd name="connsiteY25" fmla="*/ 373171 h 931086"/>
                  <a:gd name="connsiteX26" fmla="*/ 3601358 w 4539829"/>
                  <a:gd name="connsiteY26" fmla="*/ 176518 h 931086"/>
                  <a:gd name="connsiteX27" fmla="*/ 3781383 w 4539829"/>
                  <a:gd name="connsiteY27" fmla="*/ 231508 h 931086"/>
                  <a:gd name="connsiteX28" fmla="*/ 3819477 w 4539829"/>
                  <a:gd name="connsiteY28" fmla="*/ 262939 h 931086"/>
                  <a:gd name="connsiteX29" fmla="*/ 3853237 w 4539829"/>
                  <a:gd name="connsiteY29" fmla="*/ 222022 h 931086"/>
                  <a:gd name="connsiteX30" fmla="*/ 4080914 w 4539829"/>
                  <a:gd name="connsiteY30" fmla="*/ 127715 h 931086"/>
                  <a:gd name="connsiteX31" fmla="*/ 4377595 w 4539829"/>
                  <a:gd name="connsiteY31" fmla="*/ 324368 h 931086"/>
                  <a:gd name="connsiteX32" fmla="*/ 4400780 w 4539829"/>
                  <a:gd name="connsiteY32" fmla="*/ 439209 h 931086"/>
                  <a:gd name="connsiteX33" fmla="*/ 4414522 w 4539829"/>
                  <a:gd name="connsiteY33" fmla="*/ 443474 h 931086"/>
                  <a:gd name="connsiteX34" fmla="*/ 4539829 w 4539829"/>
                  <a:gd name="connsiteY34" fmla="*/ 632519 h 931086"/>
                  <a:gd name="connsiteX35" fmla="*/ 4334661 w 4539829"/>
                  <a:gd name="connsiteY35" fmla="*/ 837687 h 931086"/>
                  <a:gd name="connsiteX36" fmla="*/ 4189586 w 4539829"/>
                  <a:gd name="connsiteY36" fmla="*/ 777595 h 931086"/>
                  <a:gd name="connsiteX37" fmla="*/ 4175066 w 4539829"/>
                  <a:gd name="connsiteY37" fmla="*/ 756059 h 931086"/>
                  <a:gd name="connsiteX38" fmla="*/ 4145805 w 4539829"/>
                  <a:gd name="connsiteY38" fmla="*/ 765142 h 931086"/>
                  <a:gd name="connsiteX39" fmla="*/ 4080914 w 4539829"/>
                  <a:gd name="connsiteY39" fmla="*/ 771683 h 931086"/>
                  <a:gd name="connsiteX40" fmla="*/ 3900890 w 4539829"/>
                  <a:gd name="connsiteY40" fmla="*/ 716693 h 931086"/>
                  <a:gd name="connsiteX41" fmla="*/ 3862795 w 4539829"/>
                  <a:gd name="connsiteY41" fmla="*/ 685262 h 931086"/>
                  <a:gd name="connsiteX42" fmla="*/ 3829035 w 4539829"/>
                  <a:gd name="connsiteY42" fmla="*/ 726179 h 931086"/>
                  <a:gd name="connsiteX43" fmla="*/ 3601358 w 4539829"/>
                  <a:gd name="connsiteY43" fmla="*/ 820486 h 931086"/>
                  <a:gd name="connsiteX44" fmla="*/ 3421334 w 4539829"/>
                  <a:gd name="connsiteY44" fmla="*/ 765496 h 931086"/>
                  <a:gd name="connsiteX45" fmla="*/ 3388848 w 4539829"/>
                  <a:gd name="connsiteY45" fmla="*/ 738693 h 931086"/>
                  <a:gd name="connsiteX46" fmla="*/ 3348864 w 4539829"/>
                  <a:gd name="connsiteY46" fmla="*/ 797998 h 931086"/>
                  <a:gd name="connsiteX47" fmla="*/ 3179315 w 4539829"/>
                  <a:gd name="connsiteY47" fmla="*/ 868227 h 931086"/>
                  <a:gd name="connsiteX48" fmla="*/ 2958380 w 4539829"/>
                  <a:gd name="connsiteY48" fmla="*/ 721782 h 931086"/>
                  <a:gd name="connsiteX49" fmla="*/ 2956584 w 4539829"/>
                  <a:gd name="connsiteY49" fmla="*/ 712887 h 931086"/>
                  <a:gd name="connsiteX50" fmla="*/ 2945000 w 4539829"/>
                  <a:gd name="connsiteY50" fmla="*/ 716483 h 931086"/>
                  <a:gd name="connsiteX51" fmla="*/ 2890119 w 4539829"/>
                  <a:gd name="connsiteY51" fmla="*/ 722015 h 931086"/>
                  <a:gd name="connsiteX52" fmla="*/ 2784122 w 4539829"/>
                  <a:gd name="connsiteY52" fmla="*/ 700615 h 931086"/>
                  <a:gd name="connsiteX53" fmla="*/ 2774372 w 4539829"/>
                  <a:gd name="connsiteY53" fmla="*/ 695323 h 931086"/>
                  <a:gd name="connsiteX54" fmla="*/ 2768462 w 4539829"/>
                  <a:gd name="connsiteY54" fmla="*/ 724597 h 931086"/>
                  <a:gd name="connsiteX55" fmla="*/ 2465513 w 4539829"/>
                  <a:gd name="connsiteY55" fmla="*/ 925405 h 931086"/>
                  <a:gd name="connsiteX56" fmla="*/ 2233026 w 4539829"/>
                  <a:gd name="connsiteY56" fmla="*/ 829106 h 931086"/>
                  <a:gd name="connsiteX57" fmla="*/ 2203297 w 4539829"/>
                  <a:gd name="connsiteY57" fmla="*/ 793074 h 931086"/>
                  <a:gd name="connsiteX58" fmla="*/ 2157597 w 4539829"/>
                  <a:gd name="connsiteY58" fmla="*/ 860857 h 931086"/>
                  <a:gd name="connsiteX59" fmla="*/ 1988048 w 4539829"/>
                  <a:gd name="connsiteY59" fmla="*/ 931086 h 931086"/>
                  <a:gd name="connsiteX60" fmla="*/ 1748270 w 4539829"/>
                  <a:gd name="connsiteY60" fmla="*/ 691308 h 931086"/>
                  <a:gd name="connsiteX61" fmla="*/ 1748321 w 4539829"/>
                  <a:gd name="connsiteY61" fmla="*/ 691057 h 931086"/>
                  <a:gd name="connsiteX62" fmla="*/ 1696321 w 4539829"/>
                  <a:gd name="connsiteY62" fmla="*/ 719281 h 931086"/>
                  <a:gd name="connsiteX63" fmla="*/ 1570990 w 4539829"/>
                  <a:gd name="connsiteY63" fmla="*/ 744584 h 931086"/>
                  <a:gd name="connsiteX64" fmla="*/ 1390966 w 4539829"/>
                  <a:gd name="connsiteY64" fmla="*/ 689594 h 931086"/>
                  <a:gd name="connsiteX65" fmla="*/ 1347926 w 4539829"/>
                  <a:gd name="connsiteY65" fmla="*/ 654084 h 931086"/>
                  <a:gd name="connsiteX66" fmla="*/ 1345964 w 4539829"/>
                  <a:gd name="connsiteY66" fmla="*/ 663804 h 931086"/>
                  <a:gd name="connsiteX67" fmla="*/ 1049283 w 4539829"/>
                  <a:gd name="connsiteY67" fmla="*/ 860457 h 931086"/>
                  <a:gd name="connsiteX68" fmla="*/ 782289 w 4539829"/>
                  <a:gd name="connsiteY68" fmla="*/ 718498 h 931086"/>
                  <a:gd name="connsiteX69" fmla="*/ 767241 w 4539829"/>
                  <a:gd name="connsiteY69" fmla="*/ 690773 h 931086"/>
                  <a:gd name="connsiteX70" fmla="*/ 761763 w 4539829"/>
                  <a:gd name="connsiteY70" fmla="*/ 692474 h 931086"/>
                  <a:gd name="connsiteX71" fmla="*/ 691268 w 4539829"/>
                  <a:gd name="connsiteY71" fmla="*/ 699580 h 931086"/>
                  <a:gd name="connsiteX72" fmla="*/ 495697 w 4539829"/>
                  <a:gd name="connsiteY72" fmla="*/ 639842 h 931086"/>
                  <a:gd name="connsiteX73" fmla="*/ 493878 w 4539829"/>
                  <a:gd name="connsiteY73" fmla="*/ 638341 h 931086"/>
                  <a:gd name="connsiteX74" fmla="*/ 464872 w 4539829"/>
                  <a:gd name="connsiteY74" fmla="*/ 681362 h 931086"/>
                  <a:gd name="connsiteX75" fmla="*/ 272316 w 4539829"/>
                  <a:gd name="connsiteY75" fmla="*/ 761121 h 931086"/>
                  <a:gd name="connsiteX76" fmla="*/ 0 w 4539829"/>
                  <a:gd name="connsiteY76" fmla="*/ 488805 h 931086"/>
                  <a:gd name="connsiteX77" fmla="*/ 272316 w 4539829"/>
                  <a:gd name="connsiteY77" fmla="*/ 216489 h 931086"/>
                  <a:gd name="connsiteX78" fmla="*/ 327197 w 4539829"/>
                  <a:gd name="connsiteY78" fmla="*/ 222022 h 931086"/>
                  <a:gd name="connsiteX79" fmla="*/ 364910 w 4539829"/>
                  <a:gd name="connsiteY79" fmla="*/ 233728 h 931086"/>
                  <a:gd name="connsiteX80" fmla="*/ 368966 w 4539829"/>
                  <a:gd name="connsiteY80" fmla="*/ 213636 h 931086"/>
                  <a:gd name="connsiteX81" fmla="*/ 691268 w 4539829"/>
                  <a:gd name="connsiteY81" fmla="*/ 0 h 9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39829" h="931086">
                    <a:moveTo>
                      <a:pt x="691268" y="0"/>
                    </a:moveTo>
                    <a:cubicBezTo>
                      <a:pt x="836156" y="0"/>
                      <a:pt x="960469" y="88091"/>
                      <a:pt x="1013570" y="213636"/>
                    </a:cubicBezTo>
                    <a:lnTo>
                      <a:pt x="1014847" y="219961"/>
                    </a:lnTo>
                    <a:lnTo>
                      <a:pt x="1049283" y="216489"/>
                    </a:lnTo>
                    <a:cubicBezTo>
                      <a:pt x="1115968" y="216489"/>
                      <a:pt x="1177918" y="236761"/>
                      <a:pt x="1229307" y="271479"/>
                    </a:cubicBezTo>
                    <a:lnTo>
                      <a:pt x="1272347" y="306990"/>
                    </a:lnTo>
                    <a:lnTo>
                      <a:pt x="1274309" y="297269"/>
                    </a:lnTo>
                    <a:cubicBezTo>
                      <a:pt x="1323189" y="181705"/>
                      <a:pt x="1437620" y="100616"/>
                      <a:pt x="1570990" y="100616"/>
                    </a:cubicBezTo>
                    <a:cubicBezTo>
                      <a:pt x="1748817" y="100616"/>
                      <a:pt x="1892974" y="244773"/>
                      <a:pt x="1892974" y="422600"/>
                    </a:cubicBezTo>
                    <a:lnTo>
                      <a:pt x="1881928" y="477314"/>
                    </a:lnTo>
                    <a:lnTo>
                      <a:pt x="1894715" y="470373"/>
                    </a:lnTo>
                    <a:cubicBezTo>
                      <a:pt x="1923402" y="458240"/>
                      <a:pt x="1954941" y="451530"/>
                      <a:pt x="1988048" y="451530"/>
                    </a:cubicBezTo>
                    <a:cubicBezTo>
                      <a:pt x="2037708" y="451530"/>
                      <a:pt x="2083841" y="466627"/>
                      <a:pt x="2122110" y="492481"/>
                    </a:cubicBezTo>
                    <a:lnTo>
                      <a:pt x="2152662" y="517688"/>
                    </a:lnTo>
                    <a:lnTo>
                      <a:pt x="2162564" y="468641"/>
                    </a:lnTo>
                    <a:cubicBezTo>
                      <a:pt x="2212477" y="350635"/>
                      <a:pt x="2329325" y="267833"/>
                      <a:pt x="2465513" y="267833"/>
                    </a:cubicBezTo>
                    <a:cubicBezTo>
                      <a:pt x="2533606" y="267833"/>
                      <a:pt x="2596865" y="288534"/>
                      <a:pt x="2649340" y="323985"/>
                    </a:cubicBezTo>
                    <a:lnTo>
                      <a:pt x="2651368" y="325658"/>
                    </a:lnTo>
                    <a:lnTo>
                      <a:pt x="2697563" y="257143"/>
                    </a:lnTo>
                    <a:cubicBezTo>
                      <a:pt x="2746842" y="207863"/>
                      <a:pt x="2814921" y="177383"/>
                      <a:pt x="2890119" y="177383"/>
                    </a:cubicBezTo>
                    <a:cubicBezTo>
                      <a:pt x="3002916" y="177383"/>
                      <a:pt x="3099695" y="245963"/>
                      <a:pt x="3141035" y="343702"/>
                    </a:cubicBezTo>
                    <a:lnTo>
                      <a:pt x="3150697" y="391556"/>
                    </a:lnTo>
                    <a:lnTo>
                      <a:pt x="3179315" y="388671"/>
                    </a:lnTo>
                    <a:cubicBezTo>
                      <a:pt x="3212422" y="388671"/>
                      <a:pt x="3243961" y="395381"/>
                      <a:pt x="3272648" y="407514"/>
                    </a:cubicBezTo>
                    <a:lnTo>
                      <a:pt x="3295265" y="419791"/>
                    </a:lnTo>
                    <a:lnTo>
                      <a:pt x="3304677" y="373171"/>
                    </a:lnTo>
                    <a:cubicBezTo>
                      <a:pt x="3353557" y="257607"/>
                      <a:pt x="3467988" y="176518"/>
                      <a:pt x="3601358" y="176518"/>
                    </a:cubicBezTo>
                    <a:cubicBezTo>
                      <a:pt x="3668043" y="176518"/>
                      <a:pt x="3729994" y="196790"/>
                      <a:pt x="3781383" y="231508"/>
                    </a:cubicBezTo>
                    <a:lnTo>
                      <a:pt x="3819477" y="262939"/>
                    </a:lnTo>
                    <a:lnTo>
                      <a:pt x="3853237" y="222022"/>
                    </a:lnTo>
                    <a:cubicBezTo>
                      <a:pt x="3911505" y="163754"/>
                      <a:pt x="3992001" y="127715"/>
                      <a:pt x="4080914" y="127715"/>
                    </a:cubicBezTo>
                    <a:cubicBezTo>
                      <a:pt x="4214285" y="127715"/>
                      <a:pt x="4328715" y="208804"/>
                      <a:pt x="4377595" y="324368"/>
                    </a:cubicBezTo>
                    <a:lnTo>
                      <a:pt x="4400780" y="439209"/>
                    </a:lnTo>
                    <a:lnTo>
                      <a:pt x="4414522" y="443474"/>
                    </a:lnTo>
                    <a:cubicBezTo>
                      <a:pt x="4488160" y="474621"/>
                      <a:pt x="4539829" y="547536"/>
                      <a:pt x="4539829" y="632519"/>
                    </a:cubicBezTo>
                    <a:cubicBezTo>
                      <a:pt x="4539829" y="745830"/>
                      <a:pt x="4447972" y="837687"/>
                      <a:pt x="4334661" y="837687"/>
                    </a:cubicBezTo>
                    <a:cubicBezTo>
                      <a:pt x="4278006" y="837687"/>
                      <a:pt x="4226714" y="814723"/>
                      <a:pt x="4189586" y="777595"/>
                    </a:cubicBezTo>
                    <a:lnTo>
                      <a:pt x="4175066" y="756059"/>
                    </a:lnTo>
                    <a:lnTo>
                      <a:pt x="4145805" y="765142"/>
                    </a:lnTo>
                    <a:cubicBezTo>
                      <a:pt x="4124845" y="769431"/>
                      <a:pt x="4103143" y="771683"/>
                      <a:pt x="4080914" y="771683"/>
                    </a:cubicBezTo>
                    <a:cubicBezTo>
                      <a:pt x="4014229" y="771683"/>
                      <a:pt x="3952279" y="751411"/>
                      <a:pt x="3900890" y="716693"/>
                    </a:cubicBezTo>
                    <a:lnTo>
                      <a:pt x="3862795" y="685262"/>
                    </a:lnTo>
                    <a:lnTo>
                      <a:pt x="3829035" y="726179"/>
                    </a:lnTo>
                    <a:cubicBezTo>
                      <a:pt x="3770768" y="784447"/>
                      <a:pt x="3690272" y="820486"/>
                      <a:pt x="3601358" y="820486"/>
                    </a:cubicBezTo>
                    <a:cubicBezTo>
                      <a:pt x="3534673" y="820486"/>
                      <a:pt x="3472723" y="800214"/>
                      <a:pt x="3421334" y="765496"/>
                    </a:cubicBezTo>
                    <a:lnTo>
                      <a:pt x="3388848" y="738693"/>
                    </a:lnTo>
                    <a:lnTo>
                      <a:pt x="3348864" y="797998"/>
                    </a:lnTo>
                    <a:cubicBezTo>
                      <a:pt x="3305473" y="841389"/>
                      <a:pt x="3245528" y="868227"/>
                      <a:pt x="3179315" y="868227"/>
                    </a:cubicBezTo>
                    <a:cubicBezTo>
                      <a:pt x="3079996" y="868227"/>
                      <a:pt x="2994780" y="807842"/>
                      <a:pt x="2958380" y="721782"/>
                    </a:cubicBezTo>
                    <a:lnTo>
                      <a:pt x="2956584" y="712887"/>
                    </a:lnTo>
                    <a:lnTo>
                      <a:pt x="2945000" y="716483"/>
                    </a:lnTo>
                    <a:cubicBezTo>
                      <a:pt x="2927273" y="720110"/>
                      <a:pt x="2908919" y="722015"/>
                      <a:pt x="2890119" y="722015"/>
                    </a:cubicBezTo>
                    <a:cubicBezTo>
                      <a:pt x="2852520" y="722015"/>
                      <a:pt x="2816701" y="714395"/>
                      <a:pt x="2784122" y="700615"/>
                    </a:cubicBezTo>
                    <a:lnTo>
                      <a:pt x="2774372" y="695323"/>
                    </a:lnTo>
                    <a:lnTo>
                      <a:pt x="2768462" y="724597"/>
                    </a:lnTo>
                    <a:cubicBezTo>
                      <a:pt x="2718549" y="842604"/>
                      <a:pt x="2601700" y="925405"/>
                      <a:pt x="2465513" y="925405"/>
                    </a:cubicBezTo>
                    <a:cubicBezTo>
                      <a:pt x="2374721" y="925405"/>
                      <a:pt x="2292525" y="888605"/>
                      <a:pt x="2233026" y="829106"/>
                    </a:cubicBezTo>
                    <a:lnTo>
                      <a:pt x="2203297" y="793074"/>
                    </a:lnTo>
                    <a:lnTo>
                      <a:pt x="2157597" y="860857"/>
                    </a:lnTo>
                    <a:cubicBezTo>
                      <a:pt x="2114205" y="904248"/>
                      <a:pt x="2054261" y="931086"/>
                      <a:pt x="1988048" y="931086"/>
                    </a:cubicBezTo>
                    <a:cubicBezTo>
                      <a:pt x="1855622" y="931086"/>
                      <a:pt x="1748270" y="823734"/>
                      <a:pt x="1748270" y="691308"/>
                    </a:cubicBezTo>
                    <a:lnTo>
                      <a:pt x="1748321" y="691057"/>
                    </a:lnTo>
                    <a:lnTo>
                      <a:pt x="1696321" y="719281"/>
                    </a:lnTo>
                    <a:cubicBezTo>
                      <a:pt x="1657799" y="735574"/>
                      <a:pt x="1615447" y="744584"/>
                      <a:pt x="1570990" y="744584"/>
                    </a:cubicBezTo>
                    <a:cubicBezTo>
                      <a:pt x="1504305" y="744584"/>
                      <a:pt x="1442355" y="724312"/>
                      <a:pt x="1390966" y="689594"/>
                    </a:cubicBezTo>
                    <a:lnTo>
                      <a:pt x="1347926" y="654084"/>
                    </a:lnTo>
                    <a:lnTo>
                      <a:pt x="1345964" y="663804"/>
                    </a:lnTo>
                    <a:cubicBezTo>
                      <a:pt x="1297084" y="779369"/>
                      <a:pt x="1182653" y="860457"/>
                      <a:pt x="1049283" y="860457"/>
                    </a:cubicBezTo>
                    <a:cubicBezTo>
                      <a:pt x="938141" y="860457"/>
                      <a:pt x="840152" y="804146"/>
                      <a:pt x="782289" y="718498"/>
                    </a:cubicBezTo>
                    <a:lnTo>
                      <a:pt x="767241" y="690773"/>
                    </a:lnTo>
                    <a:lnTo>
                      <a:pt x="761763" y="692474"/>
                    </a:lnTo>
                    <a:cubicBezTo>
                      <a:pt x="738992" y="697133"/>
                      <a:pt x="715416" y="699580"/>
                      <a:pt x="691268" y="699580"/>
                    </a:cubicBezTo>
                    <a:cubicBezTo>
                      <a:pt x="618824" y="699580"/>
                      <a:pt x="551524" y="677558"/>
                      <a:pt x="495697" y="639842"/>
                    </a:cubicBezTo>
                    <a:lnTo>
                      <a:pt x="493878" y="638341"/>
                    </a:lnTo>
                    <a:lnTo>
                      <a:pt x="464872" y="681362"/>
                    </a:lnTo>
                    <a:cubicBezTo>
                      <a:pt x="415593" y="730641"/>
                      <a:pt x="347514" y="761121"/>
                      <a:pt x="272316" y="761121"/>
                    </a:cubicBezTo>
                    <a:cubicBezTo>
                      <a:pt x="121920" y="761121"/>
                      <a:pt x="0" y="639201"/>
                      <a:pt x="0" y="488805"/>
                    </a:cubicBezTo>
                    <a:cubicBezTo>
                      <a:pt x="0" y="338409"/>
                      <a:pt x="121920" y="216489"/>
                      <a:pt x="272316" y="216489"/>
                    </a:cubicBezTo>
                    <a:cubicBezTo>
                      <a:pt x="291115" y="216489"/>
                      <a:pt x="309470" y="218394"/>
                      <a:pt x="327197" y="222022"/>
                    </a:cubicBezTo>
                    <a:lnTo>
                      <a:pt x="364910" y="233728"/>
                    </a:lnTo>
                    <a:lnTo>
                      <a:pt x="368966" y="213636"/>
                    </a:lnTo>
                    <a:cubicBezTo>
                      <a:pt x="422067" y="88091"/>
                      <a:pt x="546380" y="0"/>
                      <a:pt x="691268" y="0"/>
                    </a:cubicBezTo>
                    <a:close/>
                  </a:path>
                </a:pathLst>
              </a:custGeom>
              <a:gradFill flip="none" rotWithShape="1">
                <a:gsLst>
                  <a:gs pos="29000">
                    <a:schemeClr val="bg1">
                      <a:alpha val="0"/>
                    </a:schemeClr>
                  </a:gs>
                  <a:gs pos="0">
                    <a:schemeClr val="bg1">
                      <a:alpha val="0"/>
                    </a:schemeClr>
                  </a:gs>
                  <a:gs pos="100000">
                    <a:schemeClr val="bg1">
                      <a:lumMod val="50000"/>
                      <a:alpha val="50000"/>
                    </a:schemeClr>
                  </a:gs>
                </a:gsLst>
                <a:lin ang="5400000" scaled="1"/>
                <a:tileRect/>
              </a:gradFill>
              <a:ln w="4030" cap="flat">
                <a:noFill/>
                <a:prstDash val="solid"/>
                <a:miter/>
              </a:ln>
              <a:effectLst/>
            </p:spPr>
            <p:txBody>
              <a:bodyPr wrap="square" rtlCol="0" anchor="ctr">
                <a:noAutofit/>
              </a:bodyPr>
              <a:lstStyle/>
              <a:p>
                <a:endParaRPr lang="en-US" dirty="0">
                  <a:solidFill>
                    <a:schemeClr val="tx1"/>
                  </a:solidFill>
                </a:endParaRPr>
              </a:p>
            </p:txBody>
          </p:sp>
        </p:grpSp>
      </p:grpSp>
    </p:spTree>
    <p:extLst>
      <p:ext uri="{BB962C8B-B14F-4D97-AF65-F5344CB8AC3E}">
        <p14:creationId xmlns:p14="http://schemas.microsoft.com/office/powerpoint/2010/main" val="394518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Algorithms Used</a:t>
            </a:r>
          </a:p>
        </p:txBody>
      </p:sp>
      <p:sp>
        <p:nvSpPr>
          <p:cNvPr id="3" name="Rectangle 2">
            <a:extLst>
              <a:ext uri="{FF2B5EF4-FFF2-40B4-BE49-F238E27FC236}">
                <a16:creationId xmlns:a16="http://schemas.microsoft.com/office/drawing/2014/main" id="{467838DD-269D-480A-B9F1-FE8AC47E7EED}"/>
              </a:ext>
            </a:extLst>
          </p:cNvPr>
          <p:cNvSpPr/>
          <p:nvPr/>
        </p:nvSpPr>
        <p:spPr>
          <a:xfrm>
            <a:off x="0" y="2579974"/>
            <a:ext cx="12192000" cy="42780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 name="Group 3">
            <a:extLst>
              <a:ext uri="{FF2B5EF4-FFF2-40B4-BE49-F238E27FC236}">
                <a16:creationId xmlns:a16="http://schemas.microsoft.com/office/drawing/2014/main" id="{CE0A0A61-F86D-4A52-97A9-9D04B84EC5A6}"/>
              </a:ext>
            </a:extLst>
          </p:cNvPr>
          <p:cNvGrpSpPr/>
          <p:nvPr/>
        </p:nvGrpSpPr>
        <p:grpSpPr>
          <a:xfrm>
            <a:off x="3120383" y="1461063"/>
            <a:ext cx="5927951" cy="1160647"/>
            <a:chOff x="1596377" y="3238221"/>
            <a:chExt cx="5927951" cy="1160647"/>
          </a:xfrm>
          <a:solidFill>
            <a:schemeClr val="accent4"/>
          </a:solidFill>
        </p:grpSpPr>
        <p:sp>
          <p:nvSpPr>
            <p:cNvPr id="5" name="Freeform 8">
              <a:extLst>
                <a:ext uri="{FF2B5EF4-FFF2-40B4-BE49-F238E27FC236}">
                  <a16:creationId xmlns:a16="http://schemas.microsoft.com/office/drawing/2014/main" id="{0A4303FB-BFA9-453D-93A8-EA1FBEA2D97A}"/>
                </a:ext>
              </a:extLst>
            </p:cNvPr>
            <p:cNvSpPr>
              <a:spLocks/>
            </p:cNvSpPr>
            <p:nvPr/>
          </p:nvSpPr>
          <p:spPr bwMode="auto">
            <a:xfrm>
              <a:off x="1596377" y="3942017"/>
              <a:ext cx="1373612" cy="423086"/>
            </a:xfrm>
            <a:custGeom>
              <a:avLst/>
              <a:gdLst/>
              <a:ahLst/>
              <a:cxnLst/>
              <a:rect l="l" t="t" r="r" b="b"/>
              <a:pathLst>
                <a:path w="1373612" h="423086">
                  <a:moveTo>
                    <a:pt x="582313" y="0"/>
                  </a:moveTo>
                  <a:cubicBezTo>
                    <a:pt x="595687" y="4649"/>
                    <a:pt x="606832" y="9299"/>
                    <a:pt x="620206" y="11623"/>
                  </a:cubicBezTo>
                  <a:cubicBezTo>
                    <a:pt x="622435" y="13948"/>
                    <a:pt x="624664" y="16273"/>
                    <a:pt x="626893" y="18597"/>
                  </a:cubicBezTo>
                  <a:cubicBezTo>
                    <a:pt x="626893" y="123206"/>
                    <a:pt x="626893" y="227816"/>
                    <a:pt x="626893" y="330100"/>
                  </a:cubicBezTo>
                  <a:cubicBezTo>
                    <a:pt x="631351" y="330100"/>
                    <a:pt x="635809" y="330100"/>
                    <a:pt x="642496" y="330100"/>
                  </a:cubicBezTo>
                  <a:cubicBezTo>
                    <a:pt x="642496" y="288257"/>
                    <a:pt x="642496" y="246413"/>
                    <a:pt x="642496" y="204569"/>
                  </a:cubicBezTo>
                  <a:cubicBezTo>
                    <a:pt x="646954" y="204569"/>
                    <a:pt x="651412" y="204569"/>
                    <a:pt x="655870" y="204569"/>
                  </a:cubicBezTo>
                  <a:cubicBezTo>
                    <a:pt x="655870" y="199920"/>
                    <a:pt x="655870" y="197595"/>
                    <a:pt x="655870" y="192946"/>
                  </a:cubicBezTo>
                  <a:cubicBezTo>
                    <a:pt x="660328" y="190621"/>
                    <a:pt x="664786" y="188297"/>
                    <a:pt x="669244" y="185972"/>
                  </a:cubicBezTo>
                  <a:lnTo>
                    <a:pt x="680389" y="185972"/>
                  </a:lnTo>
                  <a:cubicBezTo>
                    <a:pt x="680389" y="181323"/>
                    <a:pt x="680389" y="178998"/>
                    <a:pt x="680389" y="174349"/>
                  </a:cubicBezTo>
                  <a:cubicBezTo>
                    <a:pt x="682618" y="172024"/>
                    <a:pt x="687076" y="169699"/>
                    <a:pt x="689305" y="167375"/>
                  </a:cubicBezTo>
                  <a:cubicBezTo>
                    <a:pt x="695993" y="167375"/>
                    <a:pt x="704909" y="167375"/>
                    <a:pt x="711596" y="167375"/>
                  </a:cubicBezTo>
                  <a:cubicBezTo>
                    <a:pt x="711596" y="178998"/>
                    <a:pt x="711596" y="192946"/>
                    <a:pt x="711596" y="204569"/>
                  </a:cubicBezTo>
                  <a:cubicBezTo>
                    <a:pt x="727199" y="204569"/>
                    <a:pt x="742802" y="204569"/>
                    <a:pt x="758405" y="204569"/>
                  </a:cubicBezTo>
                  <a:cubicBezTo>
                    <a:pt x="758405" y="248738"/>
                    <a:pt x="758405" y="290581"/>
                    <a:pt x="758405" y="334750"/>
                  </a:cubicBezTo>
                  <a:cubicBezTo>
                    <a:pt x="765092" y="334750"/>
                    <a:pt x="771779" y="334750"/>
                    <a:pt x="776237" y="334750"/>
                  </a:cubicBezTo>
                  <a:cubicBezTo>
                    <a:pt x="782924" y="332425"/>
                    <a:pt x="787382" y="330100"/>
                    <a:pt x="794069" y="327776"/>
                  </a:cubicBezTo>
                  <a:cubicBezTo>
                    <a:pt x="794069" y="323126"/>
                    <a:pt x="794069" y="320802"/>
                    <a:pt x="794069" y="318477"/>
                  </a:cubicBezTo>
                  <a:cubicBezTo>
                    <a:pt x="791840" y="318477"/>
                    <a:pt x="789611" y="316152"/>
                    <a:pt x="787382" y="316152"/>
                  </a:cubicBezTo>
                  <a:cubicBezTo>
                    <a:pt x="787382" y="313828"/>
                    <a:pt x="787382" y="311503"/>
                    <a:pt x="787382" y="309178"/>
                  </a:cubicBezTo>
                  <a:cubicBezTo>
                    <a:pt x="789611" y="306854"/>
                    <a:pt x="791840" y="306854"/>
                    <a:pt x="794069" y="304529"/>
                  </a:cubicBezTo>
                  <a:cubicBezTo>
                    <a:pt x="794069" y="288257"/>
                    <a:pt x="794069" y="269659"/>
                    <a:pt x="794069" y="253387"/>
                  </a:cubicBezTo>
                  <a:cubicBezTo>
                    <a:pt x="791840" y="253387"/>
                    <a:pt x="789611" y="251062"/>
                    <a:pt x="787382" y="251062"/>
                  </a:cubicBezTo>
                  <a:cubicBezTo>
                    <a:pt x="787382" y="248738"/>
                    <a:pt x="787382" y="246413"/>
                    <a:pt x="787382" y="244088"/>
                  </a:cubicBezTo>
                  <a:cubicBezTo>
                    <a:pt x="789611" y="241764"/>
                    <a:pt x="791840" y="241764"/>
                    <a:pt x="794069" y="239439"/>
                  </a:cubicBezTo>
                  <a:lnTo>
                    <a:pt x="798527" y="234790"/>
                  </a:lnTo>
                  <a:lnTo>
                    <a:pt x="798527" y="225491"/>
                  </a:lnTo>
                  <a:cubicBezTo>
                    <a:pt x="796298" y="225491"/>
                    <a:pt x="796298" y="225491"/>
                    <a:pt x="794069" y="225491"/>
                  </a:cubicBezTo>
                  <a:cubicBezTo>
                    <a:pt x="794069" y="223166"/>
                    <a:pt x="794069" y="220842"/>
                    <a:pt x="794069" y="218517"/>
                  </a:cubicBezTo>
                  <a:cubicBezTo>
                    <a:pt x="796298" y="218517"/>
                    <a:pt x="798527" y="216192"/>
                    <a:pt x="800756" y="213868"/>
                  </a:cubicBezTo>
                  <a:cubicBezTo>
                    <a:pt x="802985" y="185972"/>
                    <a:pt x="809672" y="162726"/>
                    <a:pt x="836420" y="148778"/>
                  </a:cubicBezTo>
                  <a:cubicBezTo>
                    <a:pt x="834191" y="148778"/>
                    <a:pt x="834191" y="146453"/>
                    <a:pt x="831962" y="146453"/>
                  </a:cubicBezTo>
                  <a:cubicBezTo>
                    <a:pt x="831962" y="144128"/>
                    <a:pt x="831962" y="141804"/>
                    <a:pt x="831962" y="139479"/>
                  </a:cubicBezTo>
                  <a:cubicBezTo>
                    <a:pt x="834191" y="139479"/>
                    <a:pt x="836420" y="137154"/>
                    <a:pt x="838649" y="137154"/>
                  </a:cubicBezTo>
                  <a:cubicBezTo>
                    <a:pt x="838649" y="132505"/>
                    <a:pt x="838649" y="130180"/>
                    <a:pt x="838649" y="127856"/>
                  </a:cubicBezTo>
                  <a:cubicBezTo>
                    <a:pt x="840878" y="127856"/>
                    <a:pt x="840878" y="127856"/>
                    <a:pt x="843107" y="127856"/>
                  </a:cubicBezTo>
                  <a:cubicBezTo>
                    <a:pt x="843107" y="120882"/>
                    <a:pt x="843107" y="113908"/>
                    <a:pt x="843107" y="106934"/>
                  </a:cubicBezTo>
                  <a:cubicBezTo>
                    <a:pt x="840878" y="106934"/>
                    <a:pt x="840878" y="106934"/>
                    <a:pt x="838649" y="106934"/>
                  </a:cubicBezTo>
                  <a:cubicBezTo>
                    <a:pt x="838649" y="104609"/>
                    <a:pt x="838649" y="104609"/>
                    <a:pt x="838649" y="102285"/>
                  </a:cubicBezTo>
                  <a:lnTo>
                    <a:pt x="843107" y="99960"/>
                  </a:lnTo>
                  <a:cubicBezTo>
                    <a:pt x="847565" y="95311"/>
                    <a:pt x="849794" y="90661"/>
                    <a:pt x="854252" y="83687"/>
                  </a:cubicBezTo>
                  <a:cubicBezTo>
                    <a:pt x="856481" y="79038"/>
                    <a:pt x="856481" y="76714"/>
                    <a:pt x="856481" y="74389"/>
                  </a:cubicBezTo>
                  <a:cubicBezTo>
                    <a:pt x="852023" y="67415"/>
                    <a:pt x="852023" y="55792"/>
                    <a:pt x="856481" y="48818"/>
                  </a:cubicBezTo>
                  <a:cubicBezTo>
                    <a:pt x="856482" y="48815"/>
                    <a:pt x="856497" y="48769"/>
                    <a:pt x="856760" y="47946"/>
                  </a:cubicBezTo>
                  <a:lnTo>
                    <a:pt x="858710" y="41844"/>
                  </a:lnTo>
                  <a:cubicBezTo>
                    <a:pt x="858711" y="41847"/>
                    <a:pt x="858726" y="41893"/>
                    <a:pt x="858989" y="42716"/>
                  </a:cubicBezTo>
                  <a:lnTo>
                    <a:pt x="860939" y="48818"/>
                  </a:lnTo>
                  <a:cubicBezTo>
                    <a:pt x="865397" y="55792"/>
                    <a:pt x="867626" y="67415"/>
                    <a:pt x="863168" y="74389"/>
                  </a:cubicBezTo>
                  <a:cubicBezTo>
                    <a:pt x="863168" y="76714"/>
                    <a:pt x="863168" y="79038"/>
                    <a:pt x="863168" y="81363"/>
                  </a:cubicBezTo>
                  <a:cubicBezTo>
                    <a:pt x="867626" y="88337"/>
                    <a:pt x="872084" y="95311"/>
                    <a:pt x="874314" y="99960"/>
                  </a:cubicBezTo>
                  <a:cubicBezTo>
                    <a:pt x="876543" y="99960"/>
                    <a:pt x="876543" y="102285"/>
                    <a:pt x="878772" y="102285"/>
                  </a:cubicBezTo>
                  <a:cubicBezTo>
                    <a:pt x="878772" y="104609"/>
                    <a:pt x="878772" y="104609"/>
                    <a:pt x="878772" y="106934"/>
                  </a:cubicBezTo>
                  <a:cubicBezTo>
                    <a:pt x="876543" y="113908"/>
                    <a:pt x="876543" y="120882"/>
                    <a:pt x="876543" y="127856"/>
                  </a:cubicBezTo>
                  <a:cubicBezTo>
                    <a:pt x="881001" y="130180"/>
                    <a:pt x="881001" y="132505"/>
                    <a:pt x="881001" y="137154"/>
                  </a:cubicBezTo>
                  <a:lnTo>
                    <a:pt x="885459" y="139479"/>
                  </a:lnTo>
                  <a:cubicBezTo>
                    <a:pt x="885459" y="141804"/>
                    <a:pt x="885459" y="144128"/>
                    <a:pt x="885459" y="146453"/>
                  </a:cubicBezTo>
                  <a:cubicBezTo>
                    <a:pt x="883230" y="148778"/>
                    <a:pt x="883230" y="148778"/>
                    <a:pt x="881001" y="148778"/>
                  </a:cubicBezTo>
                  <a:cubicBezTo>
                    <a:pt x="907749" y="162726"/>
                    <a:pt x="912207" y="185972"/>
                    <a:pt x="916665" y="213868"/>
                  </a:cubicBezTo>
                  <a:cubicBezTo>
                    <a:pt x="918894" y="216192"/>
                    <a:pt x="921123" y="216192"/>
                    <a:pt x="923352" y="218517"/>
                  </a:cubicBezTo>
                  <a:cubicBezTo>
                    <a:pt x="923352" y="220842"/>
                    <a:pt x="923352" y="223166"/>
                    <a:pt x="923352" y="225491"/>
                  </a:cubicBezTo>
                  <a:cubicBezTo>
                    <a:pt x="921123" y="225491"/>
                    <a:pt x="921123" y="225491"/>
                    <a:pt x="918894" y="225491"/>
                  </a:cubicBezTo>
                  <a:cubicBezTo>
                    <a:pt x="918894" y="230140"/>
                    <a:pt x="918894" y="232465"/>
                    <a:pt x="918894" y="234790"/>
                  </a:cubicBezTo>
                  <a:cubicBezTo>
                    <a:pt x="921123" y="234790"/>
                    <a:pt x="921123" y="234790"/>
                    <a:pt x="923352" y="234790"/>
                  </a:cubicBezTo>
                  <a:cubicBezTo>
                    <a:pt x="925581" y="241764"/>
                    <a:pt x="927810" y="244088"/>
                    <a:pt x="930039" y="244088"/>
                  </a:cubicBezTo>
                  <a:cubicBezTo>
                    <a:pt x="930039" y="246413"/>
                    <a:pt x="930039" y="248738"/>
                    <a:pt x="930039" y="251062"/>
                  </a:cubicBezTo>
                  <a:cubicBezTo>
                    <a:pt x="927810" y="251062"/>
                    <a:pt x="925581" y="253387"/>
                    <a:pt x="923352" y="253387"/>
                  </a:cubicBezTo>
                  <a:cubicBezTo>
                    <a:pt x="923352" y="271984"/>
                    <a:pt x="923352" y="288257"/>
                    <a:pt x="923352" y="304529"/>
                  </a:cubicBezTo>
                  <a:cubicBezTo>
                    <a:pt x="925581" y="306854"/>
                    <a:pt x="927810" y="306854"/>
                    <a:pt x="930039" y="309178"/>
                  </a:cubicBezTo>
                  <a:cubicBezTo>
                    <a:pt x="930039" y="311503"/>
                    <a:pt x="930039" y="313828"/>
                    <a:pt x="930039" y="316152"/>
                  </a:cubicBezTo>
                  <a:cubicBezTo>
                    <a:pt x="927810" y="316152"/>
                    <a:pt x="925581" y="318477"/>
                    <a:pt x="923352" y="318477"/>
                  </a:cubicBezTo>
                  <a:cubicBezTo>
                    <a:pt x="923352" y="320802"/>
                    <a:pt x="923352" y="323126"/>
                    <a:pt x="923352" y="325451"/>
                  </a:cubicBezTo>
                  <a:lnTo>
                    <a:pt x="932268" y="325451"/>
                  </a:lnTo>
                  <a:cubicBezTo>
                    <a:pt x="932268" y="330100"/>
                    <a:pt x="932268" y="332425"/>
                    <a:pt x="932268" y="334750"/>
                  </a:cubicBezTo>
                  <a:cubicBezTo>
                    <a:pt x="938955" y="334750"/>
                    <a:pt x="943413" y="334750"/>
                    <a:pt x="947871" y="334750"/>
                  </a:cubicBezTo>
                  <a:cubicBezTo>
                    <a:pt x="947871" y="283607"/>
                    <a:pt x="947871" y="230140"/>
                    <a:pt x="947871" y="178998"/>
                  </a:cubicBezTo>
                  <a:cubicBezTo>
                    <a:pt x="967932" y="174349"/>
                    <a:pt x="985764" y="172024"/>
                    <a:pt x="1005825" y="167375"/>
                  </a:cubicBezTo>
                  <a:cubicBezTo>
                    <a:pt x="1016970" y="167375"/>
                    <a:pt x="1028115" y="167375"/>
                    <a:pt x="1037031" y="167375"/>
                  </a:cubicBezTo>
                  <a:cubicBezTo>
                    <a:pt x="1037031" y="137154"/>
                    <a:pt x="1037031" y="104609"/>
                    <a:pt x="1037031" y="74389"/>
                  </a:cubicBezTo>
                  <a:cubicBezTo>
                    <a:pt x="1059322" y="53467"/>
                    <a:pt x="1103902" y="53467"/>
                    <a:pt x="1123963" y="74389"/>
                  </a:cubicBezTo>
                  <a:cubicBezTo>
                    <a:pt x="1123963" y="153427"/>
                    <a:pt x="1123963" y="232465"/>
                    <a:pt x="1123963" y="313828"/>
                  </a:cubicBezTo>
                  <a:cubicBezTo>
                    <a:pt x="1135108" y="313828"/>
                    <a:pt x="1146253" y="313828"/>
                    <a:pt x="1155169" y="313828"/>
                  </a:cubicBezTo>
                  <a:cubicBezTo>
                    <a:pt x="1155169" y="271984"/>
                    <a:pt x="1155169" y="232465"/>
                    <a:pt x="1155169" y="192946"/>
                  </a:cubicBezTo>
                  <a:cubicBezTo>
                    <a:pt x="1179688" y="192946"/>
                    <a:pt x="1204207" y="192946"/>
                    <a:pt x="1228726" y="192946"/>
                  </a:cubicBezTo>
                  <a:cubicBezTo>
                    <a:pt x="1233185" y="199920"/>
                    <a:pt x="1237643" y="206894"/>
                    <a:pt x="1242101" y="213868"/>
                  </a:cubicBezTo>
                  <a:cubicBezTo>
                    <a:pt x="1242101" y="248738"/>
                    <a:pt x="1242101" y="281283"/>
                    <a:pt x="1242101" y="313828"/>
                  </a:cubicBezTo>
                  <a:cubicBezTo>
                    <a:pt x="1246559" y="313828"/>
                    <a:pt x="1248788" y="313828"/>
                    <a:pt x="1253246" y="313828"/>
                  </a:cubicBezTo>
                  <a:lnTo>
                    <a:pt x="1264391" y="323126"/>
                  </a:lnTo>
                  <a:cubicBezTo>
                    <a:pt x="1266620" y="323126"/>
                    <a:pt x="1268849" y="323126"/>
                    <a:pt x="1271078" y="323126"/>
                  </a:cubicBezTo>
                  <a:cubicBezTo>
                    <a:pt x="1271078" y="327776"/>
                    <a:pt x="1271078" y="330100"/>
                    <a:pt x="1271078" y="334750"/>
                  </a:cubicBezTo>
                  <a:cubicBezTo>
                    <a:pt x="1273307" y="334750"/>
                    <a:pt x="1275536" y="334750"/>
                    <a:pt x="1277765" y="334750"/>
                  </a:cubicBezTo>
                  <a:cubicBezTo>
                    <a:pt x="1277765" y="327776"/>
                    <a:pt x="1277765" y="320802"/>
                    <a:pt x="1277765" y="313828"/>
                  </a:cubicBezTo>
                  <a:lnTo>
                    <a:pt x="1286681" y="313828"/>
                  </a:lnTo>
                  <a:lnTo>
                    <a:pt x="1286681" y="304529"/>
                  </a:lnTo>
                  <a:cubicBezTo>
                    <a:pt x="1293368" y="304529"/>
                    <a:pt x="1297826" y="304529"/>
                    <a:pt x="1302284" y="304529"/>
                  </a:cubicBezTo>
                  <a:lnTo>
                    <a:pt x="1302284" y="313828"/>
                  </a:lnTo>
                  <a:cubicBezTo>
                    <a:pt x="1306742" y="313828"/>
                    <a:pt x="1313429" y="313828"/>
                    <a:pt x="1320116" y="313828"/>
                  </a:cubicBezTo>
                  <a:cubicBezTo>
                    <a:pt x="1322345" y="311503"/>
                    <a:pt x="1324574" y="306854"/>
                    <a:pt x="1326803" y="304529"/>
                  </a:cubicBezTo>
                  <a:cubicBezTo>
                    <a:pt x="1337948" y="304529"/>
                    <a:pt x="1349093" y="304529"/>
                    <a:pt x="1360238" y="304529"/>
                  </a:cubicBezTo>
                  <a:cubicBezTo>
                    <a:pt x="1360238" y="309178"/>
                    <a:pt x="1360238" y="316152"/>
                    <a:pt x="1360238" y="320802"/>
                  </a:cubicBezTo>
                  <a:cubicBezTo>
                    <a:pt x="1364696" y="320802"/>
                    <a:pt x="1369154" y="320802"/>
                    <a:pt x="1373612" y="320802"/>
                  </a:cubicBezTo>
                  <a:cubicBezTo>
                    <a:pt x="1373612" y="320809"/>
                    <a:pt x="1373612" y="321634"/>
                    <a:pt x="1373612" y="423086"/>
                  </a:cubicBezTo>
                  <a:cubicBezTo>
                    <a:pt x="1373597" y="423086"/>
                    <a:pt x="1368914" y="423086"/>
                    <a:pt x="0" y="423086"/>
                  </a:cubicBezTo>
                  <a:lnTo>
                    <a:pt x="45065" y="345031"/>
                  </a:lnTo>
                  <a:cubicBezTo>
                    <a:pt x="58273" y="343927"/>
                    <a:pt x="71508" y="342825"/>
                    <a:pt x="85243" y="341723"/>
                  </a:cubicBezTo>
                  <a:cubicBezTo>
                    <a:pt x="85243" y="330100"/>
                    <a:pt x="85243" y="320802"/>
                    <a:pt x="85243" y="309178"/>
                  </a:cubicBezTo>
                  <a:cubicBezTo>
                    <a:pt x="100846" y="309178"/>
                    <a:pt x="116449" y="309178"/>
                    <a:pt x="129823" y="309178"/>
                  </a:cubicBezTo>
                  <a:cubicBezTo>
                    <a:pt x="129823" y="302204"/>
                    <a:pt x="129823" y="297555"/>
                    <a:pt x="129823" y="290581"/>
                  </a:cubicBezTo>
                  <a:cubicBezTo>
                    <a:pt x="161030" y="290581"/>
                    <a:pt x="192236" y="290581"/>
                    <a:pt x="223442" y="290581"/>
                  </a:cubicBezTo>
                  <a:cubicBezTo>
                    <a:pt x="223442" y="295230"/>
                    <a:pt x="223442" y="297555"/>
                    <a:pt x="223442" y="302204"/>
                  </a:cubicBezTo>
                  <a:cubicBezTo>
                    <a:pt x="243503" y="302204"/>
                    <a:pt x="263564" y="302204"/>
                    <a:pt x="283625" y="302204"/>
                  </a:cubicBezTo>
                  <a:cubicBezTo>
                    <a:pt x="283625" y="304529"/>
                    <a:pt x="283625" y="306854"/>
                    <a:pt x="283625" y="309178"/>
                  </a:cubicBezTo>
                  <a:cubicBezTo>
                    <a:pt x="288083" y="309178"/>
                    <a:pt x="294770" y="309178"/>
                    <a:pt x="301457" y="309178"/>
                  </a:cubicBezTo>
                  <a:cubicBezTo>
                    <a:pt x="301457" y="311503"/>
                    <a:pt x="301457" y="313828"/>
                    <a:pt x="301457" y="316152"/>
                  </a:cubicBezTo>
                  <a:cubicBezTo>
                    <a:pt x="305915" y="316152"/>
                    <a:pt x="312602" y="316152"/>
                    <a:pt x="317060" y="316152"/>
                  </a:cubicBezTo>
                  <a:cubicBezTo>
                    <a:pt x="317060" y="281283"/>
                    <a:pt x="317060" y="246413"/>
                    <a:pt x="317060" y="211543"/>
                  </a:cubicBezTo>
                  <a:cubicBezTo>
                    <a:pt x="332663" y="206894"/>
                    <a:pt x="348267" y="202245"/>
                    <a:pt x="363870" y="197595"/>
                  </a:cubicBezTo>
                  <a:cubicBezTo>
                    <a:pt x="392847" y="197595"/>
                    <a:pt x="421824" y="197595"/>
                    <a:pt x="450801" y="197595"/>
                  </a:cubicBezTo>
                  <a:cubicBezTo>
                    <a:pt x="450801" y="141804"/>
                    <a:pt x="450801" y="86012"/>
                    <a:pt x="450801" y="30221"/>
                  </a:cubicBezTo>
                  <a:cubicBezTo>
                    <a:pt x="457488" y="25571"/>
                    <a:pt x="466404" y="23247"/>
                    <a:pt x="475320" y="18597"/>
                  </a:cubicBezTo>
                  <a:cubicBezTo>
                    <a:pt x="510984" y="13948"/>
                    <a:pt x="546649" y="6974"/>
                    <a:pt x="5823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1"/>
            </a:p>
          </p:txBody>
        </p:sp>
        <p:sp>
          <p:nvSpPr>
            <p:cNvPr id="6" name="Freeform 8">
              <a:extLst>
                <a:ext uri="{FF2B5EF4-FFF2-40B4-BE49-F238E27FC236}">
                  <a16:creationId xmlns:a16="http://schemas.microsoft.com/office/drawing/2014/main" id="{20D5DE79-FD12-411D-AB96-83E638654DA2}"/>
                </a:ext>
              </a:extLst>
            </p:cNvPr>
            <p:cNvSpPr>
              <a:spLocks/>
            </p:cNvSpPr>
            <p:nvPr/>
          </p:nvSpPr>
          <p:spPr bwMode="auto">
            <a:xfrm>
              <a:off x="5255462" y="3960615"/>
              <a:ext cx="2268866" cy="404489"/>
            </a:xfrm>
            <a:custGeom>
              <a:avLst/>
              <a:gdLst/>
              <a:ahLst/>
              <a:cxnLst/>
              <a:rect l="l" t="t" r="r" b="b"/>
              <a:pathLst>
                <a:path w="2268866" h="404489">
                  <a:moveTo>
                    <a:pt x="1486751" y="0"/>
                  </a:moveTo>
                  <a:cubicBezTo>
                    <a:pt x="1486751" y="0"/>
                    <a:pt x="1486751" y="0"/>
                    <a:pt x="1524645" y="0"/>
                  </a:cubicBezTo>
                  <a:cubicBezTo>
                    <a:pt x="1524645" y="0"/>
                    <a:pt x="1524645" y="0"/>
                    <a:pt x="1524645" y="1744"/>
                  </a:cubicBezTo>
                  <a:lnTo>
                    <a:pt x="1524645" y="13948"/>
                  </a:lnTo>
                  <a:cubicBezTo>
                    <a:pt x="1524645" y="13948"/>
                    <a:pt x="1524645" y="13948"/>
                    <a:pt x="1562538" y="13948"/>
                  </a:cubicBezTo>
                  <a:cubicBezTo>
                    <a:pt x="1562538" y="13948"/>
                    <a:pt x="1562538" y="13948"/>
                    <a:pt x="1562538" y="104609"/>
                  </a:cubicBezTo>
                  <a:cubicBezTo>
                    <a:pt x="1562538" y="104609"/>
                    <a:pt x="1562538" y="104609"/>
                    <a:pt x="1563931" y="104609"/>
                  </a:cubicBezTo>
                  <a:lnTo>
                    <a:pt x="1573683" y="104609"/>
                  </a:lnTo>
                  <a:cubicBezTo>
                    <a:pt x="1573683" y="104609"/>
                    <a:pt x="1573683" y="104609"/>
                    <a:pt x="1573683" y="237114"/>
                  </a:cubicBezTo>
                  <a:cubicBezTo>
                    <a:pt x="1573683" y="237114"/>
                    <a:pt x="1573683" y="237114"/>
                    <a:pt x="1575912" y="237114"/>
                  </a:cubicBezTo>
                  <a:lnTo>
                    <a:pt x="1591515" y="237114"/>
                  </a:lnTo>
                  <a:cubicBezTo>
                    <a:pt x="1591515" y="237114"/>
                    <a:pt x="1591515" y="237114"/>
                    <a:pt x="1591515" y="151102"/>
                  </a:cubicBezTo>
                  <a:cubicBezTo>
                    <a:pt x="1591515" y="151102"/>
                    <a:pt x="1591515" y="151102"/>
                    <a:pt x="1592351" y="150521"/>
                  </a:cubicBezTo>
                  <a:lnTo>
                    <a:pt x="1598202" y="146453"/>
                  </a:lnTo>
                  <a:cubicBezTo>
                    <a:pt x="1602660" y="146453"/>
                    <a:pt x="1602660" y="146453"/>
                    <a:pt x="1602660" y="147615"/>
                  </a:cubicBezTo>
                  <a:lnTo>
                    <a:pt x="1602660" y="155752"/>
                  </a:lnTo>
                  <a:cubicBezTo>
                    <a:pt x="1602660" y="155752"/>
                    <a:pt x="1602660" y="155752"/>
                    <a:pt x="1604889" y="154589"/>
                  </a:cubicBezTo>
                  <a:lnTo>
                    <a:pt x="1620492" y="146453"/>
                  </a:lnTo>
                  <a:cubicBezTo>
                    <a:pt x="1620492" y="146453"/>
                    <a:pt x="1620492" y="146453"/>
                    <a:pt x="1622443" y="146453"/>
                  </a:cubicBezTo>
                  <a:lnTo>
                    <a:pt x="1636095" y="146453"/>
                  </a:lnTo>
                  <a:cubicBezTo>
                    <a:pt x="1636095" y="146453"/>
                    <a:pt x="1636095" y="146453"/>
                    <a:pt x="1636095" y="304529"/>
                  </a:cubicBezTo>
                  <a:cubicBezTo>
                    <a:pt x="1636095" y="304529"/>
                    <a:pt x="1636095" y="304529"/>
                    <a:pt x="1667302" y="309179"/>
                  </a:cubicBezTo>
                  <a:cubicBezTo>
                    <a:pt x="1667302" y="306854"/>
                    <a:pt x="1667302" y="304529"/>
                    <a:pt x="1667302" y="302205"/>
                  </a:cubicBezTo>
                  <a:cubicBezTo>
                    <a:pt x="1678447" y="302205"/>
                    <a:pt x="1689592" y="302205"/>
                    <a:pt x="1700737" y="302205"/>
                  </a:cubicBezTo>
                  <a:cubicBezTo>
                    <a:pt x="1700737" y="290581"/>
                    <a:pt x="1700737" y="281283"/>
                    <a:pt x="1700737" y="271984"/>
                  </a:cubicBezTo>
                  <a:lnTo>
                    <a:pt x="1709653" y="271984"/>
                  </a:lnTo>
                  <a:cubicBezTo>
                    <a:pt x="1709653" y="258036"/>
                    <a:pt x="1709653" y="246413"/>
                    <a:pt x="1709653" y="232465"/>
                  </a:cubicBezTo>
                  <a:cubicBezTo>
                    <a:pt x="1711882" y="232465"/>
                    <a:pt x="1714111" y="232465"/>
                    <a:pt x="1716340" y="232465"/>
                  </a:cubicBezTo>
                  <a:cubicBezTo>
                    <a:pt x="1716340" y="218517"/>
                    <a:pt x="1716340" y="206894"/>
                    <a:pt x="1716340" y="192946"/>
                  </a:cubicBezTo>
                  <a:cubicBezTo>
                    <a:pt x="1720798" y="192946"/>
                    <a:pt x="1725256" y="192946"/>
                    <a:pt x="1731943" y="192946"/>
                  </a:cubicBezTo>
                  <a:cubicBezTo>
                    <a:pt x="1747546" y="188297"/>
                    <a:pt x="1765378" y="178998"/>
                    <a:pt x="1780981" y="172024"/>
                  </a:cubicBezTo>
                  <a:cubicBezTo>
                    <a:pt x="1783210" y="165050"/>
                    <a:pt x="1783210" y="158076"/>
                    <a:pt x="1783210" y="151102"/>
                  </a:cubicBezTo>
                  <a:cubicBezTo>
                    <a:pt x="1785439" y="158076"/>
                    <a:pt x="1785439" y="165050"/>
                    <a:pt x="1787668" y="172024"/>
                  </a:cubicBezTo>
                  <a:cubicBezTo>
                    <a:pt x="1805500" y="181323"/>
                    <a:pt x="1821103" y="190621"/>
                    <a:pt x="1838935" y="199920"/>
                  </a:cubicBezTo>
                  <a:cubicBezTo>
                    <a:pt x="1838935" y="197601"/>
                    <a:pt x="1838935" y="195283"/>
                    <a:pt x="1838935" y="195271"/>
                  </a:cubicBezTo>
                  <a:cubicBezTo>
                    <a:pt x="1843393" y="195271"/>
                    <a:pt x="1847852" y="195271"/>
                    <a:pt x="1852310" y="195271"/>
                  </a:cubicBezTo>
                  <a:cubicBezTo>
                    <a:pt x="1852310" y="206894"/>
                    <a:pt x="1852310" y="220842"/>
                    <a:pt x="1852310" y="232465"/>
                  </a:cubicBezTo>
                  <a:cubicBezTo>
                    <a:pt x="1854539" y="232465"/>
                    <a:pt x="1856768" y="232465"/>
                    <a:pt x="1858997" y="232465"/>
                  </a:cubicBezTo>
                  <a:cubicBezTo>
                    <a:pt x="1858997" y="246413"/>
                    <a:pt x="1858997" y="260361"/>
                    <a:pt x="1858997" y="276633"/>
                  </a:cubicBezTo>
                  <a:cubicBezTo>
                    <a:pt x="1861226" y="276633"/>
                    <a:pt x="1863455" y="276633"/>
                    <a:pt x="1865684" y="276633"/>
                  </a:cubicBezTo>
                  <a:cubicBezTo>
                    <a:pt x="1865684" y="283607"/>
                    <a:pt x="1865684" y="290581"/>
                    <a:pt x="1865684" y="297555"/>
                  </a:cubicBezTo>
                  <a:cubicBezTo>
                    <a:pt x="1870142" y="297555"/>
                    <a:pt x="1874600" y="297555"/>
                    <a:pt x="1879058" y="297555"/>
                  </a:cubicBezTo>
                  <a:cubicBezTo>
                    <a:pt x="1879058" y="309179"/>
                    <a:pt x="1879058" y="318477"/>
                    <a:pt x="1879058" y="330100"/>
                  </a:cubicBezTo>
                  <a:cubicBezTo>
                    <a:pt x="1908035" y="327776"/>
                    <a:pt x="1934783" y="325451"/>
                    <a:pt x="1963760" y="323126"/>
                  </a:cubicBezTo>
                  <a:cubicBezTo>
                    <a:pt x="1963760" y="311503"/>
                    <a:pt x="1963760" y="302205"/>
                    <a:pt x="1963760" y="290581"/>
                  </a:cubicBezTo>
                  <a:cubicBezTo>
                    <a:pt x="1979363" y="290581"/>
                    <a:pt x="1994966" y="290581"/>
                    <a:pt x="2008340" y="290581"/>
                  </a:cubicBezTo>
                  <a:cubicBezTo>
                    <a:pt x="2008340" y="283607"/>
                    <a:pt x="2008340" y="278958"/>
                    <a:pt x="2008340" y="271984"/>
                  </a:cubicBezTo>
                  <a:cubicBezTo>
                    <a:pt x="2039547" y="271984"/>
                    <a:pt x="2070753" y="271984"/>
                    <a:pt x="2101959" y="271984"/>
                  </a:cubicBezTo>
                  <a:cubicBezTo>
                    <a:pt x="2101959" y="276633"/>
                    <a:pt x="2101959" y="278958"/>
                    <a:pt x="2101959" y="283607"/>
                  </a:cubicBezTo>
                  <a:cubicBezTo>
                    <a:pt x="2122020" y="283607"/>
                    <a:pt x="2142081" y="283607"/>
                    <a:pt x="2162142" y="283607"/>
                  </a:cubicBezTo>
                  <a:cubicBezTo>
                    <a:pt x="2162142" y="285932"/>
                    <a:pt x="2162142" y="288257"/>
                    <a:pt x="2162142" y="290581"/>
                  </a:cubicBezTo>
                  <a:cubicBezTo>
                    <a:pt x="2166600" y="290581"/>
                    <a:pt x="2173287" y="290581"/>
                    <a:pt x="2179974" y="290581"/>
                  </a:cubicBezTo>
                  <a:cubicBezTo>
                    <a:pt x="2179974" y="292906"/>
                    <a:pt x="2179974" y="295231"/>
                    <a:pt x="2179974" y="297555"/>
                  </a:cubicBezTo>
                  <a:cubicBezTo>
                    <a:pt x="2184432" y="297555"/>
                    <a:pt x="2191119" y="297555"/>
                    <a:pt x="2195577" y="297555"/>
                  </a:cubicBezTo>
                  <a:cubicBezTo>
                    <a:pt x="2195577" y="290886"/>
                    <a:pt x="2195577" y="284217"/>
                    <a:pt x="2195577" y="277548"/>
                  </a:cubicBezTo>
                  <a:lnTo>
                    <a:pt x="2268866" y="404489"/>
                  </a:lnTo>
                  <a:cubicBezTo>
                    <a:pt x="1787136" y="404489"/>
                    <a:pt x="1069391" y="404489"/>
                    <a:pt x="0" y="404489"/>
                  </a:cubicBezTo>
                  <a:cubicBezTo>
                    <a:pt x="0" y="404489"/>
                    <a:pt x="0" y="404489"/>
                    <a:pt x="0" y="306854"/>
                  </a:cubicBezTo>
                  <a:cubicBezTo>
                    <a:pt x="0" y="306854"/>
                    <a:pt x="0" y="306854"/>
                    <a:pt x="836" y="307435"/>
                  </a:cubicBezTo>
                  <a:lnTo>
                    <a:pt x="6687" y="311503"/>
                  </a:lnTo>
                  <a:cubicBezTo>
                    <a:pt x="6687" y="311503"/>
                    <a:pt x="6687" y="311503"/>
                    <a:pt x="13374" y="281283"/>
                  </a:cubicBezTo>
                  <a:cubicBezTo>
                    <a:pt x="13374" y="281283"/>
                    <a:pt x="13374" y="281283"/>
                    <a:pt x="14210" y="281283"/>
                  </a:cubicBezTo>
                  <a:lnTo>
                    <a:pt x="20061" y="281283"/>
                  </a:lnTo>
                  <a:cubicBezTo>
                    <a:pt x="20061" y="281283"/>
                    <a:pt x="20061" y="281283"/>
                    <a:pt x="28977" y="211543"/>
                  </a:cubicBezTo>
                  <a:lnTo>
                    <a:pt x="24519" y="206894"/>
                  </a:lnTo>
                  <a:cubicBezTo>
                    <a:pt x="24519" y="206894"/>
                    <a:pt x="24519" y="206894"/>
                    <a:pt x="24519" y="206022"/>
                  </a:cubicBezTo>
                  <a:lnTo>
                    <a:pt x="24519" y="199920"/>
                  </a:lnTo>
                  <a:cubicBezTo>
                    <a:pt x="24519" y="199920"/>
                    <a:pt x="24519" y="199920"/>
                    <a:pt x="25355" y="199339"/>
                  </a:cubicBezTo>
                  <a:lnTo>
                    <a:pt x="31206" y="195271"/>
                  </a:lnTo>
                  <a:cubicBezTo>
                    <a:pt x="31206" y="195271"/>
                    <a:pt x="31206" y="195271"/>
                    <a:pt x="31485" y="193527"/>
                  </a:cubicBezTo>
                  <a:lnTo>
                    <a:pt x="33435" y="181323"/>
                  </a:lnTo>
                  <a:cubicBezTo>
                    <a:pt x="33435" y="181323"/>
                    <a:pt x="33435" y="181323"/>
                    <a:pt x="33993" y="183066"/>
                  </a:cubicBezTo>
                  <a:lnTo>
                    <a:pt x="37893" y="195271"/>
                  </a:lnTo>
                  <a:lnTo>
                    <a:pt x="42351" y="199920"/>
                  </a:lnTo>
                  <a:cubicBezTo>
                    <a:pt x="42351" y="199920"/>
                    <a:pt x="42351" y="199920"/>
                    <a:pt x="42351" y="201082"/>
                  </a:cubicBezTo>
                  <a:lnTo>
                    <a:pt x="42351" y="209219"/>
                  </a:lnTo>
                  <a:lnTo>
                    <a:pt x="37893" y="211543"/>
                  </a:lnTo>
                  <a:cubicBezTo>
                    <a:pt x="37893" y="211543"/>
                    <a:pt x="37893" y="211543"/>
                    <a:pt x="49039" y="278958"/>
                  </a:cubicBezTo>
                  <a:cubicBezTo>
                    <a:pt x="49039" y="278958"/>
                    <a:pt x="49039" y="278958"/>
                    <a:pt x="50153" y="278958"/>
                  </a:cubicBezTo>
                  <a:lnTo>
                    <a:pt x="57955" y="278958"/>
                  </a:lnTo>
                  <a:cubicBezTo>
                    <a:pt x="57955" y="278958"/>
                    <a:pt x="57955" y="278958"/>
                    <a:pt x="64642" y="311503"/>
                  </a:cubicBezTo>
                  <a:cubicBezTo>
                    <a:pt x="64642" y="311503"/>
                    <a:pt x="64642" y="311503"/>
                    <a:pt x="98077" y="318477"/>
                  </a:cubicBezTo>
                  <a:cubicBezTo>
                    <a:pt x="98077" y="318477"/>
                    <a:pt x="98077" y="318477"/>
                    <a:pt x="98077" y="278958"/>
                  </a:cubicBezTo>
                  <a:cubicBezTo>
                    <a:pt x="98077" y="278958"/>
                    <a:pt x="98077" y="278958"/>
                    <a:pt x="153802" y="278958"/>
                  </a:cubicBezTo>
                  <a:cubicBezTo>
                    <a:pt x="153802" y="278958"/>
                    <a:pt x="153802" y="278958"/>
                    <a:pt x="176092" y="295231"/>
                  </a:cubicBezTo>
                  <a:cubicBezTo>
                    <a:pt x="176092" y="295231"/>
                    <a:pt x="176092" y="295231"/>
                    <a:pt x="177485" y="295231"/>
                  </a:cubicBezTo>
                  <a:lnTo>
                    <a:pt x="187237" y="295231"/>
                  </a:lnTo>
                  <a:cubicBezTo>
                    <a:pt x="187237" y="295231"/>
                    <a:pt x="187237" y="295231"/>
                    <a:pt x="188630" y="293197"/>
                  </a:cubicBezTo>
                  <a:lnTo>
                    <a:pt x="198382" y="278958"/>
                  </a:lnTo>
                  <a:cubicBezTo>
                    <a:pt x="198382" y="278958"/>
                    <a:pt x="198382" y="278958"/>
                    <a:pt x="200333" y="278958"/>
                  </a:cubicBezTo>
                  <a:lnTo>
                    <a:pt x="213985" y="278958"/>
                  </a:lnTo>
                  <a:cubicBezTo>
                    <a:pt x="213985" y="278958"/>
                    <a:pt x="213985" y="278958"/>
                    <a:pt x="213985" y="344048"/>
                  </a:cubicBezTo>
                  <a:cubicBezTo>
                    <a:pt x="213985" y="344048"/>
                    <a:pt x="213985" y="344048"/>
                    <a:pt x="215100" y="344339"/>
                  </a:cubicBezTo>
                  <a:lnTo>
                    <a:pt x="222901" y="346373"/>
                  </a:lnTo>
                  <a:cubicBezTo>
                    <a:pt x="222901" y="346373"/>
                    <a:pt x="222901" y="346373"/>
                    <a:pt x="222901" y="345211"/>
                  </a:cubicBezTo>
                  <a:lnTo>
                    <a:pt x="222901" y="337074"/>
                  </a:lnTo>
                  <a:cubicBezTo>
                    <a:pt x="222901" y="337074"/>
                    <a:pt x="222901" y="337074"/>
                    <a:pt x="247421" y="337074"/>
                  </a:cubicBezTo>
                  <a:cubicBezTo>
                    <a:pt x="247421" y="337074"/>
                    <a:pt x="247421" y="337074"/>
                    <a:pt x="247421" y="239439"/>
                  </a:cubicBezTo>
                  <a:cubicBezTo>
                    <a:pt x="249650" y="237114"/>
                    <a:pt x="249650" y="237114"/>
                    <a:pt x="300917" y="237114"/>
                  </a:cubicBezTo>
                  <a:cubicBezTo>
                    <a:pt x="300917" y="237114"/>
                    <a:pt x="300917" y="237114"/>
                    <a:pt x="300917" y="235661"/>
                  </a:cubicBezTo>
                  <a:lnTo>
                    <a:pt x="300917" y="225491"/>
                  </a:lnTo>
                  <a:cubicBezTo>
                    <a:pt x="300917" y="225491"/>
                    <a:pt x="300917" y="225491"/>
                    <a:pt x="323207" y="225491"/>
                  </a:cubicBezTo>
                  <a:cubicBezTo>
                    <a:pt x="323207" y="225491"/>
                    <a:pt x="323207" y="225491"/>
                    <a:pt x="323207" y="224329"/>
                  </a:cubicBezTo>
                  <a:lnTo>
                    <a:pt x="323207" y="216193"/>
                  </a:lnTo>
                  <a:cubicBezTo>
                    <a:pt x="323207" y="216193"/>
                    <a:pt x="323207" y="216193"/>
                    <a:pt x="367787" y="216193"/>
                  </a:cubicBezTo>
                  <a:cubicBezTo>
                    <a:pt x="367787" y="216193"/>
                    <a:pt x="367787" y="216193"/>
                    <a:pt x="367787" y="237114"/>
                  </a:cubicBezTo>
                  <a:cubicBezTo>
                    <a:pt x="367787" y="237114"/>
                    <a:pt x="367787" y="237114"/>
                    <a:pt x="370016" y="238277"/>
                  </a:cubicBezTo>
                  <a:lnTo>
                    <a:pt x="385619" y="246413"/>
                  </a:lnTo>
                  <a:cubicBezTo>
                    <a:pt x="385619" y="246413"/>
                    <a:pt x="385619" y="246413"/>
                    <a:pt x="385619" y="276633"/>
                  </a:cubicBezTo>
                  <a:cubicBezTo>
                    <a:pt x="385619" y="276633"/>
                    <a:pt x="385619" y="276633"/>
                    <a:pt x="387012" y="277215"/>
                  </a:cubicBezTo>
                  <a:lnTo>
                    <a:pt x="396764" y="281283"/>
                  </a:lnTo>
                  <a:cubicBezTo>
                    <a:pt x="396764" y="281283"/>
                    <a:pt x="396764" y="281283"/>
                    <a:pt x="396764" y="280121"/>
                  </a:cubicBezTo>
                  <a:lnTo>
                    <a:pt x="396764" y="271984"/>
                  </a:lnTo>
                  <a:cubicBezTo>
                    <a:pt x="396764" y="271984"/>
                    <a:pt x="396764" y="271984"/>
                    <a:pt x="397879" y="271984"/>
                  </a:cubicBezTo>
                  <a:lnTo>
                    <a:pt x="405681" y="271984"/>
                  </a:lnTo>
                  <a:cubicBezTo>
                    <a:pt x="405681" y="271984"/>
                    <a:pt x="405681" y="271984"/>
                    <a:pt x="405681" y="271112"/>
                  </a:cubicBezTo>
                  <a:lnTo>
                    <a:pt x="405681" y="265010"/>
                  </a:lnTo>
                  <a:cubicBezTo>
                    <a:pt x="405681" y="265010"/>
                    <a:pt x="405681" y="265010"/>
                    <a:pt x="404566" y="265010"/>
                  </a:cubicBezTo>
                  <a:lnTo>
                    <a:pt x="396764" y="265010"/>
                  </a:lnTo>
                  <a:cubicBezTo>
                    <a:pt x="396764" y="265010"/>
                    <a:pt x="396764" y="265010"/>
                    <a:pt x="396764" y="263848"/>
                  </a:cubicBezTo>
                  <a:lnTo>
                    <a:pt x="396764" y="255712"/>
                  </a:lnTo>
                  <a:cubicBezTo>
                    <a:pt x="396764" y="255712"/>
                    <a:pt x="396764" y="255712"/>
                    <a:pt x="397879" y="255712"/>
                  </a:cubicBezTo>
                  <a:lnTo>
                    <a:pt x="405681" y="255712"/>
                  </a:lnTo>
                  <a:cubicBezTo>
                    <a:pt x="405681" y="255712"/>
                    <a:pt x="405681" y="255712"/>
                    <a:pt x="405681" y="254549"/>
                  </a:cubicBezTo>
                  <a:lnTo>
                    <a:pt x="405681" y="246413"/>
                  </a:lnTo>
                  <a:cubicBezTo>
                    <a:pt x="405681" y="246413"/>
                    <a:pt x="405681" y="246413"/>
                    <a:pt x="404566" y="246413"/>
                  </a:cubicBezTo>
                  <a:lnTo>
                    <a:pt x="396764" y="246413"/>
                  </a:lnTo>
                  <a:cubicBezTo>
                    <a:pt x="396764" y="246413"/>
                    <a:pt x="396764" y="246413"/>
                    <a:pt x="396764" y="245251"/>
                  </a:cubicBezTo>
                  <a:lnTo>
                    <a:pt x="396764" y="237114"/>
                  </a:lnTo>
                  <a:cubicBezTo>
                    <a:pt x="396764" y="237114"/>
                    <a:pt x="396764" y="237114"/>
                    <a:pt x="397879" y="237114"/>
                  </a:cubicBezTo>
                  <a:lnTo>
                    <a:pt x="405681" y="237114"/>
                  </a:lnTo>
                  <a:cubicBezTo>
                    <a:pt x="405681" y="237114"/>
                    <a:pt x="405681" y="237114"/>
                    <a:pt x="405681" y="236243"/>
                  </a:cubicBezTo>
                  <a:lnTo>
                    <a:pt x="405681" y="230141"/>
                  </a:lnTo>
                  <a:cubicBezTo>
                    <a:pt x="405681" y="230141"/>
                    <a:pt x="405681" y="230141"/>
                    <a:pt x="404566" y="230141"/>
                  </a:cubicBezTo>
                  <a:lnTo>
                    <a:pt x="396764" y="230141"/>
                  </a:lnTo>
                  <a:cubicBezTo>
                    <a:pt x="396764" y="230141"/>
                    <a:pt x="396764" y="230141"/>
                    <a:pt x="396764" y="228978"/>
                  </a:cubicBezTo>
                  <a:lnTo>
                    <a:pt x="396764" y="220842"/>
                  </a:lnTo>
                  <a:cubicBezTo>
                    <a:pt x="396764" y="220842"/>
                    <a:pt x="396764" y="220842"/>
                    <a:pt x="397879" y="220842"/>
                  </a:cubicBezTo>
                  <a:lnTo>
                    <a:pt x="405681" y="220842"/>
                  </a:lnTo>
                  <a:cubicBezTo>
                    <a:pt x="405681" y="220842"/>
                    <a:pt x="405681" y="220842"/>
                    <a:pt x="405681" y="219680"/>
                  </a:cubicBezTo>
                  <a:lnTo>
                    <a:pt x="405681" y="211543"/>
                  </a:lnTo>
                  <a:cubicBezTo>
                    <a:pt x="405681" y="211543"/>
                    <a:pt x="405681" y="211543"/>
                    <a:pt x="404566" y="211543"/>
                  </a:cubicBezTo>
                  <a:lnTo>
                    <a:pt x="396764" y="211543"/>
                  </a:lnTo>
                  <a:cubicBezTo>
                    <a:pt x="396764" y="211543"/>
                    <a:pt x="396764" y="211543"/>
                    <a:pt x="396764" y="210672"/>
                  </a:cubicBezTo>
                  <a:lnTo>
                    <a:pt x="396764" y="204569"/>
                  </a:lnTo>
                  <a:cubicBezTo>
                    <a:pt x="396764" y="204569"/>
                    <a:pt x="396764" y="204569"/>
                    <a:pt x="397879" y="204569"/>
                  </a:cubicBezTo>
                  <a:lnTo>
                    <a:pt x="405681" y="204569"/>
                  </a:lnTo>
                  <a:cubicBezTo>
                    <a:pt x="405681" y="204569"/>
                    <a:pt x="405681" y="204569"/>
                    <a:pt x="405681" y="203407"/>
                  </a:cubicBezTo>
                  <a:lnTo>
                    <a:pt x="405681" y="195271"/>
                  </a:lnTo>
                  <a:cubicBezTo>
                    <a:pt x="405681" y="195271"/>
                    <a:pt x="405681" y="195271"/>
                    <a:pt x="404566" y="195271"/>
                  </a:cubicBezTo>
                  <a:lnTo>
                    <a:pt x="396764" y="195271"/>
                  </a:lnTo>
                  <a:cubicBezTo>
                    <a:pt x="396764" y="195271"/>
                    <a:pt x="396764" y="195271"/>
                    <a:pt x="396764" y="194109"/>
                  </a:cubicBezTo>
                  <a:lnTo>
                    <a:pt x="396764" y="185972"/>
                  </a:lnTo>
                  <a:cubicBezTo>
                    <a:pt x="396764" y="185972"/>
                    <a:pt x="396764" y="185972"/>
                    <a:pt x="397879" y="185972"/>
                  </a:cubicBezTo>
                  <a:lnTo>
                    <a:pt x="405681" y="185972"/>
                  </a:lnTo>
                  <a:cubicBezTo>
                    <a:pt x="405681" y="185972"/>
                    <a:pt x="405681" y="185972"/>
                    <a:pt x="405681" y="184810"/>
                  </a:cubicBezTo>
                  <a:lnTo>
                    <a:pt x="405681" y="176674"/>
                  </a:lnTo>
                  <a:cubicBezTo>
                    <a:pt x="405681" y="176674"/>
                    <a:pt x="405681" y="176674"/>
                    <a:pt x="404566" y="176674"/>
                  </a:cubicBezTo>
                  <a:lnTo>
                    <a:pt x="396764" y="176674"/>
                  </a:lnTo>
                  <a:cubicBezTo>
                    <a:pt x="396764" y="176674"/>
                    <a:pt x="396764" y="176674"/>
                    <a:pt x="396764" y="175802"/>
                  </a:cubicBezTo>
                  <a:lnTo>
                    <a:pt x="396764" y="169700"/>
                  </a:lnTo>
                  <a:cubicBezTo>
                    <a:pt x="396764" y="169700"/>
                    <a:pt x="396764" y="169700"/>
                    <a:pt x="397879" y="169700"/>
                  </a:cubicBezTo>
                  <a:lnTo>
                    <a:pt x="405681" y="169700"/>
                  </a:lnTo>
                  <a:cubicBezTo>
                    <a:pt x="405681" y="169700"/>
                    <a:pt x="405681" y="169700"/>
                    <a:pt x="405681" y="168537"/>
                  </a:cubicBezTo>
                  <a:lnTo>
                    <a:pt x="405681" y="160401"/>
                  </a:lnTo>
                  <a:cubicBezTo>
                    <a:pt x="405681" y="160401"/>
                    <a:pt x="405681" y="160401"/>
                    <a:pt x="404566" y="160401"/>
                  </a:cubicBezTo>
                  <a:lnTo>
                    <a:pt x="396764" y="160401"/>
                  </a:lnTo>
                  <a:cubicBezTo>
                    <a:pt x="396764" y="160401"/>
                    <a:pt x="396764" y="160401"/>
                    <a:pt x="396764" y="159239"/>
                  </a:cubicBezTo>
                  <a:lnTo>
                    <a:pt x="396764" y="151102"/>
                  </a:lnTo>
                  <a:cubicBezTo>
                    <a:pt x="396764" y="151102"/>
                    <a:pt x="396764" y="151102"/>
                    <a:pt x="397879" y="151102"/>
                  </a:cubicBezTo>
                  <a:lnTo>
                    <a:pt x="405681" y="151102"/>
                  </a:lnTo>
                  <a:cubicBezTo>
                    <a:pt x="405681" y="151102"/>
                    <a:pt x="405681" y="151102"/>
                    <a:pt x="405681" y="150231"/>
                  </a:cubicBezTo>
                  <a:lnTo>
                    <a:pt x="405681" y="144129"/>
                  </a:lnTo>
                  <a:cubicBezTo>
                    <a:pt x="405681" y="144129"/>
                    <a:pt x="405681" y="144129"/>
                    <a:pt x="404566" y="144129"/>
                  </a:cubicBezTo>
                  <a:lnTo>
                    <a:pt x="396764" y="144129"/>
                  </a:lnTo>
                  <a:cubicBezTo>
                    <a:pt x="396764" y="144129"/>
                    <a:pt x="396764" y="144129"/>
                    <a:pt x="396764" y="142966"/>
                  </a:cubicBezTo>
                  <a:lnTo>
                    <a:pt x="396764" y="134830"/>
                  </a:lnTo>
                  <a:cubicBezTo>
                    <a:pt x="396764" y="134830"/>
                    <a:pt x="396764" y="134830"/>
                    <a:pt x="397879" y="134830"/>
                  </a:cubicBezTo>
                  <a:lnTo>
                    <a:pt x="405681" y="134830"/>
                  </a:lnTo>
                  <a:cubicBezTo>
                    <a:pt x="405681" y="134830"/>
                    <a:pt x="405681" y="134830"/>
                    <a:pt x="405681" y="133668"/>
                  </a:cubicBezTo>
                  <a:lnTo>
                    <a:pt x="405681" y="125531"/>
                  </a:lnTo>
                  <a:cubicBezTo>
                    <a:pt x="405681" y="125531"/>
                    <a:pt x="405681" y="125531"/>
                    <a:pt x="404566" y="125531"/>
                  </a:cubicBezTo>
                  <a:lnTo>
                    <a:pt x="396764" y="125531"/>
                  </a:lnTo>
                  <a:cubicBezTo>
                    <a:pt x="396764" y="125531"/>
                    <a:pt x="396764" y="125531"/>
                    <a:pt x="396764" y="124369"/>
                  </a:cubicBezTo>
                  <a:lnTo>
                    <a:pt x="396764" y="116233"/>
                  </a:lnTo>
                  <a:cubicBezTo>
                    <a:pt x="396764" y="116233"/>
                    <a:pt x="396764" y="116233"/>
                    <a:pt x="397879" y="116233"/>
                  </a:cubicBezTo>
                  <a:lnTo>
                    <a:pt x="405681" y="116233"/>
                  </a:lnTo>
                  <a:cubicBezTo>
                    <a:pt x="405681" y="116233"/>
                    <a:pt x="405681" y="116233"/>
                    <a:pt x="405681" y="115361"/>
                  </a:cubicBezTo>
                  <a:lnTo>
                    <a:pt x="405681" y="109259"/>
                  </a:lnTo>
                  <a:cubicBezTo>
                    <a:pt x="405681" y="109259"/>
                    <a:pt x="405681" y="109259"/>
                    <a:pt x="404566" y="109259"/>
                  </a:cubicBezTo>
                  <a:lnTo>
                    <a:pt x="396764" y="109259"/>
                  </a:lnTo>
                  <a:cubicBezTo>
                    <a:pt x="396764" y="109259"/>
                    <a:pt x="396764" y="109259"/>
                    <a:pt x="396764" y="108097"/>
                  </a:cubicBezTo>
                  <a:lnTo>
                    <a:pt x="396764" y="99960"/>
                  </a:lnTo>
                  <a:cubicBezTo>
                    <a:pt x="396764" y="99960"/>
                    <a:pt x="396764" y="99960"/>
                    <a:pt x="397879" y="99960"/>
                  </a:cubicBezTo>
                  <a:lnTo>
                    <a:pt x="405681" y="99960"/>
                  </a:lnTo>
                  <a:cubicBezTo>
                    <a:pt x="405681" y="99960"/>
                    <a:pt x="405681" y="99960"/>
                    <a:pt x="405681" y="98798"/>
                  </a:cubicBezTo>
                  <a:lnTo>
                    <a:pt x="405681" y="90662"/>
                  </a:lnTo>
                  <a:cubicBezTo>
                    <a:pt x="405681" y="90662"/>
                    <a:pt x="405681" y="90662"/>
                    <a:pt x="404566" y="90662"/>
                  </a:cubicBezTo>
                  <a:lnTo>
                    <a:pt x="396764" y="90662"/>
                  </a:lnTo>
                  <a:cubicBezTo>
                    <a:pt x="396764" y="90662"/>
                    <a:pt x="396764" y="90662"/>
                    <a:pt x="396764" y="89499"/>
                  </a:cubicBezTo>
                  <a:lnTo>
                    <a:pt x="396764" y="81363"/>
                  </a:lnTo>
                  <a:cubicBezTo>
                    <a:pt x="396764" y="81363"/>
                    <a:pt x="396764" y="81363"/>
                    <a:pt x="397879" y="81363"/>
                  </a:cubicBezTo>
                  <a:lnTo>
                    <a:pt x="405681" y="81363"/>
                  </a:lnTo>
                  <a:cubicBezTo>
                    <a:pt x="405681" y="81363"/>
                    <a:pt x="405681" y="81363"/>
                    <a:pt x="405681" y="80491"/>
                  </a:cubicBezTo>
                  <a:lnTo>
                    <a:pt x="405681" y="74389"/>
                  </a:lnTo>
                  <a:cubicBezTo>
                    <a:pt x="405681" y="74389"/>
                    <a:pt x="405681" y="74389"/>
                    <a:pt x="404566" y="74389"/>
                  </a:cubicBezTo>
                  <a:lnTo>
                    <a:pt x="396764" y="74389"/>
                  </a:lnTo>
                  <a:cubicBezTo>
                    <a:pt x="396764" y="74389"/>
                    <a:pt x="396764" y="74389"/>
                    <a:pt x="396764" y="73227"/>
                  </a:cubicBezTo>
                  <a:lnTo>
                    <a:pt x="396764" y="65090"/>
                  </a:lnTo>
                  <a:cubicBezTo>
                    <a:pt x="396764" y="65090"/>
                    <a:pt x="396764" y="65090"/>
                    <a:pt x="397879" y="65090"/>
                  </a:cubicBezTo>
                  <a:lnTo>
                    <a:pt x="405681" y="65090"/>
                  </a:lnTo>
                  <a:cubicBezTo>
                    <a:pt x="405681" y="65090"/>
                    <a:pt x="405681" y="65090"/>
                    <a:pt x="404566" y="63347"/>
                  </a:cubicBezTo>
                  <a:lnTo>
                    <a:pt x="396764" y="51143"/>
                  </a:lnTo>
                  <a:cubicBezTo>
                    <a:pt x="396764" y="51143"/>
                    <a:pt x="396764" y="51143"/>
                    <a:pt x="396764" y="13948"/>
                  </a:cubicBezTo>
                  <a:cubicBezTo>
                    <a:pt x="396764" y="13948"/>
                    <a:pt x="396764" y="13948"/>
                    <a:pt x="546108" y="13948"/>
                  </a:cubicBezTo>
                  <a:cubicBezTo>
                    <a:pt x="546108" y="13948"/>
                    <a:pt x="546108" y="13948"/>
                    <a:pt x="559482" y="34870"/>
                  </a:cubicBezTo>
                  <a:cubicBezTo>
                    <a:pt x="559482" y="34870"/>
                    <a:pt x="559482" y="34870"/>
                    <a:pt x="559482" y="81363"/>
                  </a:cubicBezTo>
                  <a:cubicBezTo>
                    <a:pt x="559482" y="81363"/>
                    <a:pt x="559482" y="81363"/>
                    <a:pt x="558368" y="81363"/>
                  </a:cubicBezTo>
                  <a:lnTo>
                    <a:pt x="550566" y="81363"/>
                  </a:lnTo>
                  <a:cubicBezTo>
                    <a:pt x="550566" y="81363"/>
                    <a:pt x="550566" y="81363"/>
                    <a:pt x="550566" y="82525"/>
                  </a:cubicBezTo>
                  <a:lnTo>
                    <a:pt x="550566" y="90662"/>
                  </a:lnTo>
                  <a:cubicBezTo>
                    <a:pt x="550566" y="90662"/>
                    <a:pt x="550566" y="90662"/>
                    <a:pt x="551681" y="90662"/>
                  </a:cubicBezTo>
                  <a:lnTo>
                    <a:pt x="559482" y="90662"/>
                  </a:lnTo>
                  <a:cubicBezTo>
                    <a:pt x="559482" y="90662"/>
                    <a:pt x="559482" y="90662"/>
                    <a:pt x="559482" y="91824"/>
                  </a:cubicBezTo>
                  <a:lnTo>
                    <a:pt x="559482" y="99960"/>
                  </a:lnTo>
                  <a:cubicBezTo>
                    <a:pt x="559482" y="99960"/>
                    <a:pt x="559482" y="99960"/>
                    <a:pt x="558368" y="99960"/>
                  </a:cubicBezTo>
                  <a:lnTo>
                    <a:pt x="550566" y="99960"/>
                  </a:lnTo>
                  <a:cubicBezTo>
                    <a:pt x="550566" y="99960"/>
                    <a:pt x="550566" y="99960"/>
                    <a:pt x="550566" y="101122"/>
                  </a:cubicBezTo>
                  <a:lnTo>
                    <a:pt x="550566" y="109259"/>
                  </a:lnTo>
                  <a:cubicBezTo>
                    <a:pt x="550566" y="109259"/>
                    <a:pt x="550566" y="109259"/>
                    <a:pt x="551681" y="109259"/>
                  </a:cubicBezTo>
                  <a:lnTo>
                    <a:pt x="559482" y="109259"/>
                  </a:lnTo>
                  <a:cubicBezTo>
                    <a:pt x="559482" y="109259"/>
                    <a:pt x="559482" y="109259"/>
                    <a:pt x="559482" y="110131"/>
                  </a:cubicBezTo>
                  <a:lnTo>
                    <a:pt x="559482" y="116233"/>
                  </a:lnTo>
                  <a:cubicBezTo>
                    <a:pt x="559482" y="116233"/>
                    <a:pt x="559482" y="116233"/>
                    <a:pt x="558368" y="116233"/>
                  </a:cubicBezTo>
                  <a:lnTo>
                    <a:pt x="550566" y="116233"/>
                  </a:lnTo>
                  <a:cubicBezTo>
                    <a:pt x="550566" y="116233"/>
                    <a:pt x="550566" y="116233"/>
                    <a:pt x="550566" y="117395"/>
                  </a:cubicBezTo>
                  <a:lnTo>
                    <a:pt x="550566" y="125531"/>
                  </a:lnTo>
                  <a:cubicBezTo>
                    <a:pt x="550566" y="125531"/>
                    <a:pt x="550566" y="125531"/>
                    <a:pt x="551681" y="125531"/>
                  </a:cubicBezTo>
                  <a:lnTo>
                    <a:pt x="559482" y="125531"/>
                  </a:lnTo>
                  <a:cubicBezTo>
                    <a:pt x="559482" y="125531"/>
                    <a:pt x="559482" y="125531"/>
                    <a:pt x="559482" y="126694"/>
                  </a:cubicBezTo>
                  <a:lnTo>
                    <a:pt x="559482" y="134830"/>
                  </a:lnTo>
                  <a:cubicBezTo>
                    <a:pt x="559482" y="134830"/>
                    <a:pt x="559482" y="134830"/>
                    <a:pt x="558368" y="134830"/>
                  </a:cubicBezTo>
                  <a:lnTo>
                    <a:pt x="550566" y="134830"/>
                  </a:lnTo>
                  <a:cubicBezTo>
                    <a:pt x="550566" y="134830"/>
                    <a:pt x="550566" y="134830"/>
                    <a:pt x="550566" y="135992"/>
                  </a:cubicBezTo>
                  <a:lnTo>
                    <a:pt x="550566" y="144129"/>
                  </a:lnTo>
                  <a:cubicBezTo>
                    <a:pt x="550566" y="144129"/>
                    <a:pt x="550566" y="144129"/>
                    <a:pt x="551681" y="144129"/>
                  </a:cubicBezTo>
                  <a:lnTo>
                    <a:pt x="559482" y="144129"/>
                  </a:lnTo>
                  <a:cubicBezTo>
                    <a:pt x="559482" y="144129"/>
                    <a:pt x="559482" y="144129"/>
                    <a:pt x="559482" y="145000"/>
                  </a:cubicBezTo>
                  <a:lnTo>
                    <a:pt x="559482" y="151102"/>
                  </a:lnTo>
                  <a:cubicBezTo>
                    <a:pt x="559482" y="151102"/>
                    <a:pt x="559482" y="151102"/>
                    <a:pt x="558368" y="151102"/>
                  </a:cubicBezTo>
                  <a:lnTo>
                    <a:pt x="550566" y="151102"/>
                  </a:lnTo>
                  <a:cubicBezTo>
                    <a:pt x="550566" y="151102"/>
                    <a:pt x="550566" y="151102"/>
                    <a:pt x="550566" y="152265"/>
                  </a:cubicBezTo>
                  <a:lnTo>
                    <a:pt x="550566" y="160401"/>
                  </a:lnTo>
                  <a:cubicBezTo>
                    <a:pt x="550566" y="160401"/>
                    <a:pt x="550566" y="160401"/>
                    <a:pt x="551681" y="160401"/>
                  </a:cubicBezTo>
                  <a:lnTo>
                    <a:pt x="559482" y="160401"/>
                  </a:lnTo>
                  <a:cubicBezTo>
                    <a:pt x="559482" y="160401"/>
                    <a:pt x="559482" y="160401"/>
                    <a:pt x="559482" y="161563"/>
                  </a:cubicBezTo>
                  <a:lnTo>
                    <a:pt x="559482" y="169700"/>
                  </a:lnTo>
                  <a:cubicBezTo>
                    <a:pt x="559482" y="169700"/>
                    <a:pt x="559482" y="169700"/>
                    <a:pt x="558368" y="169700"/>
                  </a:cubicBezTo>
                  <a:lnTo>
                    <a:pt x="550566" y="169700"/>
                  </a:lnTo>
                  <a:cubicBezTo>
                    <a:pt x="550566" y="169700"/>
                    <a:pt x="550566" y="169700"/>
                    <a:pt x="550566" y="170571"/>
                  </a:cubicBezTo>
                  <a:lnTo>
                    <a:pt x="550566" y="176674"/>
                  </a:lnTo>
                  <a:cubicBezTo>
                    <a:pt x="550566" y="176674"/>
                    <a:pt x="550566" y="176674"/>
                    <a:pt x="551681" y="176674"/>
                  </a:cubicBezTo>
                  <a:lnTo>
                    <a:pt x="559482" y="176674"/>
                  </a:lnTo>
                  <a:cubicBezTo>
                    <a:pt x="559482" y="176674"/>
                    <a:pt x="559482" y="176674"/>
                    <a:pt x="559482" y="177836"/>
                  </a:cubicBezTo>
                  <a:lnTo>
                    <a:pt x="559482" y="185972"/>
                  </a:lnTo>
                  <a:cubicBezTo>
                    <a:pt x="559482" y="185972"/>
                    <a:pt x="559482" y="185972"/>
                    <a:pt x="558368" y="185972"/>
                  </a:cubicBezTo>
                  <a:lnTo>
                    <a:pt x="550566" y="185972"/>
                  </a:lnTo>
                  <a:cubicBezTo>
                    <a:pt x="550566" y="185972"/>
                    <a:pt x="550566" y="185972"/>
                    <a:pt x="550566" y="187134"/>
                  </a:cubicBezTo>
                  <a:lnTo>
                    <a:pt x="550566" y="195271"/>
                  </a:lnTo>
                  <a:cubicBezTo>
                    <a:pt x="550566" y="195271"/>
                    <a:pt x="550566" y="195271"/>
                    <a:pt x="551681" y="195271"/>
                  </a:cubicBezTo>
                  <a:lnTo>
                    <a:pt x="559482" y="195271"/>
                  </a:lnTo>
                  <a:cubicBezTo>
                    <a:pt x="559482" y="195271"/>
                    <a:pt x="559482" y="195271"/>
                    <a:pt x="559482" y="196433"/>
                  </a:cubicBezTo>
                  <a:lnTo>
                    <a:pt x="559482" y="204569"/>
                  </a:lnTo>
                  <a:cubicBezTo>
                    <a:pt x="559482" y="204569"/>
                    <a:pt x="559482" y="204569"/>
                    <a:pt x="558368" y="204569"/>
                  </a:cubicBezTo>
                  <a:lnTo>
                    <a:pt x="550566" y="204569"/>
                  </a:lnTo>
                  <a:cubicBezTo>
                    <a:pt x="550566" y="204569"/>
                    <a:pt x="550566" y="204569"/>
                    <a:pt x="550566" y="205441"/>
                  </a:cubicBezTo>
                  <a:lnTo>
                    <a:pt x="550566" y="211543"/>
                  </a:lnTo>
                  <a:cubicBezTo>
                    <a:pt x="550566" y="211543"/>
                    <a:pt x="550566" y="211543"/>
                    <a:pt x="551681" y="211543"/>
                  </a:cubicBezTo>
                  <a:lnTo>
                    <a:pt x="559482" y="211543"/>
                  </a:lnTo>
                  <a:cubicBezTo>
                    <a:pt x="559482" y="211543"/>
                    <a:pt x="559482" y="211543"/>
                    <a:pt x="559482" y="212706"/>
                  </a:cubicBezTo>
                  <a:lnTo>
                    <a:pt x="559482" y="220842"/>
                  </a:lnTo>
                  <a:cubicBezTo>
                    <a:pt x="559482" y="220842"/>
                    <a:pt x="559482" y="220842"/>
                    <a:pt x="558368" y="220842"/>
                  </a:cubicBezTo>
                  <a:lnTo>
                    <a:pt x="550566" y="220842"/>
                  </a:lnTo>
                  <a:cubicBezTo>
                    <a:pt x="550566" y="220842"/>
                    <a:pt x="550566" y="220842"/>
                    <a:pt x="550566" y="222004"/>
                  </a:cubicBezTo>
                  <a:lnTo>
                    <a:pt x="550566" y="230141"/>
                  </a:lnTo>
                  <a:cubicBezTo>
                    <a:pt x="550566" y="230141"/>
                    <a:pt x="550566" y="230141"/>
                    <a:pt x="551681" y="230141"/>
                  </a:cubicBezTo>
                  <a:lnTo>
                    <a:pt x="559482" y="230141"/>
                  </a:lnTo>
                  <a:cubicBezTo>
                    <a:pt x="559482" y="230141"/>
                    <a:pt x="559482" y="230141"/>
                    <a:pt x="559482" y="231012"/>
                  </a:cubicBezTo>
                  <a:lnTo>
                    <a:pt x="559482" y="237114"/>
                  </a:lnTo>
                  <a:cubicBezTo>
                    <a:pt x="559482" y="237114"/>
                    <a:pt x="559482" y="237114"/>
                    <a:pt x="558368" y="237114"/>
                  </a:cubicBezTo>
                  <a:lnTo>
                    <a:pt x="550566" y="237114"/>
                  </a:lnTo>
                  <a:cubicBezTo>
                    <a:pt x="550566" y="237114"/>
                    <a:pt x="550566" y="237114"/>
                    <a:pt x="550566" y="238277"/>
                  </a:cubicBezTo>
                  <a:lnTo>
                    <a:pt x="550566" y="246413"/>
                  </a:lnTo>
                  <a:cubicBezTo>
                    <a:pt x="550566" y="246413"/>
                    <a:pt x="550566" y="246413"/>
                    <a:pt x="551681" y="246413"/>
                  </a:cubicBezTo>
                  <a:lnTo>
                    <a:pt x="559482" y="246413"/>
                  </a:lnTo>
                  <a:cubicBezTo>
                    <a:pt x="559482" y="246413"/>
                    <a:pt x="559482" y="246413"/>
                    <a:pt x="559482" y="247575"/>
                  </a:cubicBezTo>
                  <a:lnTo>
                    <a:pt x="559482" y="255712"/>
                  </a:lnTo>
                  <a:cubicBezTo>
                    <a:pt x="559482" y="255712"/>
                    <a:pt x="559482" y="255712"/>
                    <a:pt x="558368" y="255712"/>
                  </a:cubicBezTo>
                  <a:lnTo>
                    <a:pt x="550566" y="255712"/>
                  </a:lnTo>
                  <a:cubicBezTo>
                    <a:pt x="550566" y="255712"/>
                    <a:pt x="550566" y="255712"/>
                    <a:pt x="550566" y="256874"/>
                  </a:cubicBezTo>
                  <a:lnTo>
                    <a:pt x="550566" y="265010"/>
                  </a:lnTo>
                  <a:cubicBezTo>
                    <a:pt x="550566" y="265010"/>
                    <a:pt x="550566" y="265010"/>
                    <a:pt x="551681" y="265010"/>
                  </a:cubicBezTo>
                  <a:lnTo>
                    <a:pt x="559482" y="265010"/>
                  </a:lnTo>
                  <a:cubicBezTo>
                    <a:pt x="559482" y="265010"/>
                    <a:pt x="559482" y="265010"/>
                    <a:pt x="559482" y="265882"/>
                  </a:cubicBezTo>
                  <a:lnTo>
                    <a:pt x="559482" y="271984"/>
                  </a:lnTo>
                  <a:cubicBezTo>
                    <a:pt x="559482" y="271984"/>
                    <a:pt x="559482" y="271984"/>
                    <a:pt x="558368" y="271984"/>
                  </a:cubicBezTo>
                  <a:lnTo>
                    <a:pt x="550566" y="271984"/>
                  </a:lnTo>
                  <a:cubicBezTo>
                    <a:pt x="550566" y="271984"/>
                    <a:pt x="550566" y="271984"/>
                    <a:pt x="550566" y="273146"/>
                  </a:cubicBezTo>
                  <a:lnTo>
                    <a:pt x="550566" y="281283"/>
                  </a:lnTo>
                  <a:cubicBezTo>
                    <a:pt x="550566" y="281283"/>
                    <a:pt x="550566" y="281283"/>
                    <a:pt x="575085" y="302205"/>
                  </a:cubicBezTo>
                  <a:cubicBezTo>
                    <a:pt x="575085" y="306854"/>
                    <a:pt x="575085" y="306854"/>
                    <a:pt x="573971" y="306854"/>
                  </a:cubicBezTo>
                  <a:lnTo>
                    <a:pt x="566169" y="306854"/>
                  </a:lnTo>
                  <a:cubicBezTo>
                    <a:pt x="566169" y="306854"/>
                    <a:pt x="566169" y="306854"/>
                    <a:pt x="566169" y="332425"/>
                  </a:cubicBezTo>
                  <a:cubicBezTo>
                    <a:pt x="566169" y="332425"/>
                    <a:pt x="566169" y="332425"/>
                    <a:pt x="567284" y="332425"/>
                  </a:cubicBezTo>
                  <a:lnTo>
                    <a:pt x="575085" y="332425"/>
                  </a:lnTo>
                  <a:cubicBezTo>
                    <a:pt x="575085" y="332425"/>
                    <a:pt x="575085" y="332425"/>
                    <a:pt x="575085" y="330972"/>
                  </a:cubicBezTo>
                  <a:lnTo>
                    <a:pt x="575085" y="320802"/>
                  </a:lnTo>
                  <a:cubicBezTo>
                    <a:pt x="575085" y="320802"/>
                    <a:pt x="575085" y="320802"/>
                    <a:pt x="576200" y="320221"/>
                  </a:cubicBezTo>
                  <a:lnTo>
                    <a:pt x="584001" y="316153"/>
                  </a:lnTo>
                  <a:cubicBezTo>
                    <a:pt x="584001" y="316153"/>
                    <a:pt x="584001" y="316153"/>
                    <a:pt x="585952" y="316153"/>
                  </a:cubicBezTo>
                  <a:lnTo>
                    <a:pt x="599605" y="316153"/>
                  </a:lnTo>
                  <a:cubicBezTo>
                    <a:pt x="599605" y="316153"/>
                    <a:pt x="599605" y="316153"/>
                    <a:pt x="599605" y="317315"/>
                  </a:cubicBezTo>
                  <a:lnTo>
                    <a:pt x="599605" y="325451"/>
                  </a:lnTo>
                  <a:cubicBezTo>
                    <a:pt x="599605" y="325451"/>
                    <a:pt x="599605" y="325451"/>
                    <a:pt x="601276" y="325451"/>
                  </a:cubicBezTo>
                  <a:lnTo>
                    <a:pt x="612979" y="325451"/>
                  </a:lnTo>
                  <a:cubicBezTo>
                    <a:pt x="612979" y="330100"/>
                    <a:pt x="612979" y="330100"/>
                    <a:pt x="614093" y="330100"/>
                  </a:cubicBezTo>
                  <a:lnTo>
                    <a:pt x="621895" y="330100"/>
                  </a:lnTo>
                  <a:cubicBezTo>
                    <a:pt x="621895" y="330100"/>
                    <a:pt x="621895" y="330100"/>
                    <a:pt x="646414" y="362645"/>
                  </a:cubicBezTo>
                  <a:cubicBezTo>
                    <a:pt x="646414" y="362645"/>
                    <a:pt x="646414" y="362645"/>
                    <a:pt x="646414" y="397515"/>
                  </a:cubicBezTo>
                  <a:cubicBezTo>
                    <a:pt x="646414" y="397515"/>
                    <a:pt x="646414" y="397515"/>
                    <a:pt x="647528" y="397515"/>
                  </a:cubicBezTo>
                  <a:lnTo>
                    <a:pt x="655330" y="397515"/>
                  </a:lnTo>
                  <a:cubicBezTo>
                    <a:pt x="655330" y="397515"/>
                    <a:pt x="655330" y="397515"/>
                    <a:pt x="655330" y="395481"/>
                  </a:cubicBezTo>
                  <a:lnTo>
                    <a:pt x="655330" y="381243"/>
                  </a:lnTo>
                  <a:cubicBezTo>
                    <a:pt x="655330" y="381243"/>
                    <a:pt x="655330" y="381243"/>
                    <a:pt x="656166" y="381243"/>
                  </a:cubicBezTo>
                  <a:lnTo>
                    <a:pt x="662017" y="381243"/>
                  </a:lnTo>
                  <a:cubicBezTo>
                    <a:pt x="662017" y="381243"/>
                    <a:pt x="662017" y="381243"/>
                    <a:pt x="662017" y="382405"/>
                  </a:cubicBezTo>
                  <a:lnTo>
                    <a:pt x="662017" y="390541"/>
                  </a:lnTo>
                  <a:cubicBezTo>
                    <a:pt x="670933" y="392866"/>
                    <a:pt x="670933" y="392866"/>
                    <a:pt x="670933" y="341724"/>
                  </a:cubicBezTo>
                  <a:cubicBezTo>
                    <a:pt x="670933" y="341724"/>
                    <a:pt x="670933" y="341724"/>
                    <a:pt x="708826" y="341724"/>
                  </a:cubicBezTo>
                  <a:cubicBezTo>
                    <a:pt x="708826" y="341724"/>
                    <a:pt x="708826" y="341724"/>
                    <a:pt x="708826" y="267335"/>
                  </a:cubicBezTo>
                  <a:cubicBezTo>
                    <a:pt x="708826" y="267335"/>
                    <a:pt x="708826" y="267335"/>
                    <a:pt x="744490" y="267335"/>
                  </a:cubicBezTo>
                  <a:cubicBezTo>
                    <a:pt x="744490" y="267335"/>
                    <a:pt x="744490" y="267335"/>
                    <a:pt x="744490" y="266463"/>
                  </a:cubicBezTo>
                  <a:lnTo>
                    <a:pt x="744490" y="260361"/>
                  </a:lnTo>
                  <a:cubicBezTo>
                    <a:pt x="744490" y="260361"/>
                    <a:pt x="744490" y="260361"/>
                    <a:pt x="766781" y="260361"/>
                  </a:cubicBezTo>
                  <a:cubicBezTo>
                    <a:pt x="766781" y="260361"/>
                    <a:pt x="766781" y="260361"/>
                    <a:pt x="766781" y="220842"/>
                  </a:cubicBezTo>
                  <a:cubicBezTo>
                    <a:pt x="762322" y="220842"/>
                    <a:pt x="762322" y="220842"/>
                    <a:pt x="762322" y="219098"/>
                  </a:cubicBezTo>
                  <a:lnTo>
                    <a:pt x="762322" y="206894"/>
                  </a:lnTo>
                  <a:lnTo>
                    <a:pt x="766781" y="209219"/>
                  </a:lnTo>
                  <a:cubicBezTo>
                    <a:pt x="766781" y="209219"/>
                    <a:pt x="766781" y="209219"/>
                    <a:pt x="771239" y="185972"/>
                  </a:cubicBezTo>
                  <a:cubicBezTo>
                    <a:pt x="771239" y="185972"/>
                    <a:pt x="771239" y="185972"/>
                    <a:pt x="775697" y="209219"/>
                  </a:cubicBezTo>
                  <a:cubicBezTo>
                    <a:pt x="777926" y="206894"/>
                    <a:pt x="777926" y="206894"/>
                    <a:pt x="778204" y="206022"/>
                  </a:cubicBezTo>
                  <a:lnTo>
                    <a:pt x="780155" y="199920"/>
                  </a:lnTo>
                  <a:cubicBezTo>
                    <a:pt x="780155" y="199920"/>
                    <a:pt x="780155" y="199920"/>
                    <a:pt x="780712" y="198758"/>
                  </a:cubicBezTo>
                  <a:lnTo>
                    <a:pt x="784613" y="190621"/>
                  </a:lnTo>
                  <a:cubicBezTo>
                    <a:pt x="784613" y="190621"/>
                    <a:pt x="784613" y="190621"/>
                    <a:pt x="785170" y="189459"/>
                  </a:cubicBezTo>
                  <a:lnTo>
                    <a:pt x="789071" y="181323"/>
                  </a:lnTo>
                  <a:cubicBezTo>
                    <a:pt x="789071" y="181323"/>
                    <a:pt x="789071" y="181323"/>
                    <a:pt x="790464" y="180451"/>
                  </a:cubicBezTo>
                  <a:lnTo>
                    <a:pt x="800216" y="174349"/>
                  </a:lnTo>
                  <a:cubicBezTo>
                    <a:pt x="800216" y="174349"/>
                    <a:pt x="800216" y="174349"/>
                    <a:pt x="801888" y="173187"/>
                  </a:cubicBezTo>
                  <a:lnTo>
                    <a:pt x="813590" y="165050"/>
                  </a:lnTo>
                  <a:cubicBezTo>
                    <a:pt x="813590" y="165050"/>
                    <a:pt x="813590" y="165050"/>
                    <a:pt x="814426" y="163888"/>
                  </a:cubicBezTo>
                  <a:lnTo>
                    <a:pt x="820277" y="155752"/>
                  </a:lnTo>
                  <a:cubicBezTo>
                    <a:pt x="820277" y="155752"/>
                    <a:pt x="820277" y="155752"/>
                    <a:pt x="820834" y="153718"/>
                  </a:cubicBezTo>
                  <a:lnTo>
                    <a:pt x="824735" y="139479"/>
                  </a:lnTo>
                  <a:cubicBezTo>
                    <a:pt x="824735" y="139479"/>
                    <a:pt x="824735" y="139479"/>
                    <a:pt x="825292" y="141513"/>
                  </a:cubicBezTo>
                  <a:lnTo>
                    <a:pt x="829193" y="155752"/>
                  </a:lnTo>
                  <a:cubicBezTo>
                    <a:pt x="829193" y="155752"/>
                    <a:pt x="829193" y="155752"/>
                    <a:pt x="829750" y="156623"/>
                  </a:cubicBezTo>
                  <a:lnTo>
                    <a:pt x="833651" y="162726"/>
                  </a:lnTo>
                  <a:cubicBezTo>
                    <a:pt x="833651" y="162726"/>
                    <a:pt x="833651" y="162726"/>
                    <a:pt x="835044" y="163888"/>
                  </a:cubicBezTo>
                  <a:lnTo>
                    <a:pt x="844796" y="172024"/>
                  </a:lnTo>
                  <a:cubicBezTo>
                    <a:pt x="844796" y="172024"/>
                    <a:pt x="844796" y="172024"/>
                    <a:pt x="845911" y="173187"/>
                  </a:cubicBezTo>
                  <a:lnTo>
                    <a:pt x="853712" y="181323"/>
                  </a:lnTo>
                  <a:cubicBezTo>
                    <a:pt x="853712" y="181323"/>
                    <a:pt x="853712" y="181323"/>
                    <a:pt x="854827" y="182485"/>
                  </a:cubicBezTo>
                  <a:lnTo>
                    <a:pt x="862628" y="190621"/>
                  </a:lnTo>
                  <a:cubicBezTo>
                    <a:pt x="862628" y="190621"/>
                    <a:pt x="862628" y="190621"/>
                    <a:pt x="862907" y="191784"/>
                  </a:cubicBezTo>
                  <a:lnTo>
                    <a:pt x="864857" y="199920"/>
                  </a:lnTo>
                  <a:cubicBezTo>
                    <a:pt x="864857" y="199920"/>
                    <a:pt x="864857" y="199920"/>
                    <a:pt x="865136" y="201082"/>
                  </a:cubicBezTo>
                  <a:lnTo>
                    <a:pt x="867086" y="209219"/>
                  </a:lnTo>
                  <a:cubicBezTo>
                    <a:pt x="871544" y="209219"/>
                    <a:pt x="871544" y="209219"/>
                    <a:pt x="873773" y="185972"/>
                  </a:cubicBezTo>
                  <a:cubicBezTo>
                    <a:pt x="873773" y="185972"/>
                    <a:pt x="873773" y="185972"/>
                    <a:pt x="878231" y="209219"/>
                  </a:cubicBezTo>
                  <a:cubicBezTo>
                    <a:pt x="882689" y="209219"/>
                    <a:pt x="882689" y="209219"/>
                    <a:pt x="882689" y="210962"/>
                  </a:cubicBezTo>
                  <a:lnTo>
                    <a:pt x="882689" y="223167"/>
                  </a:lnTo>
                  <a:cubicBezTo>
                    <a:pt x="878231" y="223167"/>
                    <a:pt x="878231" y="223167"/>
                    <a:pt x="878231" y="255712"/>
                  </a:cubicBezTo>
                  <a:cubicBezTo>
                    <a:pt x="878231" y="255712"/>
                    <a:pt x="878231" y="255712"/>
                    <a:pt x="879346" y="255712"/>
                  </a:cubicBezTo>
                  <a:lnTo>
                    <a:pt x="887147" y="255712"/>
                  </a:lnTo>
                  <a:cubicBezTo>
                    <a:pt x="887147" y="260361"/>
                    <a:pt x="887147" y="260361"/>
                    <a:pt x="887983" y="260361"/>
                  </a:cubicBezTo>
                  <a:lnTo>
                    <a:pt x="893834" y="260361"/>
                  </a:lnTo>
                  <a:cubicBezTo>
                    <a:pt x="893834" y="260361"/>
                    <a:pt x="893834" y="260361"/>
                    <a:pt x="893834" y="259199"/>
                  </a:cubicBezTo>
                  <a:lnTo>
                    <a:pt x="893834" y="251062"/>
                  </a:lnTo>
                  <a:cubicBezTo>
                    <a:pt x="893834" y="251062"/>
                    <a:pt x="893834" y="251062"/>
                    <a:pt x="896063" y="251062"/>
                  </a:cubicBezTo>
                  <a:lnTo>
                    <a:pt x="911666" y="251062"/>
                  </a:lnTo>
                  <a:cubicBezTo>
                    <a:pt x="911666" y="251062"/>
                    <a:pt x="911666" y="251062"/>
                    <a:pt x="911666" y="249028"/>
                  </a:cubicBezTo>
                  <a:lnTo>
                    <a:pt x="911666" y="234790"/>
                  </a:lnTo>
                  <a:cubicBezTo>
                    <a:pt x="911666" y="234790"/>
                    <a:pt x="911666" y="234790"/>
                    <a:pt x="949560" y="234790"/>
                  </a:cubicBezTo>
                  <a:cubicBezTo>
                    <a:pt x="949560" y="234790"/>
                    <a:pt x="949560" y="234790"/>
                    <a:pt x="949560" y="236243"/>
                  </a:cubicBezTo>
                  <a:lnTo>
                    <a:pt x="949560" y="246413"/>
                  </a:lnTo>
                  <a:cubicBezTo>
                    <a:pt x="949560" y="246413"/>
                    <a:pt x="949560" y="246413"/>
                    <a:pt x="969621" y="246413"/>
                  </a:cubicBezTo>
                  <a:cubicBezTo>
                    <a:pt x="969621" y="246413"/>
                    <a:pt x="969621" y="246413"/>
                    <a:pt x="969621" y="248738"/>
                  </a:cubicBezTo>
                  <a:lnTo>
                    <a:pt x="969621" y="265010"/>
                  </a:lnTo>
                  <a:cubicBezTo>
                    <a:pt x="965163" y="265010"/>
                    <a:pt x="965163" y="265010"/>
                    <a:pt x="965163" y="265882"/>
                  </a:cubicBezTo>
                  <a:lnTo>
                    <a:pt x="965163" y="271984"/>
                  </a:lnTo>
                  <a:cubicBezTo>
                    <a:pt x="969621" y="271984"/>
                    <a:pt x="969621" y="271984"/>
                    <a:pt x="969621" y="273728"/>
                  </a:cubicBezTo>
                  <a:lnTo>
                    <a:pt x="969621" y="285932"/>
                  </a:lnTo>
                  <a:lnTo>
                    <a:pt x="965163" y="290581"/>
                  </a:lnTo>
                  <a:cubicBezTo>
                    <a:pt x="965163" y="290581"/>
                    <a:pt x="965163" y="290581"/>
                    <a:pt x="965163" y="346373"/>
                  </a:cubicBezTo>
                  <a:cubicBezTo>
                    <a:pt x="965163" y="346373"/>
                    <a:pt x="965163" y="346373"/>
                    <a:pt x="967113" y="346373"/>
                  </a:cubicBezTo>
                  <a:lnTo>
                    <a:pt x="980766" y="346373"/>
                  </a:lnTo>
                  <a:cubicBezTo>
                    <a:pt x="980766" y="351022"/>
                    <a:pt x="980766" y="351022"/>
                    <a:pt x="982437" y="351022"/>
                  </a:cubicBezTo>
                  <a:lnTo>
                    <a:pt x="994140" y="351022"/>
                  </a:lnTo>
                  <a:cubicBezTo>
                    <a:pt x="994140" y="351022"/>
                    <a:pt x="994140" y="351022"/>
                    <a:pt x="994140" y="353056"/>
                  </a:cubicBezTo>
                  <a:lnTo>
                    <a:pt x="994140" y="367295"/>
                  </a:lnTo>
                  <a:cubicBezTo>
                    <a:pt x="994140" y="367295"/>
                    <a:pt x="994140" y="367295"/>
                    <a:pt x="995812" y="367295"/>
                  </a:cubicBezTo>
                  <a:lnTo>
                    <a:pt x="1007514" y="367295"/>
                  </a:lnTo>
                  <a:cubicBezTo>
                    <a:pt x="1007514" y="367295"/>
                    <a:pt x="1007514" y="367295"/>
                    <a:pt x="1007514" y="365261"/>
                  </a:cubicBezTo>
                  <a:lnTo>
                    <a:pt x="1007514" y="351022"/>
                  </a:lnTo>
                  <a:cubicBezTo>
                    <a:pt x="1007514" y="351022"/>
                    <a:pt x="1007514" y="351022"/>
                    <a:pt x="1009464" y="349860"/>
                  </a:cubicBezTo>
                  <a:lnTo>
                    <a:pt x="1023117" y="341724"/>
                  </a:lnTo>
                  <a:cubicBezTo>
                    <a:pt x="1023117" y="341724"/>
                    <a:pt x="1023117" y="341724"/>
                    <a:pt x="1023117" y="320802"/>
                  </a:cubicBezTo>
                  <a:cubicBezTo>
                    <a:pt x="1018659" y="320802"/>
                    <a:pt x="1018659" y="320802"/>
                    <a:pt x="1018659" y="297555"/>
                  </a:cubicBezTo>
                  <a:cubicBezTo>
                    <a:pt x="1018659" y="297555"/>
                    <a:pt x="1018659" y="297555"/>
                    <a:pt x="1019773" y="297555"/>
                  </a:cubicBezTo>
                  <a:lnTo>
                    <a:pt x="1027575" y="297555"/>
                  </a:lnTo>
                  <a:cubicBezTo>
                    <a:pt x="1027575" y="295231"/>
                    <a:pt x="1027575" y="295231"/>
                    <a:pt x="1047636" y="295231"/>
                  </a:cubicBezTo>
                  <a:cubicBezTo>
                    <a:pt x="1047636" y="295231"/>
                    <a:pt x="1047636" y="295231"/>
                    <a:pt x="1047636" y="294068"/>
                  </a:cubicBezTo>
                  <a:lnTo>
                    <a:pt x="1047636" y="285932"/>
                  </a:lnTo>
                  <a:cubicBezTo>
                    <a:pt x="1047636" y="285932"/>
                    <a:pt x="1047636" y="285932"/>
                    <a:pt x="1049308" y="285932"/>
                  </a:cubicBezTo>
                  <a:lnTo>
                    <a:pt x="1061010" y="285932"/>
                  </a:lnTo>
                  <a:cubicBezTo>
                    <a:pt x="1061010" y="285932"/>
                    <a:pt x="1061010" y="285932"/>
                    <a:pt x="1061010" y="169700"/>
                  </a:cubicBezTo>
                  <a:cubicBezTo>
                    <a:pt x="1061010" y="169700"/>
                    <a:pt x="1061010" y="169700"/>
                    <a:pt x="1062125" y="169700"/>
                  </a:cubicBezTo>
                  <a:lnTo>
                    <a:pt x="1069926" y="169700"/>
                  </a:lnTo>
                  <a:cubicBezTo>
                    <a:pt x="1069926" y="169700"/>
                    <a:pt x="1069926" y="169700"/>
                    <a:pt x="1069926" y="167375"/>
                  </a:cubicBezTo>
                  <a:lnTo>
                    <a:pt x="1069926" y="151102"/>
                  </a:lnTo>
                  <a:cubicBezTo>
                    <a:pt x="1072155" y="151102"/>
                    <a:pt x="1072155" y="151102"/>
                    <a:pt x="1072155" y="104609"/>
                  </a:cubicBezTo>
                  <a:cubicBezTo>
                    <a:pt x="1072155" y="104609"/>
                    <a:pt x="1072155" y="104609"/>
                    <a:pt x="1073270" y="104609"/>
                  </a:cubicBezTo>
                  <a:lnTo>
                    <a:pt x="1081071" y="104609"/>
                  </a:lnTo>
                  <a:cubicBezTo>
                    <a:pt x="1081071" y="104609"/>
                    <a:pt x="1081071" y="104609"/>
                    <a:pt x="1081071" y="105772"/>
                  </a:cubicBezTo>
                  <a:lnTo>
                    <a:pt x="1081071" y="113908"/>
                  </a:lnTo>
                  <a:cubicBezTo>
                    <a:pt x="1085529" y="113908"/>
                    <a:pt x="1085529" y="113908"/>
                    <a:pt x="1085529" y="111583"/>
                  </a:cubicBezTo>
                  <a:lnTo>
                    <a:pt x="1085529" y="95311"/>
                  </a:lnTo>
                  <a:cubicBezTo>
                    <a:pt x="1085529" y="95311"/>
                    <a:pt x="1085529" y="95311"/>
                    <a:pt x="1086922" y="94730"/>
                  </a:cubicBezTo>
                  <a:lnTo>
                    <a:pt x="1096674" y="90662"/>
                  </a:lnTo>
                  <a:cubicBezTo>
                    <a:pt x="1096674" y="90662"/>
                    <a:pt x="1096674" y="90662"/>
                    <a:pt x="1097789" y="91243"/>
                  </a:cubicBezTo>
                  <a:lnTo>
                    <a:pt x="1105590" y="95311"/>
                  </a:lnTo>
                  <a:cubicBezTo>
                    <a:pt x="1105590" y="95311"/>
                    <a:pt x="1105590" y="95311"/>
                    <a:pt x="1107262" y="95311"/>
                  </a:cubicBezTo>
                  <a:lnTo>
                    <a:pt x="1118964" y="95311"/>
                  </a:lnTo>
                  <a:cubicBezTo>
                    <a:pt x="1118964" y="95311"/>
                    <a:pt x="1118964" y="95311"/>
                    <a:pt x="1118964" y="65090"/>
                  </a:cubicBezTo>
                  <a:cubicBezTo>
                    <a:pt x="1118964" y="65090"/>
                    <a:pt x="1118964" y="65090"/>
                    <a:pt x="1120079" y="65090"/>
                  </a:cubicBezTo>
                  <a:lnTo>
                    <a:pt x="1127880" y="65090"/>
                  </a:lnTo>
                  <a:cubicBezTo>
                    <a:pt x="1127880" y="69740"/>
                    <a:pt x="1127880" y="69740"/>
                    <a:pt x="1129273" y="69740"/>
                  </a:cubicBezTo>
                  <a:lnTo>
                    <a:pt x="1139026" y="69740"/>
                  </a:lnTo>
                  <a:cubicBezTo>
                    <a:pt x="1139026" y="65090"/>
                    <a:pt x="1139026" y="65090"/>
                    <a:pt x="1140140" y="65090"/>
                  </a:cubicBezTo>
                  <a:lnTo>
                    <a:pt x="1147942" y="65090"/>
                  </a:lnTo>
                  <a:cubicBezTo>
                    <a:pt x="1147942" y="65090"/>
                    <a:pt x="1147942" y="65090"/>
                    <a:pt x="1147942" y="99960"/>
                  </a:cubicBezTo>
                  <a:cubicBezTo>
                    <a:pt x="1147942" y="99960"/>
                    <a:pt x="1147942" y="99960"/>
                    <a:pt x="1149335" y="101122"/>
                  </a:cubicBezTo>
                  <a:lnTo>
                    <a:pt x="1159087" y="109259"/>
                  </a:lnTo>
                  <a:cubicBezTo>
                    <a:pt x="1156858" y="116233"/>
                    <a:pt x="1156858" y="116233"/>
                    <a:pt x="1181377" y="116233"/>
                  </a:cubicBezTo>
                  <a:cubicBezTo>
                    <a:pt x="1181377" y="116233"/>
                    <a:pt x="1181377" y="116233"/>
                    <a:pt x="1181377" y="114780"/>
                  </a:cubicBezTo>
                  <a:lnTo>
                    <a:pt x="1181377" y="104609"/>
                  </a:lnTo>
                  <a:cubicBezTo>
                    <a:pt x="1181377" y="104609"/>
                    <a:pt x="1181377" y="104609"/>
                    <a:pt x="1210354" y="95311"/>
                  </a:cubicBezTo>
                  <a:cubicBezTo>
                    <a:pt x="1210354" y="95311"/>
                    <a:pt x="1210354" y="95311"/>
                    <a:pt x="1210354" y="94149"/>
                  </a:cubicBezTo>
                  <a:lnTo>
                    <a:pt x="1210354" y="86012"/>
                  </a:lnTo>
                  <a:cubicBezTo>
                    <a:pt x="1210354" y="86012"/>
                    <a:pt x="1210354" y="86012"/>
                    <a:pt x="1211190" y="86012"/>
                  </a:cubicBezTo>
                  <a:lnTo>
                    <a:pt x="1217041" y="86012"/>
                  </a:lnTo>
                  <a:cubicBezTo>
                    <a:pt x="1217041" y="86012"/>
                    <a:pt x="1217041" y="86012"/>
                    <a:pt x="1217041" y="85141"/>
                  </a:cubicBezTo>
                  <a:lnTo>
                    <a:pt x="1217041" y="79038"/>
                  </a:lnTo>
                  <a:cubicBezTo>
                    <a:pt x="1217041" y="79038"/>
                    <a:pt x="1217041" y="79038"/>
                    <a:pt x="1219270" y="79038"/>
                  </a:cubicBezTo>
                  <a:lnTo>
                    <a:pt x="1234873" y="79038"/>
                  </a:lnTo>
                  <a:cubicBezTo>
                    <a:pt x="1234873" y="79038"/>
                    <a:pt x="1234873" y="79038"/>
                    <a:pt x="1234873" y="79910"/>
                  </a:cubicBezTo>
                  <a:lnTo>
                    <a:pt x="1234873" y="86012"/>
                  </a:lnTo>
                  <a:cubicBezTo>
                    <a:pt x="1234873" y="86012"/>
                    <a:pt x="1234873" y="86012"/>
                    <a:pt x="1236545" y="86012"/>
                  </a:cubicBezTo>
                  <a:lnTo>
                    <a:pt x="1248247" y="86012"/>
                  </a:lnTo>
                  <a:cubicBezTo>
                    <a:pt x="1248247" y="86012"/>
                    <a:pt x="1248247" y="86012"/>
                    <a:pt x="1248247" y="87756"/>
                  </a:cubicBezTo>
                  <a:lnTo>
                    <a:pt x="1248247" y="99960"/>
                  </a:lnTo>
                  <a:cubicBezTo>
                    <a:pt x="1248247" y="99960"/>
                    <a:pt x="1248247" y="99960"/>
                    <a:pt x="1272766" y="99960"/>
                  </a:cubicBezTo>
                  <a:cubicBezTo>
                    <a:pt x="1272766" y="99960"/>
                    <a:pt x="1272766" y="99960"/>
                    <a:pt x="1272766" y="98798"/>
                  </a:cubicBezTo>
                  <a:lnTo>
                    <a:pt x="1272766" y="90662"/>
                  </a:lnTo>
                  <a:cubicBezTo>
                    <a:pt x="1272766" y="90662"/>
                    <a:pt x="1272766" y="90662"/>
                    <a:pt x="1274159" y="90662"/>
                  </a:cubicBezTo>
                  <a:lnTo>
                    <a:pt x="1283911" y="90662"/>
                  </a:lnTo>
                  <a:cubicBezTo>
                    <a:pt x="1283911" y="90662"/>
                    <a:pt x="1283911" y="90662"/>
                    <a:pt x="1283911" y="89499"/>
                  </a:cubicBezTo>
                  <a:lnTo>
                    <a:pt x="1283911" y="81363"/>
                  </a:lnTo>
                  <a:cubicBezTo>
                    <a:pt x="1283911" y="81363"/>
                    <a:pt x="1283911" y="81363"/>
                    <a:pt x="1285583" y="81363"/>
                  </a:cubicBezTo>
                  <a:lnTo>
                    <a:pt x="1297285" y="81363"/>
                  </a:lnTo>
                  <a:cubicBezTo>
                    <a:pt x="1297285" y="81363"/>
                    <a:pt x="1297285" y="81363"/>
                    <a:pt x="1297285" y="82525"/>
                  </a:cubicBezTo>
                  <a:lnTo>
                    <a:pt x="1297285" y="90662"/>
                  </a:lnTo>
                  <a:cubicBezTo>
                    <a:pt x="1301743" y="90662"/>
                    <a:pt x="1301743" y="90662"/>
                    <a:pt x="1301743" y="34870"/>
                  </a:cubicBezTo>
                  <a:cubicBezTo>
                    <a:pt x="1301743" y="34870"/>
                    <a:pt x="1301743" y="34870"/>
                    <a:pt x="1402049" y="34870"/>
                  </a:cubicBezTo>
                  <a:cubicBezTo>
                    <a:pt x="1402049" y="34870"/>
                    <a:pt x="1402049" y="34870"/>
                    <a:pt x="1402049" y="109259"/>
                  </a:cubicBezTo>
                  <a:cubicBezTo>
                    <a:pt x="1402049" y="109259"/>
                    <a:pt x="1402049" y="109259"/>
                    <a:pt x="1404278" y="109259"/>
                  </a:cubicBezTo>
                  <a:lnTo>
                    <a:pt x="1419881" y="109259"/>
                  </a:lnTo>
                  <a:cubicBezTo>
                    <a:pt x="1419881" y="109259"/>
                    <a:pt x="1419881" y="109259"/>
                    <a:pt x="1419881" y="25571"/>
                  </a:cubicBezTo>
                  <a:cubicBezTo>
                    <a:pt x="1419881" y="25571"/>
                    <a:pt x="1419881" y="25571"/>
                    <a:pt x="1442171" y="13948"/>
                  </a:cubicBezTo>
                  <a:cubicBezTo>
                    <a:pt x="1442171" y="13948"/>
                    <a:pt x="1442171" y="13948"/>
                    <a:pt x="1471148" y="13948"/>
                  </a:cubicBezTo>
                  <a:cubicBezTo>
                    <a:pt x="1471148" y="13948"/>
                    <a:pt x="1471148" y="13948"/>
                    <a:pt x="1473099"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1"/>
            </a:p>
          </p:txBody>
        </p:sp>
        <p:sp>
          <p:nvSpPr>
            <p:cNvPr id="7" name="Rectangle 35">
              <a:extLst>
                <a:ext uri="{FF2B5EF4-FFF2-40B4-BE49-F238E27FC236}">
                  <a16:creationId xmlns:a16="http://schemas.microsoft.com/office/drawing/2014/main" id="{ED5CC755-6D85-456D-932E-6916C9A2FA9B}"/>
                </a:ext>
              </a:extLst>
            </p:cNvPr>
            <p:cNvSpPr/>
            <p:nvPr/>
          </p:nvSpPr>
          <p:spPr>
            <a:xfrm>
              <a:off x="2483768" y="3238221"/>
              <a:ext cx="3079941" cy="1160647"/>
            </a:xfrm>
            <a:custGeom>
              <a:avLst/>
              <a:gdLst/>
              <a:ahLst/>
              <a:cxnLst/>
              <a:rect l="l" t="t" r="r" b="b"/>
              <a:pathLst>
                <a:path w="3079941" h="1160647">
                  <a:moveTo>
                    <a:pt x="215205" y="0"/>
                  </a:moveTo>
                  <a:cubicBezTo>
                    <a:pt x="215205" y="18"/>
                    <a:pt x="215221" y="2040"/>
                    <a:pt x="217231" y="246443"/>
                  </a:cubicBezTo>
                  <a:cubicBezTo>
                    <a:pt x="217243" y="246467"/>
                    <a:pt x="217888" y="247808"/>
                    <a:pt x="255738" y="326429"/>
                  </a:cubicBezTo>
                  <a:cubicBezTo>
                    <a:pt x="255746" y="326429"/>
                    <a:pt x="255857" y="326429"/>
                    <a:pt x="257765" y="326429"/>
                  </a:cubicBezTo>
                  <a:lnTo>
                    <a:pt x="271952" y="326429"/>
                  </a:lnTo>
                  <a:cubicBezTo>
                    <a:pt x="271952" y="326443"/>
                    <a:pt x="271952" y="327005"/>
                    <a:pt x="271952" y="350208"/>
                  </a:cubicBezTo>
                  <a:cubicBezTo>
                    <a:pt x="271954" y="350214"/>
                    <a:pt x="271992" y="350272"/>
                    <a:pt x="272459" y="351019"/>
                  </a:cubicBezTo>
                  <a:lnTo>
                    <a:pt x="276005" y="356694"/>
                  </a:lnTo>
                  <a:cubicBezTo>
                    <a:pt x="276005" y="356714"/>
                    <a:pt x="276005" y="358229"/>
                    <a:pt x="276005" y="471268"/>
                  </a:cubicBezTo>
                  <a:cubicBezTo>
                    <a:pt x="276014" y="471268"/>
                    <a:pt x="276154" y="471268"/>
                    <a:pt x="278285" y="471268"/>
                  </a:cubicBezTo>
                  <a:lnTo>
                    <a:pt x="294246" y="471268"/>
                  </a:lnTo>
                  <a:cubicBezTo>
                    <a:pt x="294246" y="471288"/>
                    <a:pt x="294246" y="472923"/>
                    <a:pt x="294246" y="611783"/>
                  </a:cubicBezTo>
                  <a:cubicBezTo>
                    <a:pt x="294256" y="611782"/>
                    <a:pt x="294368" y="611761"/>
                    <a:pt x="295766" y="611513"/>
                  </a:cubicBezTo>
                  <a:lnTo>
                    <a:pt x="306406" y="609622"/>
                  </a:lnTo>
                  <a:cubicBezTo>
                    <a:pt x="306406" y="609644"/>
                    <a:pt x="306376" y="610978"/>
                    <a:pt x="304379" y="698254"/>
                  </a:cubicBezTo>
                  <a:cubicBezTo>
                    <a:pt x="304389" y="698256"/>
                    <a:pt x="304500" y="698276"/>
                    <a:pt x="305899" y="698525"/>
                  </a:cubicBezTo>
                  <a:lnTo>
                    <a:pt x="316539" y="700416"/>
                  </a:lnTo>
                  <a:cubicBezTo>
                    <a:pt x="316541" y="700423"/>
                    <a:pt x="316561" y="700487"/>
                    <a:pt x="316792" y="701227"/>
                  </a:cubicBezTo>
                  <a:lnTo>
                    <a:pt x="318566" y="706902"/>
                  </a:lnTo>
                  <a:cubicBezTo>
                    <a:pt x="318568" y="706893"/>
                    <a:pt x="318613" y="706750"/>
                    <a:pt x="319326" y="704470"/>
                  </a:cubicBezTo>
                  <a:lnTo>
                    <a:pt x="324646" y="687446"/>
                  </a:lnTo>
                  <a:cubicBezTo>
                    <a:pt x="324653" y="687446"/>
                    <a:pt x="324753" y="687446"/>
                    <a:pt x="326419" y="687446"/>
                  </a:cubicBezTo>
                  <a:lnTo>
                    <a:pt x="338833" y="687446"/>
                  </a:lnTo>
                  <a:cubicBezTo>
                    <a:pt x="338833" y="687463"/>
                    <a:pt x="338833" y="688156"/>
                    <a:pt x="338833" y="719872"/>
                  </a:cubicBezTo>
                  <a:cubicBezTo>
                    <a:pt x="338839" y="719877"/>
                    <a:pt x="338916" y="719917"/>
                    <a:pt x="339846" y="720413"/>
                  </a:cubicBezTo>
                  <a:lnTo>
                    <a:pt x="346940" y="724196"/>
                  </a:lnTo>
                  <a:cubicBezTo>
                    <a:pt x="346940" y="724205"/>
                    <a:pt x="346940" y="724306"/>
                    <a:pt x="346940" y="725547"/>
                  </a:cubicBezTo>
                  <a:lnTo>
                    <a:pt x="346940" y="735005"/>
                  </a:lnTo>
                  <a:cubicBezTo>
                    <a:pt x="346960" y="735005"/>
                    <a:pt x="347868" y="735005"/>
                    <a:pt x="391527" y="735005"/>
                  </a:cubicBezTo>
                  <a:cubicBezTo>
                    <a:pt x="391527" y="735013"/>
                    <a:pt x="391527" y="735096"/>
                    <a:pt x="391527" y="736086"/>
                  </a:cubicBezTo>
                  <a:lnTo>
                    <a:pt x="391527" y="743652"/>
                  </a:lnTo>
                  <a:cubicBezTo>
                    <a:pt x="391536" y="743652"/>
                    <a:pt x="391657" y="743652"/>
                    <a:pt x="393553" y="743652"/>
                  </a:cubicBezTo>
                  <a:lnTo>
                    <a:pt x="407740" y="743652"/>
                  </a:lnTo>
                  <a:cubicBezTo>
                    <a:pt x="407740" y="743634"/>
                    <a:pt x="407740" y="742905"/>
                    <a:pt x="407740" y="713387"/>
                  </a:cubicBezTo>
                  <a:cubicBezTo>
                    <a:pt x="407761" y="713387"/>
                    <a:pt x="408691" y="713387"/>
                    <a:pt x="452327" y="713387"/>
                  </a:cubicBezTo>
                  <a:cubicBezTo>
                    <a:pt x="452327" y="713379"/>
                    <a:pt x="452327" y="713282"/>
                    <a:pt x="452327" y="712036"/>
                  </a:cubicBezTo>
                  <a:lnTo>
                    <a:pt x="452327" y="702578"/>
                  </a:lnTo>
                  <a:cubicBezTo>
                    <a:pt x="452333" y="702578"/>
                    <a:pt x="452407" y="702578"/>
                    <a:pt x="453341" y="702578"/>
                  </a:cubicBezTo>
                  <a:lnTo>
                    <a:pt x="460434" y="702578"/>
                  </a:lnTo>
                  <a:cubicBezTo>
                    <a:pt x="460434" y="702571"/>
                    <a:pt x="460434" y="702458"/>
                    <a:pt x="460434" y="700687"/>
                  </a:cubicBezTo>
                  <a:lnTo>
                    <a:pt x="460434" y="687446"/>
                  </a:lnTo>
                  <a:cubicBezTo>
                    <a:pt x="460443" y="687446"/>
                    <a:pt x="460515" y="687446"/>
                    <a:pt x="461194" y="687446"/>
                  </a:cubicBezTo>
                  <a:lnTo>
                    <a:pt x="466514" y="687446"/>
                  </a:lnTo>
                  <a:cubicBezTo>
                    <a:pt x="466514" y="687439"/>
                    <a:pt x="466514" y="687354"/>
                    <a:pt x="466514" y="686365"/>
                  </a:cubicBezTo>
                  <a:lnTo>
                    <a:pt x="466514" y="678798"/>
                  </a:lnTo>
                  <a:cubicBezTo>
                    <a:pt x="466522" y="678798"/>
                    <a:pt x="466646" y="678798"/>
                    <a:pt x="468541" y="678798"/>
                  </a:cubicBezTo>
                  <a:lnTo>
                    <a:pt x="482728" y="678798"/>
                  </a:lnTo>
                  <a:cubicBezTo>
                    <a:pt x="482728" y="678805"/>
                    <a:pt x="482728" y="678882"/>
                    <a:pt x="482728" y="679879"/>
                  </a:cubicBezTo>
                  <a:lnTo>
                    <a:pt x="482728" y="687446"/>
                  </a:lnTo>
                  <a:cubicBezTo>
                    <a:pt x="482739" y="687446"/>
                    <a:pt x="483240" y="687446"/>
                    <a:pt x="505021" y="687446"/>
                  </a:cubicBezTo>
                  <a:cubicBezTo>
                    <a:pt x="505021" y="687438"/>
                    <a:pt x="505021" y="687324"/>
                    <a:pt x="505021" y="685554"/>
                  </a:cubicBezTo>
                  <a:lnTo>
                    <a:pt x="505021" y="672313"/>
                  </a:lnTo>
                  <a:cubicBezTo>
                    <a:pt x="505027" y="672313"/>
                    <a:pt x="505124" y="672313"/>
                    <a:pt x="506795" y="672313"/>
                  </a:cubicBezTo>
                  <a:lnTo>
                    <a:pt x="519208" y="672313"/>
                  </a:lnTo>
                  <a:cubicBezTo>
                    <a:pt x="519208" y="672325"/>
                    <a:pt x="519208" y="672839"/>
                    <a:pt x="519208" y="696093"/>
                  </a:cubicBezTo>
                  <a:cubicBezTo>
                    <a:pt x="519215" y="696093"/>
                    <a:pt x="519295" y="696093"/>
                    <a:pt x="520222" y="696093"/>
                  </a:cubicBezTo>
                  <a:lnTo>
                    <a:pt x="527315" y="696093"/>
                  </a:lnTo>
                  <a:cubicBezTo>
                    <a:pt x="527315" y="696087"/>
                    <a:pt x="527315" y="696006"/>
                    <a:pt x="527315" y="695012"/>
                  </a:cubicBezTo>
                  <a:lnTo>
                    <a:pt x="527315" y="687446"/>
                  </a:lnTo>
                  <a:cubicBezTo>
                    <a:pt x="527324" y="687446"/>
                    <a:pt x="527442" y="687446"/>
                    <a:pt x="529088" y="687446"/>
                  </a:cubicBezTo>
                  <a:lnTo>
                    <a:pt x="541502" y="687446"/>
                  </a:lnTo>
                  <a:cubicBezTo>
                    <a:pt x="541502" y="687459"/>
                    <a:pt x="541502" y="688018"/>
                    <a:pt x="541502" y="713387"/>
                  </a:cubicBezTo>
                  <a:cubicBezTo>
                    <a:pt x="541510" y="713387"/>
                    <a:pt x="541628" y="713387"/>
                    <a:pt x="543529" y="713387"/>
                  </a:cubicBezTo>
                  <a:lnTo>
                    <a:pt x="557715" y="713387"/>
                  </a:lnTo>
                  <a:cubicBezTo>
                    <a:pt x="557715" y="713398"/>
                    <a:pt x="557715" y="713513"/>
                    <a:pt x="557715" y="715008"/>
                  </a:cubicBezTo>
                  <a:lnTo>
                    <a:pt x="557715" y="726358"/>
                  </a:lnTo>
                  <a:cubicBezTo>
                    <a:pt x="557723" y="726358"/>
                    <a:pt x="557794" y="726358"/>
                    <a:pt x="558475" y="726358"/>
                  </a:cubicBezTo>
                  <a:lnTo>
                    <a:pt x="563796" y="726358"/>
                  </a:lnTo>
                  <a:cubicBezTo>
                    <a:pt x="563796" y="726350"/>
                    <a:pt x="563796" y="726274"/>
                    <a:pt x="563796" y="725547"/>
                  </a:cubicBezTo>
                  <a:lnTo>
                    <a:pt x="563796" y="719872"/>
                  </a:lnTo>
                  <a:cubicBezTo>
                    <a:pt x="563813" y="719872"/>
                    <a:pt x="564532" y="719872"/>
                    <a:pt x="594196" y="719872"/>
                  </a:cubicBezTo>
                  <a:cubicBezTo>
                    <a:pt x="594196" y="719886"/>
                    <a:pt x="594196" y="720449"/>
                    <a:pt x="594196" y="743652"/>
                  </a:cubicBezTo>
                  <a:cubicBezTo>
                    <a:pt x="594203" y="743652"/>
                    <a:pt x="594282" y="743652"/>
                    <a:pt x="595209" y="743652"/>
                  </a:cubicBezTo>
                  <a:lnTo>
                    <a:pt x="602303" y="743652"/>
                  </a:lnTo>
                  <a:cubicBezTo>
                    <a:pt x="602303" y="743659"/>
                    <a:pt x="602303" y="743732"/>
                    <a:pt x="602303" y="744733"/>
                  </a:cubicBezTo>
                  <a:lnTo>
                    <a:pt x="602303" y="752299"/>
                  </a:lnTo>
                  <a:cubicBezTo>
                    <a:pt x="602312" y="752299"/>
                    <a:pt x="602385" y="752299"/>
                    <a:pt x="603063" y="752299"/>
                  </a:cubicBezTo>
                  <a:lnTo>
                    <a:pt x="608383" y="752299"/>
                  </a:lnTo>
                  <a:cubicBezTo>
                    <a:pt x="608383" y="752292"/>
                    <a:pt x="608383" y="752172"/>
                    <a:pt x="608383" y="750137"/>
                  </a:cubicBezTo>
                  <a:lnTo>
                    <a:pt x="608383" y="735005"/>
                  </a:lnTo>
                  <a:cubicBezTo>
                    <a:pt x="608390" y="735005"/>
                    <a:pt x="608468" y="735005"/>
                    <a:pt x="609396" y="735005"/>
                  </a:cubicBezTo>
                  <a:lnTo>
                    <a:pt x="616490" y="735005"/>
                  </a:lnTo>
                  <a:cubicBezTo>
                    <a:pt x="616490" y="735013"/>
                    <a:pt x="616490" y="735096"/>
                    <a:pt x="616490" y="736086"/>
                  </a:cubicBezTo>
                  <a:lnTo>
                    <a:pt x="616490" y="743652"/>
                  </a:lnTo>
                  <a:lnTo>
                    <a:pt x="621810" y="741659"/>
                  </a:lnTo>
                  <a:cubicBezTo>
                    <a:pt x="622570" y="741287"/>
                    <a:pt x="622570" y="741085"/>
                    <a:pt x="622570" y="740679"/>
                  </a:cubicBezTo>
                  <a:lnTo>
                    <a:pt x="622570" y="735005"/>
                  </a:lnTo>
                  <a:cubicBezTo>
                    <a:pt x="622587" y="735005"/>
                    <a:pt x="623388" y="735005"/>
                    <a:pt x="661077" y="735005"/>
                  </a:cubicBezTo>
                  <a:cubicBezTo>
                    <a:pt x="661077" y="735019"/>
                    <a:pt x="661077" y="735566"/>
                    <a:pt x="661077" y="758784"/>
                  </a:cubicBezTo>
                  <a:cubicBezTo>
                    <a:pt x="661085" y="758784"/>
                    <a:pt x="661203" y="758784"/>
                    <a:pt x="663103" y="758784"/>
                  </a:cubicBezTo>
                  <a:lnTo>
                    <a:pt x="677290" y="758784"/>
                  </a:lnTo>
                  <a:cubicBezTo>
                    <a:pt x="677290" y="758792"/>
                    <a:pt x="677290" y="758874"/>
                    <a:pt x="677290" y="759865"/>
                  </a:cubicBezTo>
                  <a:lnTo>
                    <a:pt x="677290" y="767431"/>
                  </a:lnTo>
                  <a:cubicBezTo>
                    <a:pt x="677299" y="767431"/>
                    <a:pt x="677422" y="767431"/>
                    <a:pt x="679064" y="767431"/>
                  </a:cubicBezTo>
                  <a:lnTo>
                    <a:pt x="691477" y="767431"/>
                  </a:lnTo>
                  <a:cubicBezTo>
                    <a:pt x="691477" y="767419"/>
                    <a:pt x="691477" y="766908"/>
                    <a:pt x="691477" y="743652"/>
                  </a:cubicBezTo>
                  <a:cubicBezTo>
                    <a:pt x="691484" y="743652"/>
                    <a:pt x="691562" y="743652"/>
                    <a:pt x="692490" y="743652"/>
                  </a:cubicBezTo>
                  <a:lnTo>
                    <a:pt x="699584" y="743652"/>
                  </a:lnTo>
                  <a:cubicBezTo>
                    <a:pt x="699584" y="743633"/>
                    <a:pt x="699584" y="742862"/>
                    <a:pt x="699584" y="711225"/>
                  </a:cubicBezTo>
                  <a:cubicBezTo>
                    <a:pt x="699591" y="711225"/>
                    <a:pt x="699668" y="711225"/>
                    <a:pt x="700597" y="711225"/>
                  </a:cubicBezTo>
                  <a:lnTo>
                    <a:pt x="707691" y="711225"/>
                  </a:lnTo>
                  <a:cubicBezTo>
                    <a:pt x="707691" y="711219"/>
                    <a:pt x="707691" y="711110"/>
                    <a:pt x="707691" y="709334"/>
                  </a:cubicBezTo>
                  <a:lnTo>
                    <a:pt x="707691" y="696093"/>
                  </a:lnTo>
                  <a:cubicBezTo>
                    <a:pt x="705664" y="696093"/>
                    <a:pt x="705664" y="696093"/>
                    <a:pt x="706424" y="694471"/>
                  </a:cubicBezTo>
                  <a:lnTo>
                    <a:pt x="711744" y="683122"/>
                  </a:lnTo>
                  <a:cubicBezTo>
                    <a:pt x="711749" y="683139"/>
                    <a:pt x="711944" y="683813"/>
                    <a:pt x="719851" y="711225"/>
                  </a:cubicBezTo>
                  <a:cubicBezTo>
                    <a:pt x="719859" y="711225"/>
                    <a:pt x="719932" y="711225"/>
                    <a:pt x="720611" y="711225"/>
                  </a:cubicBezTo>
                  <a:lnTo>
                    <a:pt x="725931" y="711225"/>
                  </a:lnTo>
                  <a:cubicBezTo>
                    <a:pt x="725931" y="711212"/>
                    <a:pt x="725931" y="710033"/>
                    <a:pt x="725931" y="605298"/>
                  </a:cubicBezTo>
                  <a:cubicBezTo>
                    <a:pt x="725941" y="605298"/>
                    <a:pt x="726055" y="605298"/>
                    <a:pt x="727451" y="605298"/>
                  </a:cubicBezTo>
                  <a:lnTo>
                    <a:pt x="738091" y="605298"/>
                  </a:lnTo>
                  <a:cubicBezTo>
                    <a:pt x="738091" y="605276"/>
                    <a:pt x="738091" y="604266"/>
                    <a:pt x="738091" y="557739"/>
                  </a:cubicBezTo>
                  <a:cubicBezTo>
                    <a:pt x="738108" y="557739"/>
                    <a:pt x="738733" y="557739"/>
                    <a:pt x="764438" y="557739"/>
                  </a:cubicBezTo>
                  <a:cubicBezTo>
                    <a:pt x="764438" y="557727"/>
                    <a:pt x="764438" y="557217"/>
                    <a:pt x="764438" y="536121"/>
                  </a:cubicBezTo>
                  <a:cubicBezTo>
                    <a:pt x="764457" y="536121"/>
                    <a:pt x="765246" y="536121"/>
                    <a:pt x="798892" y="536121"/>
                  </a:cubicBezTo>
                  <a:cubicBezTo>
                    <a:pt x="798892" y="536129"/>
                    <a:pt x="798892" y="536259"/>
                    <a:pt x="798892" y="538553"/>
                  </a:cubicBezTo>
                  <a:lnTo>
                    <a:pt x="798892" y="555577"/>
                  </a:lnTo>
                  <a:cubicBezTo>
                    <a:pt x="798901" y="555577"/>
                    <a:pt x="799032" y="555577"/>
                    <a:pt x="801172" y="555577"/>
                  </a:cubicBezTo>
                  <a:lnTo>
                    <a:pt x="817132" y="555577"/>
                  </a:lnTo>
                  <a:cubicBezTo>
                    <a:pt x="817132" y="555595"/>
                    <a:pt x="817132" y="556489"/>
                    <a:pt x="817132" y="603136"/>
                  </a:cubicBezTo>
                  <a:cubicBezTo>
                    <a:pt x="817138" y="603136"/>
                    <a:pt x="817214" y="603136"/>
                    <a:pt x="818145" y="603136"/>
                  </a:cubicBezTo>
                  <a:lnTo>
                    <a:pt x="825239" y="603136"/>
                  </a:lnTo>
                  <a:lnTo>
                    <a:pt x="839426" y="607460"/>
                  </a:lnTo>
                  <a:cubicBezTo>
                    <a:pt x="839426" y="607470"/>
                    <a:pt x="839426" y="608120"/>
                    <a:pt x="839426" y="646372"/>
                  </a:cubicBezTo>
                  <a:cubicBezTo>
                    <a:pt x="839432" y="646372"/>
                    <a:pt x="839507" y="646372"/>
                    <a:pt x="840439" y="646372"/>
                  </a:cubicBezTo>
                  <a:lnTo>
                    <a:pt x="847532" y="646372"/>
                  </a:lnTo>
                  <a:cubicBezTo>
                    <a:pt x="847532" y="646382"/>
                    <a:pt x="847532" y="646488"/>
                    <a:pt x="847532" y="647993"/>
                  </a:cubicBezTo>
                  <a:lnTo>
                    <a:pt x="847532" y="659342"/>
                  </a:lnTo>
                  <a:cubicBezTo>
                    <a:pt x="847540" y="659342"/>
                    <a:pt x="847664" y="659342"/>
                    <a:pt x="849559" y="659342"/>
                  </a:cubicBezTo>
                  <a:lnTo>
                    <a:pt x="863746" y="659342"/>
                  </a:lnTo>
                  <a:lnTo>
                    <a:pt x="869826" y="665828"/>
                  </a:lnTo>
                  <a:cubicBezTo>
                    <a:pt x="869826" y="665840"/>
                    <a:pt x="869826" y="666326"/>
                    <a:pt x="869826" y="687446"/>
                  </a:cubicBezTo>
                  <a:cubicBezTo>
                    <a:pt x="869835" y="687446"/>
                    <a:pt x="869966" y="687446"/>
                    <a:pt x="872106" y="687446"/>
                  </a:cubicBezTo>
                  <a:lnTo>
                    <a:pt x="888066" y="687446"/>
                  </a:lnTo>
                  <a:cubicBezTo>
                    <a:pt x="888066" y="687453"/>
                    <a:pt x="888066" y="687533"/>
                    <a:pt x="888066" y="688526"/>
                  </a:cubicBezTo>
                  <a:lnTo>
                    <a:pt x="888066" y="696093"/>
                  </a:lnTo>
                  <a:cubicBezTo>
                    <a:pt x="888075" y="696093"/>
                    <a:pt x="888174" y="696093"/>
                    <a:pt x="889333" y="696093"/>
                  </a:cubicBezTo>
                  <a:lnTo>
                    <a:pt x="898200" y="696093"/>
                  </a:lnTo>
                  <a:cubicBezTo>
                    <a:pt x="898200" y="696102"/>
                    <a:pt x="898200" y="696231"/>
                    <a:pt x="898200" y="698254"/>
                  </a:cubicBezTo>
                  <a:lnTo>
                    <a:pt x="898200" y="713387"/>
                  </a:lnTo>
                  <a:cubicBezTo>
                    <a:pt x="902253" y="713387"/>
                    <a:pt x="902253" y="713387"/>
                    <a:pt x="902253" y="711495"/>
                  </a:cubicBezTo>
                  <a:lnTo>
                    <a:pt x="902253" y="698254"/>
                  </a:lnTo>
                  <a:cubicBezTo>
                    <a:pt x="902259" y="698254"/>
                    <a:pt x="902337" y="698254"/>
                    <a:pt x="903266" y="698254"/>
                  </a:cubicBezTo>
                  <a:lnTo>
                    <a:pt x="910360" y="698254"/>
                  </a:lnTo>
                  <a:cubicBezTo>
                    <a:pt x="910360" y="698265"/>
                    <a:pt x="910360" y="698384"/>
                    <a:pt x="910360" y="699876"/>
                  </a:cubicBezTo>
                  <a:lnTo>
                    <a:pt x="910360" y="711225"/>
                  </a:lnTo>
                  <a:cubicBezTo>
                    <a:pt x="910369" y="711225"/>
                    <a:pt x="910442" y="711225"/>
                    <a:pt x="911120" y="711225"/>
                  </a:cubicBezTo>
                  <a:lnTo>
                    <a:pt x="916440" y="711225"/>
                  </a:lnTo>
                  <a:cubicBezTo>
                    <a:pt x="916440" y="706902"/>
                    <a:pt x="916440" y="706902"/>
                    <a:pt x="965080" y="706902"/>
                  </a:cubicBezTo>
                  <a:cubicBezTo>
                    <a:pt x="965080" y="706911"/>
                    <a:pt x="965080" y="707012"/>
                    <a:pt x="965080" y="708253"/>
                  </a:cubicBezTo>
                  <a:lnTo>
                    <a:pt x="965080" y="717710"/>
                  </a:lnTo>
                  <a:cubicBezTo>
                    <a:pt x="965088" y="717710"/>
                    <a:pt x="965163" y="717710"/>
                    <a:pt x="965840" y="717710"/>
                  </a:cubicBezTo>
                  <a:lnTo>
                    <a:pt x="971161" y="717710"/>
                  </a:lnTo>
                  <a:cubicBezTo>
                    <a:pt x="971161" y="717719"/>
                    <a:pt x="971161" y="717841"/>
                    <a:pt x="971161" y="719872"/>
                  </a:cubicBezTo>
                  <a:lnTo>
                    <a:pt x="971161" y="735005"/>
                  </a:lnTo>
                  <a:cubicBezTo>
                    <a:pt x="971169" y="735001"/>
                    <a:pt x="971285" y="734923"/>
                    <a:pt x="973187" y="733654"/>
                  </a:cubicBezTo>
                  <a:lnTo>
                    <a:pt x="987374" y="724196"/>
                  </a:lnTo>
                  <a:cubicBezTo>
                    <a:pt x="987376" y="724177"/>
                    <a:pt x="987507" y="723302"/>
                    <a:pt x="993454" y="683122"/>
                  </a:cubicBezTo>
                  <a:cubicBezTo>
                    <a:pt x="993463" y="683120"/>
                    <a:pt x="993532" y="683094"/>
                    <a:pt x="994214" y="682852"/>
                  </a:cubicBezTo>
                  <a:lnTo>
                    <a:pt x="999534" y="680960"/>
                  </a:lnTo>
                  <a:cubicBezTo>
                    <a:pt x="999534" y="680944"/>
                    <a:pt x="999567" y="679883"/>
                    <a:pt x="1001561" y="611783"/>
                  </a:cubicBezTo>
                  <a:cubicBezTo>
                    <a:pt x="1001561" y="611801"/>
                    <a:pt x="1001594" y="612892"/>
                    <a:pt x="1003588" y="680960"/>
                  </a:cubicBezTo>
                  <a:cubicBezTo>
                    <a:pt x="1003597" y="680963"/>
                    <a:pt x="1003668" y="680988"/>
                    <a:pt x="1004348" y="681230"/>
                  </a:cubicBezTo>
                  <a:lnTo>
                    <a:pt x="1009668" y="683122"/>
                  </a:lnTo>
                  <a:cubicBezTo>
                    <a:pt x="1009668" y="683102"/>
                    <a:pt x="1009668" y="681769"/>
                    <a:pt x="1009668" y="596651"/>
                  </a:cubicBezTo>
                  <a:cubicBezTo>
                    <a:pt x="1013721" y="596651"/>
                    <a:pt x="1013721" y="596651"/>
                    <a:pt x="1013721" y="564224"/>
                  </a:cubicBezTo>
                  <a:cubicBezTo>
                    <a:pt x="1013733" y="564224"/>
                    <a:pt x="1014419" y="564224"/>
                    <a:pt x="1052228" y="564224"/>
                  </a:cubicBezTo>
                  <a:cubicBezTo>
                    <a:pt x="1052228" y="564241"/>
                    <a:pt x="1052228" y="564959"/>
                    <a:pt x="1052228" y="596651"/>
                  </a:cubicBezTo>
                  <a:cubicBezTo>
                    <a:pt x="1052237" y="596651"/>
                    <a:pt x="1052309" y="596651"/>
                    <a:pt x="1052988" y="596651"/>
                  </a:cubicBezTo>
                  <a:lnTo>
                    <a:pt x="1058308" y="596651"/>
                  </a:lnTo>
                  <a:cubicBezTo>
                    <a:pt x="1058308" y="596630"/>
                    <a:pt x="1058308" y="595324"/>
                    <a:pt x="1058308" y="514503"/>
                  </a:cubicBezTo>
                  <a:cubicBezTo>
                    <a:pt x="1058314" y="514503"/>
                    <a:pt x="1058413" y="514503"/>
                    <a:pt x="1060082" y="514503"/>
                  </a:cubicBezTo>
                  <a:lnTo>
                    <a:pt x="1072495" y="514503"/>
                  </a:lnTo>
                  <a:cubicBezTo>
                    <a:pt x="1072495" y="514496"/>
                    <a:pt x="1072495" y="514385"/>
                    <a:pt x="1072495" y="512612"/>
                  </a:cubicBezTo>
                  <a:lnTo>
                    <a:pt x="1072495" y="499371"/>
                  </a:lnTo>
                  <a:cubicBezTo>
                    <a:pt x="1072506" y="499371"/>
                    <a:pt x="1073004" y="499371"/>
                    <a:pt x="1094789" y="499371"/>
                  </a:cubicBezTo>
                  <a:cubicBezTo>
                    <a:pt x="1094789" y="499364"/>
                    <a:pt x="1094789" y="499283"/>
                    <a:pt x="1094789" y="498290"/>
                  </a:cubicBezTo>
                  <a:lnTo>
                    <a:pt x="1094789" y="490724"/>
                  </a:lnTo>
                  <a:cubicBezTo>
                    <a:pt x="1094796" y="490724"/>
                    <a:pt x="1094906" y="490724"/>
                    <a:pt x="1096562" y="490724"/>
                  </a:cubicBezTo>
                  <a:lnTo>
                    <a:pt x="1108976" y="490724"/>
                  </a:lnTo>
                  <a:cubicBezTo>
                    <a:pt x="1108976" y="490732"/>
                    <a:pt x="1108976" y="490811"/>
                    <a:pt x="1108976" y="491805"/>
                  </a:cubicBezTo>
                  <a:lnTo>
                    <a:pt x="1108976" y="499371"/>
                  </a:lnTo>
                  <a:cubicBezTo>
                    <a:pt x="1108985" y="499371"/>
                    <a:pt x="1109058" y="499371"/>
                    <a:pt x="1109736" y="499371"/>
                  </a:cubicBezTo>
                  <a:lnTo>
                    <a:pt x="1115056" y="499371"/>
                  </a:lnTo>
                  <a:lnTo>
                    <a:pt x="1125189" y="495047"/>
                  </a:lnTo>
                  <a:lnTo>
                    <a:pt x="1129242" y="498290"/>
                  </a:lnTo>
                  <a:lnTo>
                    <a:pt x="1129242" y="490724"/>
                  </a:lnTo>
                  <a:cubicBezTo>
                    <a:pt x="1129251" y="490724"/>
                    <a:pt x="1129388" y="490724"/>
                    <a:pt x="1131522" y="490724"/>
                  </a:cubicBezTo>
                  <a:lnTo>
                    <a:pt x="1147483" y="490724"/>
                  </a:lnTo>
                  <a:cubicBezTo>
                    <a:pt x="1147483" y="490732"/>
                    <a:pt x="1147483" y="490811"/>
                    <a:pt x="1147483" y="491805"/>
                  </a:cubicBezTo>
                  <a:lnTo>
                    <a:pt x="1147483" y="499371"/>
                  </a:lnTo>
                  <a:cubicBezTo>
                    <a:pt x="1147502" y="499371"/>
                    <a:pt x="1148238" y="499371"/>
                    <a:pt x="1177883" y="499371"/>
                  </a:cubicBezTo>
                  <a:cubicBezTo>
                    <a:pt x="1177883" y="499381"/>
                    <a:pt x="1177883" y="499490"/>
                    <a:pt x="1177883" y="500992"/>
                  </a:cubicBezTo>
                  <a:lnTo>
                    <a:pt x="1177883" y="512342"/>
                  </a:lnTo>
                  <a:cubicBezTo>
                    <a:pt x="1177900" y="512342"/>
                    <a:pt x="1178540" y="512342"/>
                    <a:pt x="1204230" y="512342"/>
                  </a:cubicBezTo>
                  <a:cubicBezTo>
                    <a:pt x="1204230" y="512358"/>
                    <a:pt x="1204230" y="513038"/>
                    <a:pt x="1204230" y="542606"/>
                  </a:cubicBezTo>
                  <a:cubicBezTo>
                    <a:pt x="1204239" y="542606"/>
                    <a:pt x="1204312" y="542606"/>
                    <a:pt x="1204990" y="542606"/>
                  </a:cubicBezTo>
                  <a:lnTo>
                    <a:pt x="1210310" y="542606"/>
                  </a:lnTo>
                  <a:cubicBezTo>
                    <a:pt x="1210310" y="542613"/>
                    <a:pt x="1210310" y="542699"/>
                    <a:pt x="1210310" y="543687"/>
                  </a:cubicBezTo>
                  <a:lnTo>
                    <a:pt x="1210310" y="551254"/>
                  </a:lnTo>
                  <a:cubicBezTo>
                    <a:pt x="1214364" y="551254"/>
                    <a:pt x="1214364" y="551254"/>
                    <a:pt x="1214364" y="581518"/>
                  </a:cubicBezTo>
                  <a:cubicBezTo>
                    <a:pt x="1214373" y="581518"/>
                    <a:pt x="1214447" y="581518"/>
                    <a:pt x="1215124" y="581518"/>
                  </a:cubicBezTo>
                  <a:lnTo>
                    <a:pt x="1220444" y="581518"/>
                  </a:lnTo>
                  <a:cubicBezTo>
                    <a:pt x="1220444" y="581527"/>
                    <a:pt x="1220444" y="581594"/>
                    <a:pt x="1220444" y="582329"/>
                  </a:cubicBezTo>
                  <a:lnTo>
                    <a:pt x="1220444" y="588004"/>
                  </a:lnTo>
                  <a:cubicBezTo>
                    <a:pt x="1220450" y="588004"/>
                    <a:pt x="1220528" y="588004"/>
                    <a:pt x="1221457" y="588004"/>
                  </a:cubicBezTo>
                  <a:lnTo>
                    <a:pt x="1228550" y="588004"/>
                  </a:lnTo>
                  <a:cubicBezTo>
                    <a:pt x="1228550" y="588021"/>
                    <a:pt x="1228550" y="588734"/>
                    <a:pt x="1228550" y="618269"/>
                  </a:cubicBezTo>
                  <a:cubicBezTo>
                    <a:pt x="1228558" y="618269"/>
                    <a:pt x="1228678" y="618269"/>
                    <a:pt x="1230577" y="618269"/>
                  </a:cubicBezTo>
                  <a:lnTo>
                    <a:pt x="1244764" y="618269"/>
                  </a:lnTo>
                  <a:cubicBezTo>
                    <a:pt x="1244764" y="618285"/>
                    <a:pt x="1244764" y="618865"/>
                    <a:pt x="1244764" y="642048"/>
                  </a:cubicBezTo>
                  <a:cubicBezTo>
                    <a:pt x="1246791" y="642048"/>
                    <a:pt x="1246791" y="642048"/>
                    <a:pt x="1246791" y="643669"/>
                  </a:cubicBezTo>
                  <a:lnTo>
                    <a:pt x="1246791" y="655019"/>
                  </a:lnTo>
                  <a:cubicBezTo>
                    <a:pt x="1246800" y="655019"/>
                    <a:pt x="1246870" y="655019"/>
                    <a:pt x="1247551" y="655019"/>
                  </a:cubicBezTo>
                  <a:lnTo>
                    <a:pt x="1252871" y="655019"/>
                  </a:lnTo>
                  <a:cubicBezTo>
                    <a:pt x="1252871" y="655033"/>
                    <a:pt x="1252871" y="655596"/>
                    <a:pt x="1252871" y="678798"/>
                  </a:cubicBezTo>
                  <a:cubicBezTo>
                    <a:pt x="1252879" y="678798"/>
                    <a:pt x="1252978" y="678798"/>
                    <a:pt x="1254137" y="678798"/>
                  </a:cubicBezTo>
                  <a:lnTo>
                    <a:pt x="1263004" y="678798"/>
                  </a:lnTo>
                  <a:cubicBezTo>
                    <a:pt x="1265031" y="680960"/>
                    <a:pt x="1265031" y="680960"/>
                    <a:pt x="1265031" y="682852"/>
                  </a:cubicBezTo>
                  <a:lnTo>
                    <a:pt x="1265031" y="696093"/>
                  </a:lnTo>
                  <a:cubicBezTo>
                    <a:pt x="1265036" y="696086"/>
                    <a:pt x="1265123" y="695979"/>
                    <a:pt x="1266551" y="694201"/>
                  </a:cubicBezTo>
                  <a:lnTo>
                    <a:pt x="1277191" y="680960"/>
                  </a:lnTo>
                  <a:cubicBezTo>
                    <a:pt x="1277206" y="680960"/>
                    <a:pt x="1277845" y="680960"/>
                    <a:pt x="1305565" y="680960"/>
                  </a:cubicBezTo>
                  <a:cubicBezTo>
                    <a:pt x="1305565" y="680985"/>
                    <a:pt x="1305565" y="682386"/>
                    <a:pt x="1305565" y="767431"/>
                  </a:cubicBezTo>
                  <a:cubicBezTo>
                    <a:pt x="1305573" y="767431"/>
                    <a:pt x="1305649" y="767431"/>
                    <a:pt x="1306325" y="767431"/>
                  </a:cubicBezTo>
                  <a:lnTo>
                    <a:pt x="1311645" y="767431"/>
                  </a:lnTo>
                  <a:cubicBezTo>
                    <a:pt x="1311649" y="767423"/>
                    <a:pt x="1311708" y="767323"/>
                    <a:pt x="1312405" y="766080"/>
                  </a:cubicBezTo>
                  <a:lnTo>
                    <a:pt x="1317725" y="756622"/>
                  </a:lnTo>
                  <a:cubicBezTo>
                    <a:pt x="1317725" y="756629"/>
                    <a:pt x="1317725" y="756728"/>
                    <a:pt x="1317725" y="758514"/>
                  </a:cubicBezTo>
                  <a:lnTo>
                    <a:pt x="1317725" y="771755"/>
                  </a:lnTo>
                  <a:cubicBezTo>
                    <a:pt x="1321778" y="771755"/>
                    <a:pt x="1321778" y="771755"/>
                    <a:pt x="1321778" y="726358"/>
                  </a:cubicBezTo>
                  <a:cubicBezTo>
                    <a:pt x="1321787" y="726358"/>
                    <a:pt x="1321857" y="726358"/>
                    <a:pt x="1322538" y="726358"/>
                  </a:cubicBezTo>
                  <a:lnTo>
                    <a:pt x="1327858" y="726358"/>
                  </a:lnTo>
                  <a:cubicBezTo>
                    <a:pt x="1327858" y="726343"/>
                    <a:pt x="1327858" y="725343"/>
                    <a:pt x="1327858" y="661504"/>
                  </a:cubicBezTo>
                  <a:cubicBezTo>
                    <a:pt x="1327865" y="661504"/>
                    <a:pt x="1327946" y="661504"/>
                    <a:pt x="1328872" y="661504"/>
                  </a:cubicBezTo>
                  <a:lnTo>
                    <a:pt x="1335965" y="661504"/>
                  </a:lnTo>
                  <a:cubicBezTo>
                    <a:pt x="1335971" y="661483"/>
                    <a:pt x="1336235" y="660543"/>
                    <a:pt x="1348125" y="618269"/>
                  </a:cubicBezTo>
                  <a:cubicBezTo>
                    <a:pt x="1348134" y="618269"/>
                    <a:pt x="1348231" y="618269"/>
                    <a:pt x="1349392" y="618269"/>
                  </a:cubicBezTo>
                  <a:lnTo>
                    <a:pt x="1358259" y="618269"/>
                  </a:lnTo>
                  <a:cubicBezTo>
                    <a:pt x="1358264" y="618292"/>
                    <a:pt x="1358490" y="619258"/>
                    <a:pt x="1368392" y="661504"/>
                  </a:cubicBezTo>
                  <a:cubicBezTo>
                    <a:pt x="1368398" y="661504"/>
                    <a:pt x="1368472" y="661504"/>
                    <a:pt x="1369405" y="661504"/>
                  </a:cubicBezTo>
                  <a:lnTo>
                    <a:pt x="1376499" y="661504"/>
                  </a:lnTo>
                  <a:cubicBezTo>
                    <a:pt x="1376499" y="661515"/>
                    <a:pt x="1376499" y="662182"/>
                    <a:pt x="1376499" y="700416"/>
                  </a:cubicBezTo>
                  <a:cubicBezTo>
                    <a:pt x="1376506" y="700416"/>
                    <a:pt x="1376605" y="700416"/>
                    <a:pt x="1378272" y="700416"/>
                  </a:cubicBezTo>
                  <a:lnTo>
                    <a:pt x="1390686" y="700416"/>
                  </a:lnTo>
                  <a:cubicBezTo>
                    <a:pt x="1390686" y="700424"/>
                    <a:pt x="1390686" y="700546"/>
                    <a:pt x="1390686" y="702578"/>
                  </a:cubicBezTo>
                  <a:lnTo>
                    <a:pt x="1390686" y="717710"/>
                  </a:lnTo>
                  <a:cubicBezTo>
                    <a:pt x="1394739" y="717710"/>
                    <a:pt x="1394739" y="717710"/>
                    <a:pt x="1394739" y="715549"/>
                  </a:cubicBezTo>
                  <a:lnTo>
                    <a:pt x="1394739" y="700416"/>
                  </a:lnTo>
                  <a:cubicBezTo>
                    <a:pt x="1394749" y="700416"/>
                    <a:pt x="1394861" y="700416"/>
                    <a:pt x="1396259" y="700416"/>
                  </a:cubicBezTo>
                  <a:lnTo>
                    <a:pt x="1406899" y="700416"/>
                  </a:lnTo>
                  <a:cubicBezTo>
                    <a:pt x="1406899" y="700426"/>
                    <a:pt x="1406899" y="700543"/>
                    <a:pt x="1406899" y="702037"/>
                  </a:cubicBezTo>
                  <a:lnTo>
                    <a:pt x="1406899" y="713387"/>
                  </a:lnTo>
                  <a:cubicBezTo>
                    <a:pt x="1406915" y="713387"/>
                    <a:pt x="1407624" y="713387"/>
                    <a:pt x="1437300" y="713387"/>
                  </a:cubicBezTo>
                  <a:cubicBezTo>
                    <a:pt x="1437300" y="713370"/>
                    <a:pt x="1437300" y="712599"/>
                    <a:pt x="1437300" y="676637"/>
                  </a:cubicBezTo>
                  <a:cubicBezTo>
                    <a:pt x="1437308" y="676637"/>
                    <a:pt x="1437401" y="676637"/>
                    <a:pt x="1438566" y="676637"/>
                  </a:cubicBezTo>
                  <a:lnTo>
                    <a:pt x="1447433" y="676637"/>
                  </a:lnTo>
                  <a:cubicBezTo>
                    <a:pt x="1447433" y="676648"/>
                    <a:pt x="1447433" y="677142"/>
                    <a:pt x="1447433" y="698254"/>
                  </a:cubicBezTo>
                  <a:cubicBezTo>
                    <a:pt x="1449460" y="698254"/>
                    <a:pt x="1449460" y="698254"/>
                    <a:pt x="1449460" y="665828"/>
                  </a:cubicBezTo>
                  <a:cubicBezTo>
                    <a:pt x="1449474" y="665828"/>
                    <a:pt x="1450015" y="665828"/>
                    <a:pt x="1471753" y="665828"/>
                  </a:cubicBezTo>
                  <a:cubicBezTo>
                    <a:pt x="1471753" y="665818"/>
                    <a:pt x="1471753" y="665698"/>
                    <a:pt x="1471753" y="664206"/>
                  </a:cubicBezTo>
                  <a:lnTo>
                    <a:pt x="1471753" y="652857"/>
                  </a:lnTo>
                  <a:cubicBezTo>
                    <a:pt x="1471761" y="652857"/>
                    <a:pt x="1471836" y="652857"/>
                    <a:pt x="1472513" y="652857"/>
                  </a:cubicBezTo>
                  <a:lnTo>
                    <a:pt x="1477833" y="652857"/>
                  </a:lnTo>
                  <a:cubicBezTo>
                    <a:pt x="1477833" y="652851"/>
                    <a:pt x="1477833" y="652738"/>
                    <a:pt x="1477833" y="650966"/>
                  </a:cubicBezTo>
                  <a:lnTo>
                    <a:pt x="1477833" y="637725"/>
                  </a:lnTo>
                  <a:lnTo>
                    <a:pt x="1481887" y="644210"/>
                  </a:lnTo>
                  <a:cubicBezTo>
                    <a:pt x="1481895" y="644210"/>
                    <a:pt x="1482024" y="644210"/>
                    <a:pt x="1484167" y="644210"/>
                  </a:cubicBezTo>
                  <a:lnTo>
                    <a:pt x="1500127" y="644210"/>
                  </a:lnTo>
                  <a:cubicBezTo>
                    <a:pt x="1500127" y="644202"/>
                    <a:pt x="1500127" y="644134"/>
                    <a:pt x="1500127" y="643399"/>
                  </a:cubicBezTo>
                  <a:lnTo>
                    <a:pt x="1500127" y="637725"/>
                  </a:lnTo>
                  <a:cubicBezTo>
                    <a:pt x="1500136" y="637725"/>
                    <a:pt x="1500210" y="637725"/>
                    <a:pt x="1500887" y="637725"/>
                  </a:cubicBezTo>
                  <a:lnTo>
                    <a:pt x="1506207" y="637725"/>
                  </a:lnTo>
                  <a:cubicBezTo>
                    <a:pt x="1506207" y="637734"/>
                    <a:pt x="1506207" y="637834"/>
                    <a:pt x="1506207" y="639076"/>
                  </a:cubicBezTo>
                  <a:lnTo>
                    <a:pt x="1506207" y="648534"/>
                  </a:lnTo>
                  <a:cubicBezTo>
                    <a:pt x="1506222" y="648534"/>
                    <a:pt x="1506955" y="648534"/>
                    <a:pt x="1544714" y="648534"/>
                  </a:cubicBezTo>
                  <a:cubicBezTo>
                    <a:pt x="1544714" y="648552"/>
                    <a:pt x="1544714" y="650062"/>
                    <a:pt x="1544714" y="786887"/>
                  </a:cubicBezTo>
                  <a:cubicBezTo>
                    <a:pt x="1544724" y="786887"/>
                    <a:pt x="1544839" y="786887"/>
                    <a:pt x="1546234" y="786887"/>
                  </a:cubicBezTo>
                  <a:lnTo>
                    <a:pt x="1556874" y="786887"/>
                  </a:lnTo>
                  <a:cubicBezTo>
                    <a:pt x="1556874" y="782564"/>
                    <a:pt x="1556874" y="778240"/>
                    <a:pt x="1556874" y="773917"/>
                  </a:cubicBezTo>
                  <a:cubicBezTo>
                    <a:pt x="1558901" y="773917"/>
                    <a:pt x="1558901" y="773917"/>
                    <a:pt x="1560928" y="773917"/>
                  </a:cubicBezTo>
                  <a:cubicBezTo>
                    <a:pt x="1560928" y="778240"/>
                    <a:pt x="1560928" y="782564"/>
                    <a:pt x="1560928" y="786887"/>
                  </a:cubicBezTo>
                  <a:cubicBezTo>
                    <a:pt x="1571061" y="786887"/>
                    <a:pt x="1581195" y="786887"/>
                    <a:pt x="1591328" y="786887"/>
                  </a:cubicBezTo>
                  <a:cubicBezTo>
                    <a:pt x="1591328" y="776078"/>
                    <a:pt x="1591328" y="767431"/>
                    <a:pt x="1591328" y="756622"/>
                  </a:cubicBezTo>
                  <a:cubicBezTo>
                    <a:pt x="1595382" y="756622"/>
                    <a:pt x="1599435" y="756622"/>
                    <a:pt x="1603488" y="756622"/>
                  </a:cubicBezTo>
                  <a:lnTo>
                    <a:pt x="1615648" y="754461"/>
                  </a:lnTo>
                  <a:cubicBezTo>
                    <a:pt x="1617675" y="754461"/>
                    <a:pt x="1617675" y="756622"/>
                    <a:pt x="1619702" y="756622"/>
                  </a:cubicBezTo>
                  <a:lnTo>
                    <a:pt x="1629835" y="756622"/>
                  </a:lnTo>
                  <a:cubicBezTo>
                    <a:pt x="1629835" y="767431"/>
                    <a:pt x="1629835" y="778240"/>
                    <a:pt x="1629835" y="786887"/>
                  </a:cubicBezTo>
                  <a:cubicBezTo>
                    <a:pt x="1631862" y="786887"/>
                    <a:pt x="1633889" y="786887"/>
                    <a:pt x="1637942" y="786887"/>
                  </a:cubicBezTo>
                  <a:cubicBezTo>
                    <a:pt x="1637942" y="793373"/>
                    <a:pt x="1637942" y="799858"/>
                    <a:pt x="1637942" y="804182"/>
                  </a:cubicBezTo>
                  <a:lnTo>
                    <a:pt x="1647278" y="805087"/>
                  </a:lnTo>
                  <a:lnTo>
                    <a:pt x="1660236" y="805087"/>
                  </a:lnTo>
                  <a:cubicBezTo>
                    <a:pt x="1660236" y="799278"/>
                    <a:pt x="1660236" y="795106"/>
                    <a:pt x="1660236" y="789049"/>
                  </a:cubicBezTo>
                  <a:lnTo>
                    <a:pt x="1728192" y="789049"/>
                  </a:lnTo>
                  <a:lnTo>
                    <a:pt x="1728192" y="703796"/>
                  </a:lnTo>
                  <a:lnTo>
                    <a:pt x="1800200" y="703796"/>
                  </a:lnTo>
                  <a:lnTo>
                    <a:pt x="1800200" y="782564"/>
                  </a:lnTo>
                  <a:cubicBezTo>
                    <a:pt x="1800835" y="782564"/>
                    <a:pt x="1801470" y="782564"/>
                    <a:pt x="1802104" y="782564"/>
                  </a:cubicBezTo>
                  <a:lnTo>
                    <a:pt x="1803346" y="805087"/>
                  </a:lnTo>
                  <a:lnTo>
                    <a:pt x="1813022" y="805087"/>
                  </a:lnTo>
                  <a:cubicBezTo>
                    <a:pt x="1813558" y="797873"/>
                    <a:pt x="1814264" y="790219"/>
                    <a:pt x="1814264" y="782564"/>
                  </a:cubicBezTo>
                  <a:cubicBezTo>
                    <a:pt x="1816291" y="782564"/>
                    <a:pt x="1818318" y="782564"/>
                    <a:pt x="1820344" y="782564"/>
                  </a:cubicBezTo>
                  <a:lnTo>
                    <a:pt x="1821586" y="805087"/>
                  </a:lnTo>
                  <a:lnTo>
                    <a:pt x="1872208" y="805087"/>
                  </a:lnTo>
                  <a:lnTo>
                    <a:pt x="1872208" y="642059"/>
                  </a:lnTo>
                  <a:lnTo>
                    <a:pt x="2069535" y="642059"/>
                  </a:lnTo>
                  <a:lnTo>
                    <a:pt x="2069535" y="805087"/>
                  </a:lnTo>
                  <a:lnTo>
                    <a:pt x="2088232" y="805087"/>
                  </a:lnTo>
                  <a:lnTo>
                    <a:pt x="2088232" y="722394"/>
                  </a:lnTo>
                  <a:lnTo>
                    <a:pt x="2183352" y="722394"/>
                  </a:lnTo>
                  <a:cubicBezTo>
                    <a:pt x="2187427" y="616373"/>
                    <a:pt x="2190805" y="510899"/>
                    <a:pt x="2195282" y="404253"/>
                  </a:cubicBezTo>
                  <a:cubicBezTo>
                    <a:pt x="2185149" y="404253"/>
                    <a:pt x="2160829" y="391282"/>
                    <a:pt x="2183122" y="382635"/>
                  </a:cubicBezTo>
                  <a:cubicBezTo>
                    <a:pt x="2181095" y="380473"/>
                    <a:pt x="2179069" y="378311"/>
                    <a:pt x="2177042" y="378311"/>
                  </a:cubicBezTo>
                  <a:cubicBezTo>
                    <a:pt x="2177042" y="365341"/>
                    <a:pt x="2175015" y="363179"/>
                    <a:pt x="2185149" y="354532"/>
                  </a:cubicBezTo>
                  <a:cubicBezTo>
                    <a:pt x="2185149" y="350208"/>
                    <a:pt x="2185149" y="343723"/>
                    <a:pt x="2185149" y="337238"/>
                  </a:cubicBezTo>
                  <a:cubicBezTo>
                    <a:pt x="2189202" y="337238"/>
                    <a:pt x="2193256" y="337238"/>
                    <a:pt x="2199336" y="337238"/>
                  </a:cubicBezTo>
                  <a:cubicBezTo>
                    <a:pt x="2199336" y="328590"/>
                    <a:pt x="2199336" y="322105"/>
                    <a:pt x="2199336" y="315620"/>
                  </a:cubicBezTo>
                  <a:cubicBezTo>
                    <a:pt x="2199336" y="313458"/>
                    <a:pt x="2201362" y="313458"/>
                    <a:pt x="2201362" y="311296"/>
                  </a:cubicBezTo>
                  <a:cubicBezTo>
                    <a:pt x="2201362" y="285355"/>
                    <a:pt x="2201362" y="259414"/>
                    <a:pt x="2201362" y="233472"/>
                  </a:cubicBezTo>
                  <a:cubicBezTo>
                    <a:pt x="2201362" y="231310"/>
                    <a:pt x="2199336" y="229149"/>
                    <a:pt x="2199336" y="226987"/>
                  </a:cubicBezTo>
                  <a:cubicBezTo>
                    <a:pt x="2201362" y="224825"/>
                    <a:pt x="2203389" y="222663"/>
                    <a:pt x="2205416" y="220501"/>
                  </a:cubicBezTo>
                  <a:cubicBezTo>
                    <a:pt x="2205416" y="201045"/>
                    <a:pt x="2205416" y="181589"/>
                    <a:pt x="2205416" y="162133"/>
                  </a:cubicBezTo>
                  <a:cubicBezTo>
                    <a:pt x="2205416" y="159972"/>
                    <a:pt x="2205416" y="159972"/>
                    <a:pt x="2207442" y="157810"/>
                  </a:cubicBezTo>
                  <a:cubicBezTo>
                    <a:pt x="2207442" y="140516"/>
                    <a:pt x="2207442" y="121060"/>
                    <a:pt x="2207442" y="101604"/>
                  </a:cubicBezTo>
                  <a:cubicBezTo>
                    <a:pt x="2209469" y="92957"/>
                    <a:pt x="2209469" y="88633"/>
                    <a:pt x="2209469" y="82148"/>
                  </a:cubicBezTo>
                  <a:cubicBezTo>
                    <a:pt x="2213523" y="88633"/>
                    <a:pt x="2213523" y="92957"/>
                    <a:pt x="2213523" y="99442"/>
                  </a:cubicBezTo>
                  <a:cubicBezTo>
                    <a:pt x="2215549" y="121060"/>
                    <a:pt x="2215549" y="140516"/>
                    <a:pt x="2215549" y="157810"/>
                  </a:cubicBezTo>
                  <a:cubicBezTo>
                    <a:pt x="2217576" y="181589"/>
                    <a:pt x="2217576" y="201045"/>
                    <a:pt x="2217576" y="220501"/>
                  </a:cubicBezTo>
                  <a:cubicBezTo>
                    <a:pt x="2219603" y="222663"/>
                    <a:pt x="2221629" y="224825"/>
                    <a:pt x="2223656" y="226987"/>
                  </a:cubicBezTo>
                  <a:cubicBezTo>
                    <a:pt x="2223656" y="229149"/>
                    <a:pt x="2221629" y="231310"/>
                    <a:pt x="2221629" y="233472"/>
                  </a:cubicBezTo>
                  <a:cubicBezTo>
                    <a:pt x="2221629" y="259414"/>
                    <a:pt x="2221629" y="285355"/>
                    <a:pt x="2221629" y="311296"/>
                  </a:cubicBezTo>
                  <a:cubicBezTo>
                    <a:pt x="2221629" y="313458"/>
                    <a:pt x="2223656" y="313458"/>
                    <a:pt x="2223656" y="315620"/>
                  </a:cubicBezTo>
                  <a:cubicBezTo>
                    <a:pt x="2223656" y="322105"/>
                    <a:pt x="2223656" y="328590"/>
                    <a:pt x="2223656" y="337238"/>
                  </a:cubicBezTo>
                  <a:cubicBezTo>
                    <a:pt x="2227709" y="337238"/>
                    <a:pt x="2233789" y="337238"/>
                    <a:pt x="2237843" y="337238"/>
                  </a:cubicBezTo>
                  <a:cubicBezTo>
                    <a:pt x="2237843" y="343723"/>
                    <a:pt x="2237843" y="350208"/>
                    <a:pt x="2237843" y="354532"/>
                  </a:cubicBezTo>
                  <a:cubicBezTo>
                    <a:pt x="2245950" y="363179"/>
                    <a:pt x="2245950" y="363179"/>
                    <a:pt x="2245950" y="378311"/>
                  </a:cubicBezTo>
                  <a:cubicBezTo>
                    <a:pt x="2243923" y="378311"/>
                    <a:pt x="2241896" y="380473"/>
                    <a:pt x="2239870" y="382635"/>
                  </a:cubicBezTo>
                  <a:cubicBezTo>
                    <a:pt x="2260136" y="393444"/>
                    <a:pt x="2235816" y="402091"/>
                    <a:pt x="2227709" y="404253"/>
                  </a:cubicBezTo>
                  <a:cubicBezTo>
                    <a:pt x="2229736" y="488562"/>
                    <a:pt x="2233789" y="572871"/>
                    <a:pt x="2235816" y="657181"/>
                  </a:cubicBezTo>
                  <a:cubicBezTo>
                    <a:pt x="2258110" y="657181"/>
                    <a:pt x="2280403" y="657181"/>
                    <a:pt x="2300670" y="657181"/>
                  </a:cubicBezTo>
                  <a:cubicBezTo>
                    <a:pt x="2300670" y="683122"/>
                    <a:pt x="2300670" y="709063"/>
                    <a:pt x="2300670" y="732843"/>
                  </a:cubicBezTo>
                  <a:cubicBezTo>
                    <a:pt x="2304724" y="732843"/>
                    <a:pt x="2306750" y="732843"/>
                    <a:pt x="2308777" y="732843"/>
                  </a:cubicBezTo>
                  <a:cubicBezTo>
                    <a:pt x="2308777" y="730681"/>
                    <a:pt x="2310804" y="728519"/>
                    <a:pt x="2310804" y="726358"/>
                  </a:cubicBezTo>
                  <a:cubicBezTo>
                    <a:pt x="2312830" y="726358"/>
                    <a:pt x="2314857" y="726358"/>
                    <a:pt x="2316884" y="726358"/>
                  </a:cubicBezTo>
                  <a:cubicBezTo>
                    <a:pt x="2316884" y="728519"/>
                    <a:pt x="2316884" y="730681"/>
                    <a:pt x="2318911" y="735005"/>
                  </a:cubicBezTo>
                  <a:cubicBezTo>
                    <a:pt x="2322964" y="735005"/>
                    <a:pt x="2327017" y="735005"/>
                    <a:pt x="2331071" y="735005"/>
                  </a:cubicBezTo>
                  <a:cubicBezTo>
                    <a:pt x="2331071" y="732843"/>
                    <a:pt x="2331071" y="730681"/>
                    <a:pt x="2331071" y="728519"/>
                  </a:cubicBezTo>
                  <a:cubicBezTo>
                    <a:pt x="2339177" y="728519"/>
                    <a:pt x="2345257" y="728519"/>
                    <a:pt x="2353364" y="728519"/>
                  </a:cubicBezTo>
                  <a:cubicBezTo>
                    <a:pt x="2353364" y="730681"/>
                    <a:pt x="2353364" y="732843"/>
                    <a:pt x="2353364" y="735005"/>
                  </a:cubicBezTo>
                  <a:cubicBezTo>
                    <a:pt x="2359444" y="735005"/>
                    <a:pt x="2367551" y="735005"/>
                    <a:pt x="2373631" y="735005"/>
                  </a:cubicBezTo>
                  <a:cubicBezTo>
                    <a:pt x="2373631" y="750137"/>
                    <a:pt x="2373631" y="765270"/>
                    <a:pt x="2373631" y="780402"/>
                  </a:cubicBezTo>
                  <a:cubicBezTo>
                    <a:pt x="2377685" y="780402"/>
                    <a:pt x="2383765" y="780402"/>
                    <a:pt x="2387818" y="780402"/>
                  </a:cubicBezTo>
                  <a:cubicBezTo>
                    <a:pt x="2387818" y="776078"/>
                    <a:pt x="2387818" y="771755"/>
                    <a:pt x="2387818" y="767431"/>
                  </a:cubicBezTo>
                  <a:cubicBezTo>
                    <a:pt x="2393898" y="767431"/>
                    <a:pt x="2399978" y="767431"/>
                    <a:pt x="2404032" y="767431"/>
                  </a:cubicBezTo>
                  <a:cubicBezTo>
                    <a:pt x="2404032" y="706902"/>
                    <a:pt x="2404032" y="648534"/>
                    <a:pt x="2404032" y="588004"/>
                  </a:cubicBezTo>
                  <a:cubicBezTo>
                    <a:pt x="2406058" y="585842"/>
                    <a:pt x="2408085" y="583680"/>
                    <a:pt x="2410112" y="581518"/>
                  </a:cubicBezTo>
                  <a:cubicBezTo>
                    <a:pt x="2434432" y="581518"/>
                    <a:pt x="2458752" y="581518"/>
                    <a:pt x="2483073" y="581518"/>
                  </a:cubicBezTo>
                  <a:lnTo>
                    <a:pt x="2483073" y="590166"/>
                  </a:lnTo>
                  <a:lnTo>
                    <a:pt x="2493206" y="590166"/>
                  </a:lnTo>
                  <a:cubicBezTo>
                    <a:pt x="2493206" y="629078"/>
                    <a:pt x="2493206" y="667990"/>
                    <a:pt x="2493206" y="704740"/>
                  </a:cubicBezTo>
                  <a:cubicBezTo>
                    <a:pt x="2501313" y="704740"/>
                    <a:pt x="2507393" y="704740"/>
                    <a:pt x="2515500" y="704740"/>
                  </a:cubicBezTo>
                  <a:cubicBezTo>
                    <a:pt x="2515500" y="683122"/>
                    <a:pt x="2515500" y="661504"/>
                    <a:pt x="2515500" y="637725"/>
                  </a:cubicBezTo>
                  <a:cubicBezTo>
                    <a:pt x="2523606" y="637725"/>
                    <a:pt x="2533740" y="637725"/>
                    <a:pt x="2541847" y="637725"/>
                  </a:cubicBezTo>
                  <a:cubicBezTo>
                    <a:pt x="2543873" y="637725"/>
                    <a:pt x="2543873" y="635563"/>
                    <a:pt x="2545900" y="633401"/>
                  </a:cubicBezTo>
                  <a:lnTo>
                    <a:pt x="2554007" y="633401"/>
                  </a:lnTo>
                  <a:cubicBezTo>
                    <a:pt x="2556033" y="635563"/>
                    <a:pt x="2556033" y="637725"/>
                    <a:pt x="2558060" y="637725"/>
                  </a:cubicBezTo>
                  <a:cubicBezTo>
                    <a:pt x="2564140" y="637725"/>
                    <a:pt x="2572247" y="637725"/>
                    <a:pt x="2580354" y="637725"/>
                  </a:cubicBezTo>
                  <a:cubicBezTo>
                    <a:pt x="2580354" y="598813"/>
                    <a:pt x="2580354" y="559901"/>
                    <a:pt x="2580354" y="520989"/>
                  </a:cubicBezTo>
                  <a:cubicBezTo>
                    <a:pt x="2580368" y="520986"/>
                    <a:pt x="2581235" y="520822"/>
                    <a:pt x="2637101" y="510180"/>
                  </a:cubicBezTo>
                  <a:cubicBezTo>
                    <a:pt x="2637101" y="510187"/>
                    <a:pt x="2637101" y="510261"/>
                    <a:pt x="2637101" y="511261"/>
                  </a:cubicBezTo>
                  <a:lnTo>
                    <a:pt x="2637101" y="518827"/>
                  </a:lnTo>
                  <a:cubicBezTo>
                    <a:pt x="2637118" y="518827"/>
                    <a:pt x="2637762" y="518827"/>
                    <a:pt x="2663448" y="518827"/>
                  </a:cubicBezTo>
                  <a:cubicBezTo>
                    <a:pt x="2663448" y="518849"/>
                    <a:pt x="2663448" y="521220"/>
                    <a:pt x="2663448" y="773917"/>
                  </a:cubicBezTo>
                  <a:cubicBezTo>
                    <a:pt x="2669528" y="773917"/>
                    <a:pt x="2677635" y="773917"/>
                    <a:pt x="2685742" y="773917"/>
                  </a:cubicBezTo>
                  <a:cubicBezTo>
                    <a:pt x="2685742" y="771755"/>
                    <a:pt x="2685742" y="771755"/>
                    <a:pt x="2685742" y="769593"/>
                  </a:cubicBezTo>
                  <a:cubicBezTo>
                    <a:pt x="2689795" y="769593"/>
                    <a:pt x="2693848" y="769593"/>
                    <a:pt x="2697902" y="769593"/>
                  </a:cubicBezTo>
                  <a:cubicBezTo>
                    <a:pt x="2697902" y="771755"/>
                    <a:pt x="2697902" y="771755"/>
                    <a:pt x="2697902" y="773917"/>
                  </a:cubicBezTo>
                  <a:cubicBezTo>
                    <a:pt x="2706009" y="773917"/>
                    <a:pt x="2714115" y="773917"/>
                    <a:pt x="2722222" y="773917"/>
                  </a:cubicBezTo>
                  <a:cubicBezTo>
                    <a:pt x="2722222" y="769593"/>
                    <a:pt x="2722222" y="765270"/>
                    <a:pt x="2722222" y="760946"/>
                  </a:cubicBezTo>
                  <a:cubicBezTo>
                    <a:pt x="2732356" y="760946"/>
                    <a:pt x="2742489" y="760946"/>
                    <a:pt x="2750596" y="760946"/>
                  </a:cubicBezTo>
                  <a:cubicBezTo>
                    <a:pt x="2754649" y="756622"/>
                    <a:pt x="2758703" y="756622"/>
                    <a:pt x="2762756" y="756622"/>
                  </a:cubicBezTo>
                  <a:cubicBezTo>
                    <a:pt x="2768836" y="760946"/>
                    <a:pt x="2776943" y="760946"/>
                    <a:pt x="2783023" y="760946"/>
                  </a:cubicBezTo>
                  <a:cubicBezTo>
                    <a:pt x="2783023" y="754461"/>
                    <a:pt x="2783023" y="750137"/>
                    <a:pt x="2783023" y="743652"/>
                  </a:cubicBezTo>
                  <a:lnTo>
                    <a:pt x="2791130" y="743652"/>
                  </a:lnTo>
                  <a:cubicBezTo>
                    <a:pt x="2791130" y="739328"/>
                    <a:pt x="2791130" y="735005"/>
                    <a:pt x="2791130" y="730681"/>
                  </a:cubicBezTo>
                  <a:cubicBezTo>
                    <a:pt x="2809370" y="730681"/>
                    <a:pt x="2829637" y="730681"/>
                    <a:pt x="2847877" y="730681"/>
                  </a:cubicBezTo>
                  <a:cubicBezTo>
                    <a:pt x="2847877" y="719872"/>
                    <a:pt x="2847877" y="711225"/>
                    <a:pt x="2847877" y="700416"/>
                  </a:cubicBezTo>
                  <a:cubicBezTo>
                    <a:pt x="2853957" y="700416"/>
                    <a:pt x="2860037" y="700416"/>
                    <a:pt x="2866117" y="700416"/>
                  </a:cubicBezTo>
                  <a:cubicBezTo>
                    <a:pt x="2866117" y="698254"/>
                    <a:pt x="2866117" y="696093"/>
                    <a:pt x="2866117" y="693931"/>
                  </a:cubicBezTo>
                  <a:cubicBezTo>
                    <a:pt x="2870171" y="693931"/>
                    <a:pt x="2874224" y="693931"/>
                    <a:pt x="2878277" y="693931"/>
                  </a:cubicBezTo>
                  <a:cubicBezTo>
                    <a:pt x="2878277" y="696093"/>
                    <a:pt x="2878277" y="698254"/>
                    <a:pt x="2878277" y="700416"/>
                  </a:cubicBezTo>
                  <a:cubicBezTo>
                    <a:pt x="2884357" y="700416"/>
                    <a:pt x="2888411" y="700416"/>
                    <a:pt x="2894491" y="700416"/>
                  </a:cubicBezTo>
                  <a:cubicBezTo>
                    <a:pt x="2894491" y="715549"/>
                    <a:pt x="2894491" y="732843"/>
                    <a:pt x="2894491" y="750137"/>
                  </a:cubicBezTo>
                  <a:cubicBezTo>
                    <a:pt x="2904624" y="750137"/>
                    <a:pt x="2916785" y="750137"/>
                    <a:pt x="2926918" y="750137"/>
                  </a:cubicBezTo>
                  <a:cubicBezTo>
                    <a:pt x="2926918" y="741490"/>
                    <a:pt x="2926918" y="732843"/>
                    <a:pt x="2926918" y="724196"/>
                  </a:cubicBezTo>
                  <a:cubicBezTo>
                    <a:pt x="2939078" y="724196"/>
                    <a:pt x="2953265" y="724196"/>
                    <a:pt x="2965425" y="724196"/>
                  </a:cubicBezTo>
                  <a:cubicBezTo>
                    <a:pt x="2965425" y="713387"/>
                    <a:pt x="2965425" y="704740"/>
                    <a:pt x="2965425" y="693931"/>
                  </a:cubicBezTo>
                  <a:cubicBezTo>
                    <a:pt x="2981639" y="693931"/>
                    <a:pt x="2997852" y="693931"/>
                    <a:pt x="3014066" y="693931"/>
                  </a:cubicBezTo>
                  <a:cubicBezTo>
                    <a:pt x="3014066" y="693960"/>
                    <a:pt x="3014066" y="695735"/>
                    <a:pt x="3014066" y="805087"/>
                  </a:cubicBezTo>
                  <a:lnTo>
                    <a:pt x="3014066" y="818866"/>
                  </a:lnTo>
                  <a:lnTo>
                    <a:pt x="3079941" y="818866"/>
                  </a:lnTo>
                  <a:lnTo>
                    <a:pt x="3079941" y="924638"/>
                  </a:lnTo>
                  <a:lnTo>
                    <a:pt x="3079941" y="1030409"/>
                  </a:lnTo>
                  <a:lnTo>
                    <a:pt x="3079941" y="1160647"/>
                  </a:lnTo>
                  <a:lnTo>
                    <a:pt x="3014066" y="1160647"/>
                  </a:lnTo>
                  <a:lnTo>
                    <a:pt x="2842946" y="1160647"/>
                  </a:lnTo>
                  <a:lnTo>
                    <a:pt x="200958" y="1160647"/>
                  </a:lnTo>
                  <a:lnTo>
                    <a:pt x="200958" y="1126882"/>
                  </a:lnTo>
                  <a:lnTo>
                    <a:pt x="0" y="1126882"/>
                  </a:lnTo>
                  <a:lnTo>
                    <a:pt x="0" y="915339"/>
                  </a:lnTo>
                  <a:lnTo>
                    <a:pt x="103377" y="915339"/>
                  </a:lnTo>
                  <a:lnTo>
                    <a:pt x="103377" y="886329"/>
                  </a:lnTo>
                  <a:lnTo>
                    <a:pt x="55096" y="886329"/>
                  </a:lnTo>
                  <a:cubicBezTo>
                    <a:pt x="55096" y="886306"/>
                    <a:pt x="55096" y="884414"/>
                    <a:pt x="55096" y="724196"/>
                  </a:cubicBezTo>
                  <a:cubicBezTo>
                    <a:pt x="55107" y="724196"/>
                    <a:pt x="55578" y="724196"/>
                    <a:pt x="75363" y="724196"/>
                  </a:cubicBezTo>
                  <a:cubicBezTo>
                    <a:pt x="75367" y="724190"/>
                    <a:pt x="75404" y="724108"/>
                    <a:pt x="75870" y="723115"/>
                  </a:cubicBezTo>
                  <a:lnTo>
                    <a:pt x="79416" y="715549"/>
                  </a:lnTo>
                  <a:cubicBezTo>
                    <a:pt x="79425" y="715550"/>
                    <a:pt x="79538" y="715568"/>
                    <a:pt x="81190" y="715819"/>
                  </a:cubicBezTo>
                  <a:lnTo>
                    <a:pt x="93603" y="717710"/>
                  </a:lnTo>
                  <a:cubicBezTo>
                    <a:pt x="93606" y="717720"/>
                    <a:pt x="93644" y="717821"/>
                    <a:pt x="94110" y="719062"/>
                  </a:cubicBezTo>
                  <a:lnTo>
                    <a:pt x="97656" y="728519"/>
                  </a:lnTo>
                  <a:cubicBezTo>
                    <a:pt x="97670" y="728520"/>
                    <a:pt x="98266" y="728570"/>
                    <a:pt x="124003" y="730681"/>
                  </a:cubicBezTo>
                  <a:cubicBezTo>
                    <a:pt x="124003" y="730661"/>
                    <a:pt x="124003" y="729131"/>
                    <a:pt x="124003" y="607460"/>
                  </a:cubicBezTo>
                  <a:cubicBezTo>
                    <a:pt x="124012" y="607460"/>
                    <a:pt x="124131" y="607460"/>
                    <a:pt x="126030" y="607460"/>
                  </a:cubicBezTo>
                  <a:lnTo>
                    <a:pt x="140217" y="607460"/>
                  </a:lnTo>
                  <a:cubicBezTo>
                    <a:pt x="140217" y="607438"/>
                    <a:pt x="140217" y="605724"/>
                    <a:pt x="140217" y="471268"/>
                  </a:cubicBezTo>
                  <a:cubicBezTo>
                    <a:pt x="140225" y="471268"/>
                    <a:pt x="140333" y="471268"/>
                    <a:pt x="141990" y="471268"/>
                  </a:cubicBezTo>
                  <a:lnTo>
                    <a:pt x="154404" y="471268"/>
                  </a:lnTo>
                  <a:cubicBezTo>
                    <a:pt x="154404" y="471251"/>
                    <a:pt x="154404" y="469845"/>
                    <a:pt x="154404" y="356694"/>
                  </a:cubicBezTo>
                  <a:cubicBezTo>
                    <a:pt x="158457" y="354532"/>
                    <a:pt x="158457" y="354532"/>
                    <a:pt x="158457" y="328590"/>
                  </a:cubicBezTo>
                  <a:cubicBezTo>
                    <a:pt x="158464" y="328590"/>
                    <a:pt x="158584" y="328590"/>
                    <a:pt x="160484" y="328590"/>
                  </a:cubicBezTo>
                  <a:lnTo>
                    <a:pt x="174671" y="328590"/>
                  </a:lnTo>
                  <a:cubicBezTo>
                    <a:pt x="174682" y="328567"/>
                    <a:pt x="175288" y="327200"/>
                    <a:pt x="211151" y="246443"/>
                  </a:cubicBezTo>
                  <a:cubicBezTo>
                    <a:pt x="211151" y="246429"/>
                    <a:pt x="211185" y="244478"/>
                    <a:pt x="21520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sp>
        <p:nvSpPr>
          <p:cNvPr id="8" name="Freeform: Shape 7">
            <a:extLst>
              <a:ext uri="{FF2B5EF4-FFF2-40B4-BE49-F238E27FC236}">
                <a16:creationId xmlns:a16="http://schemas.microsoft.com/office/drawing/2014/main" id="{2FDC06EF-03A6-4A69-98E9-D26D507AC35A}"/>
              </a:ext>
            </a:extLst>
          </p:cNvPr>
          <p:cNvSpPr/>
          <p:nvPr/>
        </p:nvSpPr>
        <p:spPr>
          <a:xfrm>
            <a:off x="2437203" y="1409860"/>
            <a:ext cx="1118587" cy="631812"/>
          </a:xfrm>
          <a:custGeom>
            <a:avLst/>
            <a:gdLst>
              <a:gd name="connsiteX0" fmla="*/ 1977150 w 1978122"/>
              <a:gd name="connsiteY0" fmla="*/ 572661 h 1117304"/>
              <a:gd name="connsiteX1" fmla="*/ 1965373 w 1978122"/>
              <a:gd name="connsiteY1" fmla="*/ 515540 h 1117304"/>
              <a:gd name="connsiteX2" fmla="*/ 1637558 w 1978122"/>
              <a:gd name="connsiteY2" fmla="*/ 329015 h 1117304"/>
              <a:gd name="connsiteX3" fmla="*/ 1615661 w 1978122"/>
              <a:gd name="connsiteY3" fmla="*/ 299266 h 1117304"/>
              <a:gd name="connsiteX4" fmla="*/ 1598265 w 1978122"/>
              <a:gd name="connsiteY4" fmla="*/ 238435 h 1117304"/>
              <a:gd name="connsiteX5" fmla="*/ 1345975 w 1978122"/>
              <a:gd name="connsiteY5" fmla="*/ 132657 h 1117304"/>
              <a:gd name="connsiteX6" fmla="*/ 1280427 w 1978122"/>
              <a:gd name="connsiteY6" fmla="*/ 80399 h 1117304"/>
              <a:gd name="connsiteX7" fmla="*/ 980524 w 1978122"/>
              <a:gd name="connsiteY7" fmla="*/ 84252 h 1117304"/>
              <a:gd name="connsiteX8" fmla="*/ 959743 w 1978122"/>
              <a:gd name="connsiteY8" fmla="*/ 80975 h 1117304"/>
              <a:gd name="connsiteX9" fmla="*/ 782258 w 1978122"/>
              <a:gd name="connsiteY9" fmla="*/ 228 h 1117304"/>
              <a:gd name="connsiteX10" fmla="*/ 594941 w 1978122"/>
              <a:gd name="connsiteY10" fmla="*/ 171158 h 1117304"/>
              <a:gd name="connsiteX11" fmla="*/ 574015 w 1978122"/>
              <a:gd name="connsiteY11" fmla="*/ 181279 h 1117304"/>
              <a:gd name="connsiteX12" fmla="*/ 276274 w 1978122"/>
              <a:gd name="connsiteY12" fmla="*/ 269805 h 1117304"/>
              <a:gd name="connsiteX13" fmla="*/ 247677 w 1978122"/>
              <a:gd name="connsiteY13" fmla="*/ 288857 h 1117304"/>
              <a:gd name="connsiteX14" fmla="*/ 3707 w 1978122"/>
              <a:gd name="connsiteY14" fmla="*/ 601401 h 1117304"/>
              <a:gd name="connsiteX15" fmla="*/ 143520 w 1978122"/>
              <a:gd name="connsiteY15" fmla="*/ 806114 h 1117304"/>
              <a:gd name="connsiteX16" fmla="*/ 303610 w 1978122"/>
              <a:gd name="connsiteY16" fmla="*/ 832550 h 1117304"/>
              <a:gd name="connsiteX17" fmla="*/ 355508 w 1978122"/>
              <a:gd name="connsiteY17" fmla="*/ 855276 h 1117304"/>
              <a:gd name="connsiteX18" fmla="*/ 425955 w 1978122"/>
              <a:gd name="connsiteY18" fmla="*/ 929612 h 1117304"/>
              <a:gd name="connsiteX19" fmla="*/ 467157 w 1978122"/>
              <a:gd name="connsiteY19" fmla="*/ 929216 h 1117304"/>
              <a:gd name="connsiteX20" fmla="*/ 537243 w 1978122"/>
              <a:gd name="connsiteY20" fmla="*/ 918699 h 1117304"/>
              <a:gd name="connsiteX21" fmla="*/ 559645 w 1978122"/>
              <a:gd name="connsiteY21" fmla="*/ 951077 h 1117304"/>
              <a:gd name="connsiteX22" fmla="*/ 722940 w 1978122"/>
              <a:gd name="connsiteY22" fmla="*/ 1083975 h 1117304"/>
              <a:gd name="connsiteX23" fmla="*/ 924340 w 1978122"/>
              <a:gd name="connsiteY23" fmla="*/ 1017238 h 1117304"/>
              <a:gd name="connsiteX24" fmla="*/ 946814 w 1978122"/>
              <a:gd name="connsiteY24" fmla="*/ 1017130 h 1117304"/>
              <a:gd name="connsiteX25" fmla="*/ 979156 w 1978122"/>
              <a:gd name="connsiteY25" fmla="*/ 1059664 h 1117304"/>
              <a:gd name="connsiteX26" fmla="*/ 1027092 w 1978122"/>
              <a:gd name="connsiteY26" fmla="*/ 1094348 h 1117304"/>
              <a:gd name="connsiteX27" fmla="*/ 1252443 w 1978122"/>
              <a:gd name="connsiteY27" fmla="*/ 1078897 h 1117304"/>
              <a:gd name="connsiteX28" fmla="*/ 1325951 w 1978122"/>
              <a:gd name="connsiteY28" fmla="*/ 988786 h 1117304"/>
              <a:gd name="connsiteX29" fmla="*/ 1348244 w 1978122"/>
              <a:gd name="connsiteY29" fmla="*/ 983996 h 1117304"/>
              <a:gd name="connsiteX30" fmla="*/ 1616849 w 1978122"/>
              <a:gd name="connsiteY30" fmla="*/ 1003588 h 1117304"/>
              <a:gd name="connsiteX31" fmla="*/ 1691077 w 1978122"/>
              <a:gd name="connsiteY31" fmla="*/ 911172 h 1117304"/>
              <a:gd name="connsiteX32" fmla="*/ 1735557 w 1978122"/>
              <a:gd name="connsiteY32" fmla="*/ 876381 h 1117304"/>
              <a:gd name="connsiteX33" fmla="*/ 1977150 w 1978122"/>
              <a:gd name="connsiteY33" fmla="*/ 572661 h 111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8122" h="1117304">
                <a:moveTo>
                  <a:pt x="1977150" y="572661"/>
                </a:moveTo>
                <a:cubicBezTo>
                  <a:pt x="1975493" y="553609"/>
                  <a:pt x="1971603" y="534484"/>
                  <a:pt x="1965373" y="515540"/>
                </a:cubicBezTo>
                <a:cubicBezTo>
                  <a:pt x="1917832" y="371729"/>
                  <a:pt x="1773913" y="332436"/>
                  <a:pt x="1637558" y="329015"/>
                </a:cubicBezTo>
                <a:cubicBezTo>
                  <a:pt x="1618866" y="328547"/>
                  <a:pt x="1617965" y="314068"/>
                  <a:pt x="1615661" y="299266"/>
                </a:cubicBezTo>
                <a:cubicBezTo>
                  <a:pt x="1612383" y="278377"/>
                  <a:pt x="1607917" y="257416"/>
                  <a:pt x="1598265" y="238435"/>
                </a:cubicBezTo>
                <a:cubicBezTo>
                  <a:pt x="1554434" y="152286"/>
                  <a:pt x="1433961" y="124014"/>
                  <a:pt x="1345975" y="132657"/>
                </a:cubicBezTo>
                <a:cubicBezTo>
                  <a:pt x="1318279" y="135395"/>
                  <a:pt x="1298975" y="96102"/>
                  <a:pt x="1280427" y="80399"/>
                </a:cubicBezTo>
                <a:cubicBezTo>
                  <a:pt x="1195934" y="8872"/>
                  <a:pt x="1059975" y="264"/>
                  <a:pt x="980524" y="84252"/>
                </a:cubicBezTo>
                <a:cubicBezTo>
                  <a:pt x="970944" y="94373"/>
                  <a:pt x="966226" y="89186"/>
                  <a:pt x="959743" y="80975"/>
                </a:cubicBezTo>
                <a:cubicBezTo>
                  <a:pt x="914543" y="23638"/>
                  <a:pt x="855190" y="-2762"/>
                  <a:pt x="782258" y="228"/>
                </a:cubicBezTo>
                <a:cubicBezTo>
                  <a:pt x="687789" y="4117"/>
                  <a:pt x="605205" y="79246"/>
                  <a:pt x="594941" y="171158"/>
                </a:cubicBezTo>
                <a:cubicBezTo>
                  <a:pt x="592563" y="192588"/>
                  <a:pt x="592563" y="192588"/>
                  <a:pt x="574015" y="181279"/>
                </a:cubicBezTo>
                <a:cubicBezTo>
                  <a:pt x="465212" y="114902"/>
                  <a:pt x="329109" y="155059"/>
                  <a:pt x="276274" y="269805"/>
                </a:cubicBezTo>
                <a:cubicBezTo>
                  <a:pt x="270007" y="283419"/>
                  <a:pt x="261688" y="287525"/>
                  <a:pt x="247677" y="288857"/>
                </a:cubicBezTo>
                <a:cubicBezTo>
                  <a:pt x="87912" y="303984"/>
                  <a:pt x="-21900" y="445273"/>
                  <a:pt x="3707" y="601401"/>
                </a:cubicBezTo>
                <a:cubicBezTo>
                  <a:pt x="17357" y="684561"/>
                  <a:pt x="70084" y="764084"/>
                  <a:pt x="143520" y="806114"/>
                </a:cubicBezTo>
                <a:cubicBezTo>
                  <a:pt x="191025" y="833306"/>
                  <a:pt x="249910" y="842166"/>
                  <a:pt x="303610" y="832550"/>
                </a:cubicBezTo>
                <a:cubicBezTo>
                  <a:pt x="329541" y="827904"/>
                  <a:pt x="340994" y="840293"/>
                  <a:pt x="355508" y="855276"/>
                </a:cubicBezTo>
                <a:cubicBezTo>
                  <a:pt x="380899" y="881459"/>
                  <a:pt x="383889" y="920356"/>
                  <a:pt x="425955" y="929612"/>
                </a:cubicBezTo>
                <a:cubicBezTo>
                  <a:pt x="439425" y="932601"/>
                  <a:pt x="453471" y="930908"/>
                  <a:pt x="467157" y="929216"/>
                </a:cubicBezTo>
                <a:cubicBezTo>
                  <a:pt x="486353" y="926839"/>
                  <a:pt x="518839" y="911712"/>
                  <a:pt x="537243" y="918699"/>
                </a:cubicBezTo>
                <a:cubicBezTo>
                  <a:pt x="550713" y="923777"/>
                  <a:pt x="555179" y="938724"/>
                  <a:pt x="559645" y="951077"/>
                </a:cubicBezTo>
                <a:cubicBezTo>
                  <a:pt x="585108" y="1021416"/>
                  <a:pt x="649072" y="1073062"/>
                  <a:pt x="722940" y="1083975"/>
                </a:cubicBezTo>
                <a:cubicBezTo>
                  <a:pt x="794395" y="1094528"/>
                  <a:pt x="877808" y="1075403"/>
                  <a:pt x="924340" y="1017238"/>
                </a:cubicBezTo>
                <a:cubicBezTo>
                  <a:pt x="932191" y="1007406"/>
                  <a:pt x="937594" y="1007226"/>
                  <a:pt x="946814" y="1017130"/>
                </a:cubicBezTo>
                <a:cubicBezTo>
                  <a:pt x="959095" y="1030348"/>
                  <a:pt x="966082" y="1046771"/>
                  <a:pt x="979156" y="1059664"/>
                </a:cubicBezTo>
                <a:cubicBezTo>
                  <a:pt x="993274" y="1073567"/>
                  <a:pt x="1009553" y="1085200"/>
                  <a:pt x="1027092" y="1094348"/>
                </a:cubicBezTo>
                <a:cubicBezTo>
                  <a:pt x="1096711" y="1130507"/>
                  <a:pt x="1187866" y="1122908"/>
                  <a:pt x="1252443" y="1078897"/>
                </a:cubicBezTo>
                <a:cubicBezTo>
                  <a:pt x="1285361" y="1056459"/>
                  <a:pt x="1309852" y="1025017"/>
                  <a:pt x="1325951" y="988786"/>
                </a:cubicBezTo>
                <a:cubicBezTo>
                  <a:pt x="1333046" y="972471"/>
                  <a:pt x="1335026" y="971930"/>
                  <a:pt x="1348244" y="983996"/>
                </a:cubicBezTo>
                <a:cubicBezTo>
                  <a:pt x="1417214" y="1046879"/>
                  <a:pt x="1539451" y="1057684"/>
                  <a:pt x="1616849" y="1003588"/>
                </a:cubicBezTo>
                <a:cubicBezTo>
                  <a:pt x="1649551" y="980718"/>
                  <a:pt x="1675771" y="948016"/>
                  <a:pt x="1691077" y="911172"/>
                </a:cubicBezTo>
                <a:cubicBezTo>
                  <a:pt x="1700081" y="889526"/>
                  <a:pt x="1712939" y="880018"/>
                  <a:pt x="1735557" y="876381"/>
                </a:cubicBezTo>
                <a:cubicBezTo>
                  <a:pt x="1879619" y="853295"/>
                  <a:pt x="1989683" y="715175"/>
                  <a:pt x="1977150" y="572661"/>
                </a:cubicBezTo>
                <a:close/>
              </a:path>
            </a:pathLst>
          </a:custGeom>
          <a:solidFill>
            <a:schemeClr val="bg1"/>
          </a:solidFill>
          <a:ln w="9525" cap="flat">
            <a:noFill/>
            <a:prstDash val="solid"/>
            <a:miter/>
          </a:ln>
          <a:effectLst>
            <a:outerShdw blurRad="63500" sx="102000" sy="102000" algn="ctr" rotWithShape="0">
              <a:prstClr val="black">
                <a:alpha val="40000"/>
              </a:prstClr>
            </a:outerShdw>
          </a:effectLst>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DB29E990-8D78-4C82-B36E-5B6C39120A28}"/>
              </a:ext>
            </a:extLst>
          </p:cNvPr>
          <p:cNvSpPr/>
          <p:nvPr/>
        </p:nvSpPr>
        <p:spPr>
          <a:xfrm>
            <a:off x="576681" y="400177"/>
            <a:ext cx="1069211" cy="663586"/>
          </a:xfrm>
          <a:custGeom>
            <a:avLst/>
            <a:gdLst>
              <a:gd name="connsiteX0" fmla="*/ 1889998 w 1890804"/>
              <a:gd name="connsiteY0" fmla="*/ 616151 h 1173493"/>
              <a:gd name="connsiteX1" fmla="*/ 1848833 w 1890804"/>
              <a:gd name="connsiteY1" fmla="*/ 475078 h 1173493"/>
              <a:gd name="connsiteX2" fmla="*/ 1712693 w 1890804"/>
              <a:gd name="connsiteY2" fmla="*/ 345962 h 1173493"/>
              <a:gd name="connsiteX3" fmla="*/ 1611813 w 1890804"/>
              <a:gd name="connsiteY3" fmla="*/ 296404 h 1173493"/>
              <a:gd name="connsiteX4" fmla="*/ 1576842 w 1890804"/>
              <a:gd name="connsiteY4" fmla="*/ 268564 h 1173493"/>
              <a:gd name="connsiteX5" fmla="*/ 1565029 w 1890804"/>
              <a:gd name="connsiteY5" fmla="*/ 225237 h 1173493"/>
              <a:gd name="connsiteX6" fmla="*/ 1527032 w 1890804"/>
              <a:gd name="connsiteY6" fmla="*/ 151802 h 1173493"/>
              <a:gd name="connsiteX7" fmla="*/ 1328190 w 1890804"/>
              <a:gd name="connsiteY7" fmla="*/ 18472 h 1173493"/>
              <a:gd name="connsiteX8" fmla="*/ 1096969 w 1890804"/>
              <a:gd name="connsiteY8" fmla="*/ 15878 h 1173493"/>
              <a:gd name="connsiteX9" fmla="*/ 905726 w 1890804"/>
              <a:gd name="connsiteY9" fmla="*/ 144995 h 1173493"/>
              <a:gd name="connsiteX10" fmla="*/ 875869 w 1890804"/>
              <a:gd name="connsiteY10" fmla="*/ 145787 h 1173493"/>
              <a:gd name="connsiteX11" fmla="*/ 627325 w 1890804"/>
              <a:gd name="connsiteY11" fmla="*/ 63599 h 1173493"/>
              <a:gd name="connsiteX12" fmla="*/ 448939 w 1890804"/>
              <a:gd name="connsiteY12" fmla="*/ 248540 h 1173493"/>
              <a:gd name="connsiteX13" fmla="*/ 423728 w 1890804"/>
              <a:gd name="connsiteY13" fmla="*/ 264747 h 1173493"/>
              <a:gd name="connsiteX14" fmla="*/ 225462 w 1890804"/>
              <a:gd name="connsiteY14" fmla="*/ 275767 h 1173493"/>
              <a:gd name="connsiteX15" fmla="*/ 1733 w 1890804"/>
              <a:gd name="connsiteY15" fmla="*/ 629837 h 1173493"/>
              <a:gd name="connsiteX16" fmla="*/ 185809 w 1890804"/>
              <a:gd name="connsiteY16" fmla="*/ 910615 h 1173493"/>
              <a:gd name="connsiteX17" fmla="*/ 414761 w 1890804"/>
              <a:gd name="connsiteY17" fmla="*/ 939752 h 1173493"/>
              <a:gd name="connsiteX18" fmla="*/ 441736 w 1890804"/>
              <a:gd name="connsiteY18" fmla="*/ 966332 h 1173493"/>
              <a:gd name="connsiteX19" fmla="*/ 535125 w 1890804"/>
              <a:gd name="connsiteY19" fmla="*/ 1112771 h 1173493"/>
              <a:gd name="connsiteX20" fmla="*/ 893985 w 1890804"/>
              <a:gd name="connsiteY20" fmla="*/ 1075207 h 1173493"/>
              <a:gd name="connsiteX21" fmla="*/ 948945 w 1890804"/>
              <a:gd name="connsiteY21" fmla="*/ 1040920 h 1173493"/>
              <a:gd name="connsiteX22" fmla="*/ 1198858 w 1890804"/>
              <a:gd name="connsiteY22" fmla="*/ 1042721 h 1173493"/>
              <a:gd name="connsiteX23" fmla="*/ 1292931 w 1890804"/>
              <a:gd name="connsiteY23" fmla="*/ 917999 h 1173493"/>
              <a:gd name="connsiteX24" fmla="*/ 1311803 w 1890804"/>
              <a:gd name="connsiteY24" fmla="*/ 911372 h 1173493"/>
              <a:gd name="connsiteX25" fmla="*/ 1735707 w 1890804"/>
              <a:gd name="connsiteY25" fmla="*/ 927075 h 1173493"/>
              <a:gd name="connsiteX26" fmla="*/ 1875268 w 1890804"/>
              <a:gd name="connsiteY26" fmla="*/ 740441 h 1173493"/>
              <a:gd name="connsiteX27" fmla="*/ 1889530 w 1890804"/>
              <a:gd name="connsiteY27" fmla="*/ 669779 h 1173493"/>
              <a:gd name="connsiteX28" fmla="*/ 1889998 w 1890804"/>
              <a:gd name="connsiteY28" fmla="*/ 616151 h 117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0804" h="1173493">
                <a:moveTo>
                  <a:pt x="1889998" y="616151"/>
                </a:moveTo>
                <a:cubicBezTo>
                  <a:pt x="1886613" y="566918"/>
                  <a:pt x="1872603" y="518369"/>
                  <a:pt x="1848833" y="475078"/>
                </a:cubicBezTo>
                <a:cubicBezTo>
                  <a:pt x="1817211" y="417453"/>
                  <a:pt x="1768301" y="379168"/>
                  <a:pt x="1712693" y="345962"/>
                </a:cubicBezTo>
                <a:cubicBezTo>
                  <a:pt x="1680495" y="326730"/>
                  <a:pt x="1646712" y="310126"/>
                  <a:pt x="1611813" y="296404"/>
                </a:cubicBezTo>
                <a:cubicBezTo>
                  <a:pt x="1594310" y="289525"/>
                  <a:pt x="1584369" y="286752"/>
                  <a:pt x="1576842" y="268564"/>
                </a:cubicBezTo>
                <a:cubicBezTo>
                  <a:pt x="1571080" y="254698"/>
                  <a:pt x="1570035" y="239356"/>
                  <a:pt x="1565029" y="225237"/>
                </a:cubicBezTo>
                <a:cubicBezTo>
                  <a:pt x="1555773" y="199162"/>
                  <a:pt x="1542879" y="174419"/>
                  <a:pt x="1527032" y="151802"/>
                </a:cubicBezTo>
                <a:cubicBezTo>
                  <a:pt x="1478988" y="83264"/>
                  <a:pt x="1406560" y="43466"/>
                  <a:pt x="1328190" y="18472"/>
                </a:cubicBezTo>
                <a:cubicBezTo>
                  <a:pt x="1253565" y="-5335"/>
                  <a:pt x="1172134" y="-6055"/>
                  <a:pt x="1096969" y="15878"/>
                </a:cubicBezTo>
                <a:cubicBezTo>
                  <a:pt x="1021697" y="37848"/>
                  <a:pt x="953627" y="82687"/>
                  <a:pt x="905726" y="144995"/>
                </a:cubicBezTo>
                <a:cubicBezTo>
                  <a:pt x="891032" y="164119"/>
                  <a:pt x="891392" y="163795"/>
                  <a:pt x="875869" y="145787"/>
                </a:cubicBezTo>
                <a:cubicBezTo>
                  <a:pt x="809528" y="68713"/>
                  <a:pt x="725720" y="39000"/>
                  <a:pt x="627325" y="63599"/>
                </a:cubicBezTo>
                <a:cubicBezTo>
                  <a:pt x="531163" y="87658"/>
                  <a:pt x="471521" y="151765"/>
                  <a:pt x="448939" y="248540"/>
                </a:cubicBezTo>
                <a:cubicBezTo>
                  <a:pt x="445230" y="264458"/>
                  <a:pt x="440188" y="268600"/>
                  <a:pt x="423728" y="264747"/>
                </a:cubicBezTo>
                <a:cubicBezTo>
                  <a:pt x="356775" y="249116"/>
                  <a:pt x="290507" y="252537"/>
                  <a:pt x="225462" y="275767"/>
                </a:cubicBezTo>
                <a:cubicBezTo>
                  <a:pt x="78806" y="328134"/>
                  <a:pt x="-14006" y="475294"/>
                  <a:pt x="1733" y="629837"/>
                </a:cubicBezTo>
                <a:cubicBezTo>
                  <a:pt x="13402" y="744403"/>
                  <a:pt x="81652" y="858357"/>
                  <a:pt x="185809" y="910615"/>
                </a:cubicBezTo>
                <a:cubicBezTo>
                  <a:pt x="257048" y="946379"/>
                  <a:pt x="336895" y="955059"/>
                  <a:pt x="414761" y="939752"/>
                </a:cubicBezTo>
                <a:cubicBezTo>
                  <a:pt x="435001" y="935790"/>
                  <a:pt x="438855" y="949873"/>
                  <a:pt x="441736" y="966332"/>
                </a:cubicBezTo>
                <a:cubicBezTo>
                  <a:pt x="451100" y="1019851"/>
                  <a:pt x="496948" y="1076035"/>
                  <a:pt x="535125" y="1112771"/>
                </a:cubicBezTo>
                <a:cubicBezTo>
                  <a:pt x="641911" y="1215488"/>
                  <a:pt x="802577" y="1177744"/>
                  <a:pt x="893985" y="1075207"/>
                </a:cubicBezTo>
                <a:cubicBezTo>
                  <a:pt x="913758" y="1053021"/>
                  <a:pt x="915883" y="1018951"/>
                  <a:pt x="948945" y="1040920"/>
                </a:cubicBezTo>
                <a:cubicBezTo>
                  <a:pt x="1027423" y="1093035"/>
                  <a:pt x="1119407" y="1095880"/>
                  <a:pt x="1198858" y="1042721"/>
                </a:cubicBezTo>
                <a:cubicBezTo>
                  <a:pt x="1242653" y="1013440"/>
                  <a:pt x="1277516" y="968601"/>
                  <a:pt x="1292931" y="917999"/>
                </a:cubicBezTo>
                <a:cubicBezTo>
                  <a:pt x="1296064" y="907734"/>
                  <a:pt x="1302943" y="903989"/>
                  <a:pt x="1311803" y="911372"/>
                </a:cubicBezTo>
                <a:cubicBezTo>
                  <a:pt x="1434832" y="1013872"/>
                  <a:pt x="1605006" y="1017726"/>
                  <a:pt x="1735707" y="927075"/>
                </a:cubicBezTo>
                <a:cubicBezTo>
                  <a:pt x="1800679" y="881983"/>
                  <a:pt x="1851245" y="816002"/>
                  <a:pt x="1875268" y="740441"/>
                </a:cubicBezTo>
                <a:cubicBezTo>
                  <a:pt x="1882579" y="717500"/>
                  <a:pt x="1887369" y="693765"/>
                  <a:pt x="1889530" y="669779"/>
                </a:cubicBezTo>
                <a:cubicBezTo>
                  <a:pt x="1891043" y="652023"/>
                  <a:pt x="1891223" y="634051"/>
                  <a:pt x="1889998" y="616151"/>
                </a:cubicBezTo>
                <a:close/>
              </a:path>
            </a:pathLst>
          </a:custGeom>
          <a:solidFill>
            <a:schemeClr val="bg1"/>
          </a:solidFill>
          <a:ln w="9525" cap="flat">
            <a:noFill/>
            <a:prstDash val="solid"/>
            <a:miter/>
          </a:ln>
          <a:effectLst>
            <a:outerShdw blurRad="63500" sx="102000" sy="102000" algn="ctr" rotWithShape="0">
              <a:prstClr val="black">
                <a:alpha val="40000"/>
              </a:prstClr>
            </a:outerShdw>
          </a:effectLst>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FD29DDFA-082C-482E-B74A-F0F64E9A730C}"/>
              </a:ext>
            </a:extLst>
          </p:cNvPr>
          <p:cNvSpPr/>
          <p:nvPr/>
        </p:nvSpPr>
        <p:spPr>
          <a:xfrm>
            <a:off x="7924717" y="1404632"/>
            <a:ext cx="650678" cy="394654"/>
          </a:xfrm>
          <a:custGeom>
            <a:avLst/>
            <a:gdLst>
              <a:gd name="connsiteX0" fmla="*/ 1148958 w 1150665"/>
              <a:gd name="connsiteY0" fmla="*/ 379387 h 697909"/>
              <a:gd name="connsiteX1" fmla="*/ 1137469 w 1150665"/>
              <a:gd name="connsiteY1" fmla="*/ 328389 h 697909"/>
              <a:gd name="connsiteX2" fmla="*/ 1028234 w 1150665"/>
              <a:gd name="connsiteY2" fmla="*/ 207268 h 697909"/>
              <a:gd name="connsiteX3" fmla="*/ 844770 w 1150665"/>
              <a:gd name="connsiteY3" fmla="*/ 169812 h 697909"/>
              <a:gd name="connsiteX4" fmla="*/ 806845 w 1150665"/>
              <a:gd name="connsiteY4" fmla="*/ 174674 h 697909"/>
              <a:gd name="connsiteX5" fmla="*/ 773062 w 1150665"/>
              <a:gd name="connsiteY5" fmla="*/ 114239 h 697909"/>
              <a:gd name="connsiteX6" fmla="*/ 710792 w 1150665"/>
              <a:gd name="connsiteY6" fmla="*/ 47574 h 697909"/>
              <a:gd name="connsiteX7" fmla="*/ 517855 w 1150665"/>
              <a:gd name="connsiteY7" fmla="*/ 6733 h 697909"/>
              <a:gd name="connsiteX8" fmla="*/ 386362 w 1150665"/>
              <a:gd name="connsiteY8" fmla="*/ 114419 h 697909"/>
              <a:gd name="connsiteX9" fmla="*/ 359459 w 1150665"/>
              <a:gd name="connsiteY9" fmla="*/ 124036 h 697909"/>
              <a:gd name="connsiteX10" fmla="*/ 216513 w 1150665"/>
              <a:gd name="connsiteY10" fmla="*/ 108225 h 697909"/>
              <a:gd name="connsiteX11" fmla="*/ 22 w 1150665"/>
              <a:gd name="connsiteY11" fmla="*/ 354860 h 697909"/>
              <a:gd name="connsiteX12" fmla="*/ 33157 w 1150665"/>
              <a:gd name="connsiteY12" fmla="*/ 484084 h 697909"/>
              <a:gd name="connsiteX13" fmla="*/ 154601 w 1150665"/>
              <a:gd name="connsiteY13" fmla="*/ 603044 h 697909"/>
              <a:gd name="connsiteX14" fmla="*/ 340658 w 1150665"/>
              <a:gd name="connsiteY14" fmla="*/ 611976 h 697909"/>
              <a:gd name="connsiteX15" fmla="*/ 428248 w 1150665"/>
              <a:gd name="connsiteY15" fmla="*/ 650657 h 697909"/>
              <a:gd name="connsiteX16" fmla="*/ 549297 w 1150665"/>
              <a:gd name="connsiteY16" fmla="*/ 697909 h 697909"/>
              <a:gd name="connsiteX17" fmla="*/ 704345 w 1150665"/>
              <a:gd name="connsiteY17" fmla="*/ 636935 h 697909"/>
              <a:gd name="connsiteX18" fmla="*/ 772883 w 1150665"/>
              <a:gd name="connsiteY18" fmla="*/ 634594 h 697909"/>
              <a:gd name="connsiteX19" fmla="*/ 777204 w 1150665"/>
              <a:gd name="connsiteY19" fmla="*/ 637691 h 697909"/>
              <a:gd name="connsiteX20" fmla="*/ 893391 w 1150665"/>
              <a:gd name="connsiteY20" fmla="*/ 664559 h 697909"/>
              <a:gd name="connsiteX21" fmla="*/ 1073973 w 1150665"/>
              <a:gd name="connsiteY21" fmla="*/ 591375 h 697909"/>
              <a:gd name="connsiteX22" fmla="*/ 1148958 w 1150665"/>
              <a:gd name="connsiteY22" fmla="*/ 379387 h 6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0665" h="697909">
                <a:moveTo>
                  <a:pt x="1148958" y="379387"/>
                </a:moveTo>
                <a:cubicBezTo>
                  <a:pt x="1146941" y="362243"/>
                  <a:pt x="1143159" y="345136"/>
                  <a:pt x="1137469" y="328389"/>
                </a:cubicBezTo>
                <a:cubicBezTo>
                  <a:pt x="1119353" y="274869"/>
                  <a:pt x="1077395" y="233451"/>
                  <a:pt x="1028234" y="207268"/>
                </a:cubicBezTo>
                <a:cubicBezTo>
                  <a:pt x="969672" y="176114"/>
                  <a:pt x="913920" y="161744"/>
                  <a:pt x="844770" y="169812"/>
                </a:cubicBezTo>
                <a:cubicBezTo>
                  <a:pt x="832344" y="171252"/>
                  <a:pt x="819199" y="176727"/>
                  <a:pt x="806845" y="174674"/>
                </a:cubicBezTo>
                <a:cubicBezTo>
                  <a:pt x="781742" y="170460"/>
                  <a:pt x="782391" y="132427"/>
                  <a:pt x="773062" y="114239"/>
                </a:cubicBezTo>
                <a:cubicBezTo>
                  <a:pt x="759017" y="86831"/>
                  <a:pt x="736327" y="64358"/>
                  <a:pt x="710792" y="47574"/>
                </a:cubicBezTo>
                <a:cubicBezTo>
                  <a:pt x="654823" y="10730"/>
                  <a:pt x="584016" y="-12068"/>
                  <a:pt x="517855" y="6733"/>
                </a:cubicBezTo>
                <a:cubicBezTo>
                  <a:pt x="461491" y="22760"/>
                  <a:pt x="414779" y="63781"/>
                  <a:pt x="386362" y="114419"/>
                </a:cubicBezTo>
                <a:cubicBezTo>
                  <a:pt x="379231" y="127097"/>
                  <a:pt x="372712" y="129474"/>
                  <a:pt x="359459" y="124036"/>
                </a:cubicBezTo>
                <a:cubicBezTo>
                  <a:pt x="313466" y="105271"/>
                  <a:pt x="265782" y="100625"/>
                  <a:pt x="216513" y="108225"/>
                </a:cubicBezTo>
                <a:cubicBezTo>
                  <a:pt x="95139" y="126953"/>
                  <a:pt x="1607" y="233919"/>
                  <a:pt x="22" y="354860"/>
                </a:cubicBezTo>
                <a:cubicBezTo>
                  <a:pt x="-590" y="400204"/>
                  <a:pt x="11475" y="444395"/>
                  <a:pt x="33157" y="484084"/>
                </a:cubicBezTo>
                <a:cubicBezTo>
                  <a:pt x="63014" y="538684"/>
                  <a:pt x="96184" y="578085"/>
                  <a:pt x="154601" y="603044"/>
                </a:cubicBezTo>
                <a:cubicBezTo>
                  <a:pt x="212190" y="627643"/>
                  <a:pt x="281052" y="632901"/>
                  <a:pt x="340658" y="611976"/>
                </a:cubicBezTo>
                <a:cubicBezTo>
                  <a:pt x="377611" y="599010"/>
                  <a:pt x="403470" y="628183"/>
                  <a:pt x="428248" y="650657"/>
                </a:cubicBezTo>
                <a:cubicBezTo>
                  <a:pt x="459330" y="678857"/>
                  <a:pt x="507519" y="697801"/>
                  <a:pt x="549297" y="697909"/>
                </a:cubicBezTo>
                <a:cubicBezTo>
                  <a:pt x="596586" y="698017"/>
                  <a:pt x="658425" y="680514"/>
                  <a:pt x="704345" y="636935"/>
                </a:cubicBezTo>
                <a:cubicBezTo>
                  <a:pt x="735750" y="607114"/>
                  <a:pt x="736254" y="614245"/>
                  <a:pt x="772883" y="634594"/>
                </a:cubicBezTo>
                <a:cubicBezTo>
                  <a:pt x="774395" y="635422"/>
                  <a:pt x="775656" y="636827"/>
                  <a:pt x="777204" y="637691"/>
                </a:cubicBezTo>
                <a:cubicBezTo>
                  <a:pt x="807745" y="655447"/>
                  <a:pt x="858672" y="664127"/>
                  <a:pt x="893391" y="664559"/>
                </a:cubicBezTo>
                <a:cubicBezTo>
                  <a:pt x="957319" y="665315"/>
                  <a:pt x="1028522" y="635962"/>
                  <a:pt x="1073973" y="591375"/>
                </a:cubicBezTo>
                <a:cubicBezTo>
                  <a:pt x="1130374" y="536055"/>
                  <a:pt x="1158070" y="457145"/>
                  <a:pt x="1148958" y="379387"/>
                </a:cubicBezTo>
                <a:close/>
              </a:path>
            </a:pathLst>
          </a:custGeom>
          <a:solidFill>
            <a:schemeClr val="bg1"/>
          </a:solidFill>
          <a:ln w="9525" cap="flat">
            <a:noFill/>
            <a:prstDash val="solid"/>
            <a:miter/>
          </a:ln>
          <a:effectLst>
            <a:outerShdw blurRad="63500" sx="102000" sy="102000" algn="ctr" rotWithShape="0">
              <a:prstClr val="black">
                <a:alpha val="40000"/>
              </a:prstClr>
            </a:outerShdw>
          </a:effectLst>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98D68E2-8E5A-4F99-BD12-2B24A717E995}"/>
              </a:ext>
            </a:extLst>
          </p:cNvPr>
          <p:cNvSpPr/>
          <p:nvPr/>
        </p:nvSpPr>
        <p:spPr>
          <a:xfrm>
            <a:off x="10949807" y="2006495"/>
            <a:ext cx="795353" cy="478839"/>
          </a:xfrm>
          <a:custGeom>
            <a:avLst/>
            <a:gdLst>
              <a:gd name="connsiteX0" fmla="*/ 1148958 w 1150665"/>
              <a:gd name="connsiteY0" fmla="*/ 379387 h 697909"/>
              <a:gd name="connsiteX1" fmla="*/ 1137469 w 1150665"/>
              <a:gd name="connsiteY1" fmla="*/ 328389 h 697909"/>
              <a:gd name="connsiteX2" fmla="*/ 1028234 w 1150665"/>
              <a:gd name="connsiteY2" fmla="*/ 207268 h 697909"/>
              <a:gd name="connsiteX3" fmla="*/ 844770 w 1150665"/>
              <a:gd name="connsiteY3" fmla="*/ 169812 h 697909"/>
              <a:gd name="connsiteX4" fmla="*/ 806845 w 1150665"/>
              <a:gd name="connsiteY4" fmla="*/ 174674 h 697909"/>
              <a:gd name="connsiteX5" fmla="*/ 773062 w 1150665"/>
              <a:gd name="connsiteY5" fmla="*/ 114239 h 697909"/>
              <a:gd name="connsiteX6" fmla="*/ 710792 w 1150665"/>
              <a:gd name="connsiteY6" fmla="*/ 47574 h 697909"/>
              <a:gd name="connsiteX7" fmla="*/ 517855 w 1150665"/>
              <a:gd name="connsiteY7" fmla="*/ 6733 h 697909"/>
              <a:gd name="connsiteX8" fmla="*/ 386362 w 1150665"/>
              <a:gd name="connsiteY8" fmla="*/ 114419 h 697909"/>
              <a:gd name="connsiteX9" fmla="*/ 359459 w 1150665"/>
              <a:gd name="connsiteY9" fmla="*/ 124036 h 697909"/>
              <a:gd name="connsiteX10" fmla="*/ 216513 w 1150665"/>
              <a:gd name="connsiteY10" fmla="*/ 108225 h 697909"/>
              <a:gd name="connsiteX11" fmla="*/ 22 w 1150665"/>
              <a:gd name="connsiteY11" fmla="*/ 354860 h 697909"/>
              <a:gd name="connsiteX12" fmla="*/ 33157 w 1150665"/>
              <a:gd name="connsiteY12" fmla="*/ 484084 h 697909"/>
              <a:gd name="connsiteX13" fmla="*/ 154601 w 1150665"/>
              <a:gd name="connsiteY13" fmla="*/ 603044 h 697909"/>
              <a:gd name="connsiteX14" fmla="*/ 340658 w 1150665"/>
              <a:gd name="connsiteY14" fmla="*/ 611976 h 697909"/>
              <a:gd name="connsiteX15" fmla="*/ 428248 w 1150665"/>
              <a:gd name="connsiteY15" fmla="*/ 650657 h 697909"/>
              <a:gd name="connsiteX16" fmla="*/ 549297 w 1150665"/>
              <a:gd name="connsiteY16" fmla="*/ 697909 h 697909"/>
              <a:gd name="connsiteX17" fmla="*/ 704345 w 1150665"/>
              <a:gd name="connsiteY17" fmla="*/ 636935 h 697909"/>
              <a:gd name="connsiteX18" fmla="*/ 772883 w 1150665"/>
              <a:gd name="connsiteY18" fmla="*/ 634594 h 697909"/>
              <a:gd name="connsiteX19" fmla="*/ 777204 w 1150665"/>
              <a:gd name="connsiteY19" fmla="*/ 637691 h 697909"/>
              <a:gd name="connsiteX20" fmla="*/ 893391 w 1150665"/>
              <a:gd name="connsiteY20" fmla="*/ 664559 h 697909"/>
              <a:gd name="connsiteX21" fmla="*/ 1073973 w 1150665"/>
              <a:gd name="connsiteY21" fmla="*/ 591375 h 697909"/>
              <a:gd name="connsiteX22" fmla="*/ 1148958 w 1150665"/>
              <a:gd name="connsiteY22" fmla="*/ 379387 h 6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0665" h="697909">
                <a:moveTo>
                  <a:pt x="1148958" y="379387"/>
                </a:moveTo>
                <a:cubicBezTo>
                  <a:pt x="1146941" y="362243"/>
                  <a:pt x="1143159" y="345136"/>
                  <a:pt x="1137469" y="328389"/>
                </a:cubicBezTo>
                <a:cubicBezTo>
                  <a:pt x="1119353" y="274869"/>
                  <a:pt x="1077395" y="233451"/>
                  <a:pt x="1028234" y="207268"/>
                </a:cubicBezTo>
                <a:cubicBezTo>
                  <a:pt x="969672" y="176114"/>
                  <a:pt x="913920" y="161744"/>
                  <a:pt x="844770" y="169812"/>
                </a:cubicBezTo>
                <a:cubicBezTo>
                  <a:pt x="832344" y="171252"/>
                  <a:pt x="819199" y="176727"/>
                  <a:pt x="806845" y="174674"/>
                </a:cubicBezTo>
                <a:cubicBezTo>
                  <a:pt x="781742" y="170460"/>
                  <a:pt x="782391" y="132427"/>
                  <a:pt x="773062" y="114239"/>
                </a:cubicBezTo>
                <a:cubicBezTo>
                  <a:pt x="759017" y="86831"/>
                  <a:pt x="736327" y="64358"/>
                  <a:pt x="710792" y="47574"/>
                </a:cubicBezTo>
                <a:cubicBezTo>
                  <a:pt x="654823" y="10730"/>
                  <a:pt x="584016" y="-12068"/>
                  <a:pt x="517855" y="6733"/>
                </a:cubicBezTo>
                <a:cubicBezTo>
                  <a:pt x="461491" y="22760"/>
                  <a:pt x="414779" y="63781"/>
                  <a:pt x="386362" y="114419"/>
                </a:cubicBezTo>
                <a:cubicBezTo>
                  <a:pt x="379231" y="127097"/>
                  <a:pt x="372712" y="129474"/>
                  <a:pt x="359459" y="124036"/>
                </a:cubicBezTo>
                <a:cubicBezTo>
                  <a:pt x="313466" y="105271"/>
                  <a:pt x="265782" y="100625"/>
                  <a:pt x="216513" y="108225"/>
                </a:cubicBezTo>
                <a:cubicBezTo>
                  <a:pt x="95139" y="126953"/>
                  <a:pt x="1607" y="233919"/>
                  <a:pt x="22" y="354860"/>
                </a:cubicBezTo>
                <a:cubicBezTo>
                  <a:pt x="-590" y="400204"/>
                  <a:pt x="11475" y="444395"/>
                  <a:pt x="33157" y="484084"/>
                </a:cubicBezTo>
                <a:cubicBezTo>
                  <a:pt x="63014" y="538684"/>
                  <a:pt x="96184" y="578085"/>
                  <a:pt x="154601" y="603044"/>
                </a:cubicBezTo>
                <a:cubicBezTo>
                  <a:pt x="212190" y="627643"/>
                  <a:pt x="281052" y="632901"/>
                  <a:pt x="340658" y="611976"/>
                </a:cubicBezTo>
                <a:cubicBezTo>
                  <a:pt x="377611" y="599010"/>
                  <a:pt x="403470" y="628183"/>
                  <a:pt x="428248" y="650657"/>
                </a:cubicBezTo>
                <a:cubicBezTo>
                  <a:pt x="459330" y="678857"/>
                  <a:pt x="507519" y="697801"/>
                  <a:pt x="549297" y="697909"/>
                </a:cubicBezTo>
                <a:cubicBezTo>
                  <a:pt x="596586" y="698017"/>
                  <a:pt x="658425" y="680514"/>
                  <a:pt x="704345" y="636935"/>
                </a:cubicBezTo>
                <a:cubicBezTo>
                  <a:pt x="735750" y="607114"/>
                  <a:pt x="736254" y="614245"/>
                  <a:pt x="772883" y="634594"/>
                </a:cubicBezTo>
                <a:cubicBezTo>
                  <a:pt x="774395" y="635422"/>
                  <a:pt x="775656" y="636827"/>
                  <a:pt x="777204" y="637691"/>
                </a:cubicBezTo>
                <a:cubicBezTo>
                  <a:pt x="807745" y="655447"/>
                  <a:pt x="858672" y="664127"/>
                  <a:pt x="893391" y="664559"/>
                </a:cubicBezTo>
                <a:cubicBezTo>
                  <a:pt x="957319" y="665315"/>
                  <a:pt x="1028522" y="635962"/>
                  <a:pt x="1073973" y="591375"/>
                </a:cubicBezTo>
                <a:cubicBezTo>
                  <a:pt x="1130374" y="536055"/>
                  <a:pt x="1158070" y="457145"/>
                  <a:pt x="1148958" y="379387"/>
                </a:cubicBezTo>
                <a:close/>
              </a:path>
            </a:pathLst>
          </a:custGeom>
          <a:solidFill>
            <a:schemeClr val="bg1">
              <a:alpha val="80000"/>
            </a:schemeClr>
          </a:solidFill>
          <a:ln w="9525" cap="flat">
            <a:noFill/>
            <a:prstDash val="solid"/>
            <a:miter/>
          </a:ln>
          <a:effectLst>
            <a:outerShdw blurRad="63500" sx="102000" sy="102000" algn="ctr" rotWithShape="0">
              <a:prstClr val="black">
                <a:alpha val="40000"/>
              </a:prstClr>
            </a:outerShdw>
          </a:effectLst>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9B3FBC81-5FE7-41ED-BCEC-FB129E71244B}"/>
              </a:ext>
            </a:extLst>
          </p:cNvPr>
          <p:cNvSpPr/>
          <p:nvPr/>
        </p:nvSpPr>
        <p:spPr>
          <a:xfrm>
            <a:off x="9894279" y="1320945"/>
            <a:ext cx="962712" cy="543770"/>
          </a:xfrm>
          <a:custGeom>
            <a:avLst/>
            <a:gdLst>
              <a:gd name="connsiteX0" fmla="*/ 1977150 w 1978122"/>
              <a:gd name="connsiteY0" fmla="*/ 572661 h 1117304"/>
              <a:gd name="connsiteX1" fmla="*/ 1965373 w 1978122"/>
              <a:gd name="connsiteY1" fmla="*/ 515540 h 1117304"/>
              <a:gd name="connsiteX2" fmla="*/ 1637558 w 1978122"/>
              <a:gd name="connsiteY2" fmla="*/ 329015 h 1117304"/>
              <a:gd name="connsiteX3" fmla="*/ 1615661 w 1978122"/>
              <a:gd name="connsiteY3" fmla="*/ 299266 h 1117304"/>
              <a:gd name="connsiteX4" fmla="*/ 1598265 w 1978122"/>
              <a:gd name="connsiteY4" fmla="*/ 238435 h 1117304"/>
              <a:gd name="connsiteX5" fmla="*/ 1345975 w 1978122"/>
              <a:gd name="connsiteY5" fmla="*/ 132657 h 1117304"/>
              <a:gd name="connsiteX6" fmla="*/ 1280427 w 1978122"/>
              <a:gd name="connsiteY6" fmla="*/ 80399 h 1117304"/>
              <a:gd name="connsiteX7" fmla="*/ 980524 w 1978122"/>
              <a:gd name="connsiteY7" fmla="*/ 84252 h 1117304"/>
              <a:gd name="connsiteX8" fmla="*/ 959743 w 1978122"/>
              <a:gd name="connsiteY8" fmla="*/ 80975 h 1117304"/>
              <a:gd name="connsiteX9" fmla="*/ 782258 w 1978122"/>
              <a:gd name="connsiteY9" fmla="*/ 228 h 1117304"/>
              <a:gd name="connsiteX10" fmla="*/ 594941 w 1978122"/>
              <a:gd name="connsiteY10" fmla="*/ 171158 h 1117304"/>
              <a:gd name="connsiteX11" fmla="*/ 574015 w 1978122"/>
              <a:gd name="connsiteY11" fmla="*/ 181279 h 1117304"/>
              <a:gd name="connsiteX12" fmla="*/ 276274 w 1978122"/>
              <a:gd name="connsiteY12" fmla="*/ 269805 h 1117304"/>
              <a:gd name="connsiteX13" fmla="*/ 247677 w 1978122"/>
              <a:gd name="connsiteY13" fmla="*/ 288857 h 1117304"/>
              <a:gd name="connsiteX14" fmla="*/ 3707 w 1978122"/>
              <a:gd name="connsiteY14" fmla="*/ 601401 h 1117304"/>
              <a:gd name="connsiteX15" fmla="*/ 143520 w 1978122"/>
              <a:gd name="connsiteY15" fmla="*/ 806114 h 1117304"/>
              <a:gd name="connsiteX16" fmla="*/ 303610 w 1978122"/>
              <a:gd name="connsiteY16" fmla="*/ 832550 h 1117304"/>
              <a:gd name="connsiteX17" fmla="*/ 355508 w 1978122"/>
              <a:gd name="connsiteY17" fmla="*/ 855276 h 1117304"/>
              <a:gd name="connsiteX18" fmla="*/ 425955 w 1978122"/>
              <a:gd name="connsiteY18" fmla="*/ 929612 h 1117304"/>
              <a:gd name="connsiteX19" fmla="*/ 467157 w 1978122"/>
              <a:gd name="connsiteY19" fmla="*/ 929216 h 1117304"/>
              <a:gd name="connsiteX20" fmla="*/ 537243 w 1978122"/>
              <a:gd name="connsiteY20" fmla="*/ 918699 h 1117304"/>
              <a:gd name="connsiteX21" fmla="*/ 559645 w 1978122"/>
              <a:gd name="connsiteY21" fmla="*/ 951077 h 1117304"/>
              <a:gd name="connsiteX22" fmla="*/ 722940 w 1978122"/>
              <a:gd name="connsiteY22" fmla="*/ 1083975 h 1117304"/>
              <a:gd name="connsiteX23" fmla="*/ 924340 w 1978122"/>
              <a:gd name="connsiteY23" fmla="*/ 1017238 h 1117304"/>
              <a:gd name="connsiteX24" fmla="*/ 946814 w 1978122"/>
              <a:gd name="connsiteY24" fmla="*/ 1017130 h 1117304"/>
              <a:gd name="connsiteX25" fmla="*/ 979156 w 1978122"/>
              <a:gd name="connsiteY25" fmla="*/ 1059664 h 1117304"/>
              <a:gd name="connsiteX26" fmla="*/ 1027092 w 1978122"/>
              <a:gd name="connsiteY26" fmla="*/ 1094348 h 1117304"/>
              <a:gd name="connsiteX27" fmla="*/ 1252443 w 1978122"/>
              <a:gd name="connsiteY27" fmla="*/ 1078897 h 1117304"/>
              <a:gd name="connsiteX28" fmla="*/ 1325951 w 1978122"/>
              <a:gd name="connsiteY28" fmla="*/ 988786 h 1117304"/>
              <a:gd name="connsiteX29" fmla="*/ 1348244 w 1978122"/>
              <a:gd name="connsiteY29" fmla="*/ 983996 h 1117304"/>
              <a:gd name="connsiteX30" fmla="*/ 1616849 w 1978122"/>
              <a:gd name="connsiteY30" fmla="*/ 1003588 h 1117304"/>
              <a:gd name="connsiteX31" fmla="*/ 1691077 w 1978122"/>
              <a:gd name="connsiteY31" fmla="*/ 911172 h 1117304"/>
              <a:gd name="connsiteX32" fmla="*/ 1735557 w 1978122"/>
              <a:gd name="connsiteY32" fmla="*/ 876381 h 1117304"/>
              <a:gd name="connsiteX33" fmla="*/ 1977150 w 1978122"/>
              <a:gd name="connsiteY33" fmla="*/ 572661 h 111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8122" h="1117304">
                <a:moveTo>
                  <a:pt x="1977150" y="572661"/>
                </a:moveTo>
                <a:cubicBezTo>
                  <a:pt x="1975493" y="553609"/>
                  <a:pt x="1971603" y="534484"/>
                  <a:pt x="1965373" y="515540"/>
                </a:cubicBezTo>
                <a:cubicBezTo>
                  <a:pt x="1917832" y="371729"/>
                  <a:pt x="1773913" y="332436"/>
                  <a:pt x="1637558" y="329015"/>
                </a:cubicBezTo>
                <a:cubicBezTo>
                  <a:pt x="1618866" y="328547"/>
                  <a:pt x="1617965" y="314068"/>
                  <a:pt x="1615661" y="299266"/>
                </a:cubicBezTo>
                <a:cubicBezTo>
                  <a:pt x="1612383" y="278377"/>
                  <a:pt x="1607917" y="257416"/>
                  <a:pt x="1598265" y="238435"/>
                </a:cubicBezTo>
                <a:cubicBezTo>
                  <a:pt x="1554434" y="152286"/>
                  <a:pt x="1433961" y="124014"/>
                  <a:pt x="1345975" y="132657"/>
                </a:cubicBezTo>
                <a:cubicBezTo>
                  <a:pt x="1318279" y="135395"/>
                  <a:pt x="1298975" y="96102"/>
                  <a:pt x="1280427" y="80399"/>
                </a:cubicBezTo>
                <a:cubicBezTo>
                  <a:pt x="1195934" y="8872"/>
                  <a:pt x="1059975" y="264"/>
                  <a:pt x="980524" y="84252"/>
                </a:cubicBezTo>
                <a:cubicBezTo>
                  <a:pt x="970944" y="94373"/>
                  <a:pt x="966226" y="89186"/>
                  <a:pt x="959743" y="80975"/>
                </a:cubicBezTo>
                <a:cubicBezTo>
                  <a:pt x="914543" y="23638"/>
                  <a:pt x="855190" y="-2762"/>
                  <a:pt x="782258" y="228"/>
                </a:cubicBezTo>
                <a:cubicBezTo>
                  <a:pt x="687789" y="4117"/>
                  <a:pt x="605205" y="79246"/>
                  <a:pt x="594941" y="171158"/>
                </a:cubicBezTo>
                <a:cubicBezTo>
                  <a:pt x="592563" y="192588"/>
                  <a:pt x="592563" y="192588"/>
                  <a:pt x="574015" y="181279"/>
                </a:cubicBezTo>
                <a:cubicBezTo>
                  <a:pt x="465212" y="114902"/>
                  <a:pt x="329109" y="155059"/>
                  <a:pt x="276274" y="269805"/>
                </a:cubicBezTo>
                <a:cubicBezTo>
                  <a:pt x="270007" y="283419"/>
                  <a:pt x="261688" y="287525"/>
                  <a:pt x="247677" y="288857"/>
                </a:cubicBezTo>
                <a:cubicBezTo>
                  <a:pt x="87912" y="303984"/>
                  <a:pt x="-21900" y="445273"/>
                  <a:pt x="3707" y="601401"/>
                </a:cubicBezTo>
                <a:cubicBezTo>
                  <a:pt x="17357" y="684561"/>
                  <a:pt x="70084" y="764084"/>
                  <a:pt x="143520" y="806114"/>
                </a:cubicBezTo>
                <a:cubicBezTo>
                  <a:pt x="191025" y="833306"/>
                  <a:pt x="249910" y="842166"/>
                  <a:pt x="303610" y="832550"/>
                </a:cubicBezTo>
                <a:cubicBezTo>
                  <a:pt x="329541" y="827904"/>
                  <a:pt x="340994" y="840293"/>
                  <a:pt x="355508" y="855276"/>
                </a:cubicBezTo>
                <a:cubicBezTo>
                  <a:pt x="380899" y="881459"/>
                  <a:pt x="383889" y="920356"/>
                  <a:pt x="425955" y="929612"/>
                </a:cubicBezTo>
                <a:cubicBezTo>
                  <a:pt x="439425" y="932601"/>
                  <a:pt x="453471" y="930908"/>
                  <a:pt x="467157" y="929216"/>
                </a:cubicBezTo>
                <a:cubicBezTo>
                  <a:pt x="486353" y="926839"/>
                  <a:pt x="518839" y="911712"/>
                  <a:pt x="537243" y="918699"/>
                </a:cubicBezTo>
                <a:cubicBezTo>
                  <a:pt x="550713" y="923777"/>
                  <a:pt x="555179" y="938724"/>
                  <a:pt x="559645" y="951077"/>
                </a:cubicBezTo>
                <a:cubicBezTo>
                  <a:pt x="585108" y="1021416"/>
                  <a:pt x="649072" y="1073062"/>
                  <a:pt x="722940" y="1083975"/>
                </a:cubicBezTo>
                <a:cubicBezTo>
                  <a:pt x="794395" y="1094528"/>
                  <a:pt x="877808" y="1075403"/>
                  <a:pt x="924340" y="1017238"/>
                </a:cubicBezTo>
                <a:cubicBezTo>
                  <a:pt x="932191" y="1007406"/>
                  <a:pt x="937594" y="1007226"/>
                  <a:pt x="946814" y="1017130"/>
                </a:cubicBezTo>
                <a:cubicBezTo>
                  <a:pt x="959095" y="1030348"/>
                  <a:pt x="966082" y="1046771"/>
                  <a:pt x="979156" y="1059664"/>
                </a:cubicBezTo>
                <a:cubicBezTo>
                  <a:pt x="993274" y="1073567"/>
                  <a:pt x="1009553" y="1085200"/>
                  <a:pt x="1027092" y="1094348"/>
                </a:cubicBezTo>
                <a:cubicBezTo>
                  <a:pt x="1096711" y="1130507"/>
                  <a:pt x="1187866" y="1122908"/>
                  <a:pt x="1252443" y="1078897"/>
                </a:cubicBezTo>
                <a:cubicBezTo>
                  <a:pt x="1285361" y="1056459"/>
                  <a:pt x="1309852" y="1025017"/>
                  <a:pt x="1325951" y="988786"/>
                </a:cubicBezTo>
                <a:cubicBezTo>
                  <a:pt x="1333046" y="972471"/>
                  <a:pt x="1335026" y="971930"/>
                  <a:pt x="1348244" y="983996"/>
                </a:cubicBezTo>
                <a:cubicBezTo>
                  <a:pt x="1417214" y="1046879"/>
                  <a:pt x="1539451" y="1057684"/>
                  <a:pt x="1616849" y="1003588"/>
                </a:cubicBezTo>
                <a:cubicBezTo>
                  <a:pt x="1649551" y="980718"/>
                  <a:pt x="1675771" y="948016"/>
                  <a:pt x="1691077" y="911172"/>
                </a:cubicBezTo>
                <a:cubicBezTo>
                  <a:pt x="1700081" y="889526"/>
                  <a:pt x="1712939" y="880018"/>
                  <a:pt x="1735557" y="876381"/>
                </a:cubicBezTo>
                <a:cubicBezTo>
                  <a:pt x="1879619" y="853295"/>
                  <a:pt x="1989683" y="715175"/>
                  <a:pt x="1977150" y="572661"/>
                </a:cubicBezTo>
                <a:close/>
              </a:path>
            </a:pathLst>
          </a:custGeom>
          <a:solidFill>
            <a:schemeClr val="bg1"/>
          </a:solidFill>
          <a:ln w="9525" cap="flat">
            <a:noFill/>
            <a:prstDash val="solid"/>
            <a:miter/>
          </a:ln>
          <a:effectLst>
            <a:outerShdw blurRad="63500" sx="102000" sy="102000" algn="ctr" rotWithShape="0">
              <a:prstClr val="black">
                <a:alpha val="40000"/>
              </a:prstClr>
            </a:outerShdw>
          </a:effectLst>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024A16B1-8832-4CEB-A00C-88D23317BE99}"/>
              </a:ext>
            </a:extLst>
          </p:cNvPr>
          <p:cNvSpPr/>
          <p:nvPr/>
        </p:nvSpPr>
        <p:spPr>
          <a:xfrm rot="10800000">
            <a:off x="5002352" y="1320945"/>
            <a:ext cx="749029" cy="421132"/>
          </a:xfrm>
          <a:custGeom>
            <a:avLst/>
            <a:gdLst>
              <a:gd name="connsiteX0" fmla="*/ 1148958 w 1150665"/>
              <a:gd name="connsiteY0" fmla="*/ 379387 h 697909"/>
              <a:gd name="connsiteX1" fmla="*/ 1137469 w 1150665"/>
              <a:gd name="connsiteY1" fmla="*/ 328389 h 697909"/>
              <a:gd name="connsiteX2" fmla="*/ 1028234 w 1150665"/>
              <a:gd name="connsiteY2" fmla="*/ 207268 h 697909"/>
              <a:gd name="connsiteX3" fmla="*/ 844770 w 1150665"/>
              <a:gd name="connsiteY3" fmla="*/ 169812 h 697909"/>
              <a:gd name="connsiteX4" fmla="*/ 806845 w 1150665"/>
              <a:gd name="connsiteY4" fmla="*/ 174674 h 697909"/>
              <a:gd name="connsiteX5" fmla="*/ 773062 w 1150665"/>
              <a:gd name="connsiteY5" fmla="*/ 114239 h 697909"/>
              <a:gd name="connsiteX6" fmla="*/ 710792 w 1150665"/>
              <a:gd name="connsiteY6" fmla="*/ 47574 h 697909"/>
              <a:gd name="connsiteX7" fmla="*/ 517855 w 1150665"/>
              <a:gd name="connsiteY7" fmla="*/ 6733 h 697909"/>
              <a:gd name="connsiteX8" fmla="*/ 386362 w 1150665"/>
              <a:gd name="connsiteY8" fmla="*/ 114419 h 697909"/>
              <a:gd name="connsiteX9" fmla="*/ 359459 w 1150665"/>
              <a:gd name="connsiteY9" fmla="*/ 124036 h 697909"/>
              <a:gd name="connsiteX10" fmla="*/ 216513 w 1150665"/>
              <a:gd name="connsiteY10" fmla="*/ 108225 h 697909"/>
              <a:gd name="connsiteX11" fmla="*/ 22 w 1150665"/>
              <a:gd name="connsiteY11" fmla="*/ 354860 h 697909"/>
              <a:gd name="connsiteX12" fmla="*/ 33157 w 1150665"/>
              <a:gd name="connsiteY12" fmla="*/ 484084 h 697909"/>
              <a:gd name="connsiteX13" fmla="*/ 154601 w 1150665"/>
              <a:gd name="connsiteY13" fmla="*/ 603044 h 697909"/>
              <a:gd name="connsiteX14" fmla="*/ 340658 w 1150665"/>
              <a:gd name="connsiteY14" fmla="*/ 611976 h 697909"/>
              <a:gd name="connsiteX15" fmla="*/ 428248 w 1150665"/>
              <a:gd name="connsiteY15" fmla="*/ 650657 h 697909"/>
              <a:gd name="connsiteX16" fmla="*/ 549297 w 1150665"/>
              <a:gd name="connsiteY16" fmla="*/ 697909 h 697909"/>
              <a:gd name="connsiteX17" fmla="*/ 704345 w 1150665"/>
              <a:gd name="connsiteY17" fmla="*/ 636935 h 697909"/>
              <a:gd name="connsiteX18" fmla="*/ 772883 w 1150665"/>
              <a:gd name="connsiteY18" fmla="*/ 634594 h 697909"/>
              <a:gd name="connsiteX19" fmla="*/ 777204 w 1150665"/>
              <a:gd name="connsiteY19" fmla="*/ 637691 h 697909"/>
              <a:gd name="connsiteX20" fmla="*/ 893391 w 1150665"/>
              <a:gd name="connsiteY20" fmla="*/ 664559 h 697909"/>
              <a:gd name="connsiteX21" fmla="*/ 1073973 w 1150665"/>
              <a:gd name="connsiteY21" fmla="*/ 591375 h 697909"/>
              <a:gd name="connsiteX22" fmla="*/ 1148958 w 1150665"/>
              <a:gd name="connsiteY22" fmla="*/ 379387 h 6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0665" h="697909">
                <a:moveTo>
                  <a:pt x="1148958" y="379387"/>
                </a:moveTo>
                <a:cubicBezTo>
                  <a:pt x="1146941" y="362243"/>
                  <a:pt x="1143159" y="345136"/>
                  <a:pt x="1137469" y="328389"/>
                </a:cubicBezTo>
                <a:cubicBezTo>
                  <a:pt x="1119353" y="274869"/>
                  <a:pt x="1077395" y="233451"/>
                  <a:pt x="1028234" y="207268"/>
                </a:cubicBezTo>
                <a:cubicBezTo>
                  <a:pt x="969672" y="176114"/>
                  <a:pt x="913920" y="161744"/>
                  <a:pt x="844770" y="169812"/>
                </a:cubicBezTo>
                <a:cubicBezTo>
                  <a:pt x="832344" y="171252"/>
                  <a:pt x="819199" y="176727"/>
                  <a:pt x="806845" y="174674"/>
                </a:cubicBezTo>
                <a:cubicBezTo>
                  <a:pt x="781742" y="170460"/>
                  <a:pt x="782391" y="132427"/>
                  <a:pt x="773062" y="114239"/>
                </a:cubicBezTo>
                <a:cubicBezTo>
                  <a:pt x="759017" y="86831"/>
                  <a:pt x="736327" y="64358"/>
                  <a:pt x="710792" y="47574"/>
                </a:cubicBezTo>
                <a:cubicBezTo>
                  <a:pt x="654823" y="10730"/>
                  <a:pt x="584016" y="-12068"/>
                  <a:pt x="517855" y="6733"/>
                </a:cubicBezTo>
                <a:cubicBezTo>
                  <a:pt x="461491" y="22760"/>
                  <a:pt x="414779" y="63781"/>
                  <a:pt x="386362" y="114419"/>
                </a:cubicBezTo>
                <a:cubicBezTo>
                  <a:pt x="379231" y="127097"/>
                  <a:pt x="372712" y="129474"/>
                  <a:pt x="359459" y="124036"/>
                </a:cubicBezTo>
                <a:cubicBezTo>
                  <a:pt x="313466" y="105271"/>
                  <a:pt x="265782" y="100625"/>
                  <a:pt x="216513" y="108225"/>
                </a:cubicBezTo>
                <a:cubicBezTo>
                  <a:pt x="95139" y="126953"/>
                  <a:pt x="1607" y="233919"/>
                  <a:pt x="22" y="354860"/>
                </a:cubicBezTo>
                <a:cubicBezTo>
                  <a:pt x="-590" y="400204"/>
                  <a:pt x="11475" y="444395"/>
                  <a:pt x="33157" y="484084"/>
                </a:cubicBezTo>
                <a:cubicBezTo>
                  <a:pt x="63014" y="538684"/>
                  <a:pt x="96184" y="578085"/>
                  <a:pt x="154601" y="603044"/>
                </a:cubicBezTo>
                <a:cubicBezTo>
                  <a:pt x="212190" y="627643"/>
                  <a:pt x="281052" y="632901"/>
                  <a:pt x="340658" y="611976"/>
                </a:cubicBezTo>
                <a:cubicBezTo>
                  <a:pt x="377611" y="599010"/>
                  <a:pt x="403470" y="628183"/>
                  <a:pt x="428248" y="650657"/>
                </a:cubicBezTo>
                <a:cubicBezTo>
                  <a:pt x="459330" y="678857"/>
                  <a:pt x="507519" y="697801"/>
                  <a:pt x="549297" y="697909"/>
                </a:cubicBezTo>
                <a:cubicBezTo>
                  <a:pt x="596586" y="698017"/>
                  <a:pt x="658425" y="680514"/>
                  <a:pt x="704345" y="636935"/>
                </a:cubicBezTo>
                <a:cubicBezTo>
                  <a:pt x="735750" y="607114"/>
                  <a:pt x="736254" y="614245"/>
                  <a:pt x="772883" y="634594"/>
                </a:cubicBezTo>
                <a:cubicBezTo>
                  <a:pt x="774395" y="635422"/>
                  <a:pt x="775656" y="636827"/>
                  <a:pt x="777204" y="637691"/>
                </a:cubicBezTo>
                <a:cubicBezTo>
                  <a:pt x="807745" y="655447"/>
                  <a:pt x="858672" y="664127"/>
                  <a:pt x="893391" y="664559"/>
                </a:cubicBezTo>
                <a:cubicBezTo>
                  <a:pt x="957319" y="665315"/>
                  <a:pt x="1028522" y="635962"/>
                  <a:pt x="1073973" y="591375"/>
                </a:cubicBezTo>
                <a:cubicBezTo>
                  <a:pt x="1130374" y="536055"/>
                  <a:pt x="1158070" y="457145"/>
                  <a:pt x="1148958" y="379387"/>
                </a:cubicBezTo>
                <a:close/>
              </a:path>
            </a:pathLst>
          </a:custGeom>
          <a:solidFill>
            <a:schemeClr val="bg1">
              <a:alpha val="80000"/>
            </a:schemeClr>
          </a:solidFill>
          <a:ln w="9525" cap="flat">
            <a:noFill/>
            <a:prstDash val="solid"/>
            <a:miter/>
          </a:ln>
          <a:effectLst>
            <a:outerShdw blurRad="63500" sx="102000" sy="102000" algn="ctr" rotWithShape="0">
              <a:prstClr val="black">
                <a:alpha val="40000"/>
              </a:prstClr>
            </a:outerShdw>
          </a:effectLst>
        </p:spPr>
        <p:txBody>
          <a:bodyPr wrap="square" rtlCol="0" anchor="ctr">
            <a:noAutofit/>
          </a:bodyPr>
          <a:lstStyle/>
          <a:p>
            <a:endParaRPr lang="en-US"/>
          </a:p>
        </p:txBody>
      </p:sp>
      <p:grpSp>
        <p:nvGrpSpPr>
          <p:cNvPr id="14" name="Group 13">
            <a:extLst>
              <a:ext uri="{FF2B5EF4-FFF2-40B4-BE49-F238E27FC236}">
                <a16:creationId xmlns:a16="http://schemas.microsoft.com/office/drawing/2014/main" id="{B759A4A1-6F42-4FCB-B954-421866D1A167}"/>
              </a:ext>
            </a:extLst>
          </p:cNvPr>
          <p:cNvGrpSpPr/>
          <p:nvPr/>
        </p:nvGrpSpPr>
        <p:grpSpPr>
          <a:xfrm>
            <a:off x="535746" y="1047800"/>
            <a:ext cx="1597444" cy="2201304"/>
            <a:chOff x="6896943" y="161663"/>
            <a:chExt cx="4217242" cy="5811427"/>
          </a:xfrm>
        </p:grpSpPr>
        <p:sp>
          <p:nvSpPr>
            <p:cNvPr id="15" name="Freeform: Shape 14">
              <a:extLst>
                <a:ext uri="{FF2B5EF4-FFF2-40B4-BE49-F238E27FC236}">
                  <a16:creationId xmlns:a16="http://schemas.microsoft.com/office/drawing/2014/main" id="{BCEFA705-F43D-4D04-8255-A2F976F610FC}"/>
                </a:ext>
              </a:extLst>
            </p:cNvPr>
            <p:cNvSpPr/>
            <p:nvPr/>
          </p:nvSpPr>
          <p:spPr>
            <a:xfrm>
              <a:off x="6896943" y="1911521"/>
              <a:ext cx="4080764" cy="4061569"/>
            </a:xfrm>
            <a:custGeom>
              <a:avLst/>
              <a:gdLst>
                <a:gd name="connsiteX0" fmla="*/ 3989958 w 4005513"/>
                <a:gd name="connsiteY0" fmla="*/ 3267522 h 3986672"/>
                <a:gd name="connsiteX1" fmla="*/ 3929544 w 4005513"/>
                <a:gd name="connsiteY1" fmla="*/ 3008883 h 3986672"/>
                <a:gd name="connsiteX2" fmla="*/ 3692946 w 4005513"/>
                <a:gd name="connsiteY2" fmla="*/ 2564812 h 3986672"/>
                <a:gd name="connsiteX3" fmla="*/ 2743088 w 4005513"/>
                <a:gd name="connsiteY3" fmla="*/ 2063433 h 3986672"/>
                <a:gd name="connsiteX4" fmla="*/ 2187293 w 4005513"/>
                <a:gd name="connsiteY4" fmla="*/ 2116042 h 3986672"/>
                <a:gd name="connsiteX5" fmla="*/ 1497229 w 4005513"/>
                <a:gd name="connsiteY5" fmla="*/ 2296706 h 3986672"/>
                <a:gd name="connsiteX6" fmla="*/ 644279 w 4005513"/>
                <a:gd name="connsiteY6" fmla="*/ 2437769 h 3986672"/>
                <a:gd name="connsiteX7" fmla="*/ 407104 w 4005513"/>
                <a:gd name="connsiteY7" fmla="*/ 2361962 h 3986672"/>
                <a:gd name="connsiteX8" fmla="*/ 231860 w 4005513"/>
                <a:gd name="connsiteY8" fmla="*/ 1927357 h 3986672"/>
                <a:gd name="connsiteX9" fmla="*/ 427627 w 4005513"/>
                <a:gd name="connsiteY9" fmla="*/ 1552588 h 3986672"/>
                <a:gd name="connsiteX10" fmla="*/ 1156136 w 4005513"/>
                <a:gd name="connsiteY10" fmla="*/ 784044 h 3986672"/>
                <a:gd name="connsiteX11" fmla="*/ 1839335 w 4005513"/>
                <a:gd name="connsiteY11" fmla="*/ 229695 h 3986672"/>
                <a:gd name="connsiteX12" fmla="*/ 1824882 w 4005513"/>
                <a:gd name="connsiteY12" fmla="*/ 201584 h 3986672"/>
                <a:gd name="connsiteX13" fmla="*/ 1675437 w 4005513"/>
                <a:gd name="connsiteY13" fmla="*/ 15211 h 3986672"/>
                <a:gd name="connsiteX14" fmla="*/ 1654624 w 4005513"/>
                <a:gd name="connsiteY14" fmla="*/ 469 h 3986672"/>
                <a:gd name="connsiteX15" fmla="*/ 1639231 w 4005513"/>
                <a:gd name="connsiteY15" fmla="*/ 15427 h 3986672"/>
                <a:gd name="connsiteX16" fmla="*/ 983783 w 4005513"/>
                <a:gd name="connsiteY16" fmla="*/ 584735 h 3986672"/>
                <a:gd name="connsiteX17" fmla="*/ 349725 w 4005513"/>
                <a:gd name="connsiteY17" fmla="*/ 1264827 h 3986672"/>
                <a:gd name="connsiteX18" fmla="*/ 50112 w 4005513"/>
                <a:gd name="connsiteY18" fmla="*/ 1780802 h 3986672"/>
                <a:gd name="connsiteX19" fmla="*/ 18749 w 4005513"/>
                <a:gd name="connsiteY19" fmla="*/ 2189392 h 3986672"/>
                <a:gd name="connsiteX20" fmla="*/ 556983 w 4005513"/>
                <a:gd name="connsiteY20" fmla="*/ 2612651 h 3986672"/>
                <a:gd name="connsiteX21" fmla="*/ 642472 w 4005513"/>
                <a:gd name="connsiteY21" fmla="*/ 2623852 h 3986672"/>
                <a:gd name="connsiteX22" fmla="*/ 1187427 w 4005513"/>
                <a:gd name="connsiteY22" fmla="*/ 2554477 h 3986672"/>
                <a:gd name="connsiteX23" fmla="*/ 2029032 w 4005513"/>
                <a:gd name="connsiteY23" fmla="*/ 2307257 h 3986672"/>
                <a:gd name="connsiteX24" fmla="*/ 2819184 w 4005513"/>
                <a:gd name="connsiteY24" fmla="*/ 2195390 h 3986672"/>
                <a:gd name="connsiteX25" fmla="*/ 3294763 w 4005513"/>
                <a:gd name="connsiteY25" fmla="*/ 2337247 h 3986672"/>
                <a:gd name="connsiteX26" fmla="*/ 3646696 w 4005513"/>
                <a:gd name="connsiteY26" fmla="*/ 2657889 h 3986672"/>
                <a:gd name="connsiteX27" fmla="*/ 3790505 w 4005513"/>
                <a:gd name="connsiteY27" fmla="*/ 2868832 h 3986672"/>
                <a:gd name="connsiteX28" fmla="*/ 3951584 w 4005513"/>
                <a:gd name="connsiteY28" fmla="*/ 3537578 h 3986672"/>
                <a:gd name="connsiteX29" fmla="*/ 3932073 w 4005513"/>
                <a:gd name="connsiteY29" fmla="*/ 3821798 h 3986672"/>
                <a:gd name="connsiteX30" fmla="*/ 3908875 w 4005513"/>
                <a:gd name="connsiteY30" fmla="*/ 3951515 h 3986672"/>
                <a:gd name="connsiteX31" fmla="*/ 3908442 w 4005513"/>
                <a:gd name="connsiteY31" fmla="*/ 3969870 h 3986672"/>
                <a:gd name="connsiteX32" fmla="*/ 3945804 w 4005513"/>
                <a:gd name="connsiteY32" fmla="*/ 3982300 h 3986672"/>
                <a:gd name="connsiteX33" fmla="*/ 3946309 w 4005513"/>
                <a:gd name="connsiteY33" fmla="*/ 3970232 h 3986672"/>
                <a:gd name="connsiteX34" fmla="*/ 4005495 w 4005513"/>
                <a:gd name="connsiteY34" fmla="*/ 3498988 h 3986672"/>
                <a:gd name="connsiteX35" fmla="*/ 3989958 w 4005513"/>
                <a:gd name="connsiteY35" fmla="*/ 3267522 h 398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05513" h="3986672">
                  <a:moveTo>
                    <a:pt x="3989958" y="3267522"/>
                  </a:moveTo>
                  <a:cubicBezTo>
                    <a:pt x="3975288" y="3179936"/>
                    <a:pt x="3956932" y="3093434"/>
                    <a:pt x="3929544" y="3008883"/>
                  </a:cubicBezTo>
                  <a:cubicBezTo>
                    <a:pt x="3830467" y="2703272"/>
                    <a:pt x="3694825" y="2567268"/>
                    <a:pt x="3692946" y="2564812"/>
                  </a:cubicBezTo>
                  <a:cubicBezTo>
                    <a:pt x="3454759" y="2248939"/>
                    <a:pt x="3138886" y="2079982"/>
                    <a:pt x="2743088" y="2063433"/>
                  </a:cubicBezTo>
                  <a:cubicBezTo>
                    <a:pt x="2555559" y="2055556"/>
                    <a:pt x="2370703" y="2078826"/>
                    <a:pt x="2187293" y="2116042"/>
                  </a:cubicBezTo>
                  <a:cubicBezTo>
                    <a:pt x="1953876" y="2163304"/>
                    <a:pt x="1726456" y="2233401"/>
                    <a:pt x="1497229" y="2296706"/>
                  </a:cubicBezTo>
                  <a:cubicBezTo>
                    <a:pt x="1218068" y="2373813"/>
                    <a:pt x="940135" y="2460604"/>
                    <a:pt x="644279" y="2437769"/>
                  </a:cubicBezTo>
                  <a:cubicBezTo>
                    <a:pt x="559439" y="2430687"/>
                    <a:pt x="480454" y="2404237"/>
                    <a:pt x="407104" y="2361962"/>
                  </a:cubicBezTo>
                  <a:cubicBezTo>
                    <a:pt x="234172" y="2262380"/>
                    <a:pt x="176866" y="2119294"/>
                    <a:pt x="231860" y="1927357"/>
                  </a:cubicBezTo>
                  <a:cubicBezTo>
                    <a:pt x="271461" y="1789041"/>
                    <a:pt x="344594" y="1667924"/>
                    <a:pt x="427627" y="1552588"/>
                  </a:cubicBezTo>
                  <a:cubicBezTo>
                    <a:pt x="635752" y="1263598"/>
                    <a:pt x="891066" y="1019051"/>
                    <a:pt x="1156136" y="784044"/>
                  </a:cubicBezTo>
                  <a:cubicBezTo>
                    <a:pt x="1375824" y="589288"/>
                    <a:pt x="1605628" y="407034"/>
                    <a:pt x="1839335" y="229695"/>
                  </a:cubicBezTo>
                  <a:cubicBezTo>
                    <a:pt x="1844104" y="215458"/>
                    <a:pt x="1832542" y="208738"/>
                    <a:pt x="1824882" y="201584"/>
                  </a:cubicBezTo>
                  <a:cubicBezTo>
                    <a:pt x="1766202" y="146517"/>
                    <a:pt x="1717495" y="83574"/>
                    <a:pt x="1675437" y="15211"/>
                  </a:cubicBezTo>
                  <a:cubicBezTo>
                    <a:pt x="1670739" y="7623"/>
                    <a:pt x="1666981" y="-2278"/>
                    <a:pt x="1654624" y="469"/>
                  </a:cubicBezTo>
                  <a:cubicBezTo>
                    <a:pt x="1649493" y="5455"/>
                    <a:pt x="1644724" y="10947"/>
                    <a:pt x="1639231" y="15427"/>
                  </a:cubicBezTo>
                  <a:cubicBezTo>
                    <a:pt x="1414052" y="197537"/>
                    <a:pt x="1194437" y="385788"/>
                    <a:pt x="983783" y="584735"/>
                  </a:cubicBezTo>
                  <a:cubicBezTo>
                    <a:pt x="757881" y="798063"/>
                    <a:pt x="538627" y="1017245"/>
                    <a:pt x="349725" y="1264827"/>
                  </a:cubicBezTo>
                  <a:cubicBezTo>
                    <a:pt x="228247" y="1424100"/>
                    <a:pt x="118259" y="1590383"/>
                    <a:pt x="50112" y="1780802"/>
                  </a:cubicBezTo>
                  <a:cubicBezTo>
                    <a:pt x="2417" y="1914060"/>
                    <a:pt x="-17745" y="2049486"/>
                    <a:pt x="18749" y="2189392"/>
                  </a:cubicBezTo>
                  <a:cubicBezTo>
                    <a:pt x="77501" y="2414644"/>
                    <a:pt x="323854" y="2585841"/>
                    <a:pt x="556983" y="2612651"/>
                  </a:cubicBezTo>
                  <a:cubicBezTo>
                    <a:pt x="585022" y="2619806"/>
                    <a:pt x="613639" y="2622190"/>
                    <a:pt x="642472" y="2623852"/>
                  </a:cubicBezTo>
                  <a:cubicBezTo>
                    <a:pt x="828412" y="2634403"/>
                    <a:pt x="1008570" y="2599499"/>
                    <a:pt x="1187427" y="2554477"/>
                  </a:cubicBezTo>
                  <a:cubicBezTo>
                    <a:pt x="1265980" y="2535038"/>
                    <a:pt x="1805009" y="2369044"/>
                    <a:pt x="2029032" y="2307257"/>
                  </a:cubicBezTo>
                  <a:cubicBezTo>
                    <a:pt x="2287525" y="2236003"/>
                    <a:pt x="2547465" y="2175878"/>
                    <a:pt x="2819184" y="2195390"/>
                  </a:cubicBezTo>
                  <a:cubicBezTo>
                    <a:pt x="2988646" y="2207531"/>
                    <a:pt x="3148136" y="2251251"/>
                    <a:pt x="3294763" y="2337247"/>
                  </a:cubicBezTo>
                  <a:cubicBezTo>
                    <a:pt x="3434380" y="2419124"/>
                    <a:pt x="3549210" y="2529184"/>
                    <a:pt x="3646696" y="2657889"/>
                  </a:cubicBezTo>
                  <a:cubicBezTo>
                    <a:pt x="3657752" y="2672487"/>
                    <a:pt x="3759358" y="2809575"/>
                    <a:pt x="3790505" y="2868832"/>
                  </a:cubicBezTo>
                  <a:cubicBezTo>
                    <a:pt x="3900493" y="3077969"/>
                    <a:pt x="3945659" y="3303365"/>
                    <a:pt x="3951584" y="3537578"/>
                  </a:cubicBezTo>
                  <a:cubicBezTo>
                    <a:pt x="3953970" y="3632752"/>
                    <a:pt x="3943925" y="3727564"/>
                    <a:pt x="3932073" y="3821798"/>
                  </a:cubicBezTo>
                  <a:cubicBezTo>
                    <a:pt x="3926653" y="3865085"/>
                    <a:pt x="3926147" y="3910034"/>
                    <a:pt x="3908875" y="3951515"/>
                  </a:cubicBezTo>
                  <a:cubicBezTo>
                    <a:pt x="3908731" y="3957658"/>
                    <a:pt x="3908587" y="3963728"/>
                    <a:pt x="3908442" y="3969870"/>
                  </a:cubicBezTo>
                  <a:cubicBezTo>
                    <a:pt x="3916246" y="3987937"/>
                    <a:pt x="3929327" y="3990321"/>
                    <a:pt x="3945804" y="3982300"/>
                  </a:cubicBezTo>
                  <a:cubicBezTo>
                    <a:pt x="3946020" y="3978253"/>
                    <a:pt x="3946164" y="3974279"/>
                    <a:pt x="3946309" y="3970232"/>
                  </a:cubicBezTo>
                  <a:cubicBezTo>
                    <a:pt x="3986633" y="3815728"/>
                    <a:pt x="4005061" y="3657972"/>
                    <a:pt x="4005495" y="3498988"/>
                  </a:cubicBezTo>
                  <a:cubicBezTo>
                    <a:pt x="4005783" y="3422097"/>
                    <a:pt x="4002749" y="3344268"/>
                    <a:pt x="3989958" y="3267522"/>
                  </a:cubicBezTo>
                  <a:close/>
                </a:path>
              </a:pathLst>
            </a:custGeom>
            <a:solidFill>
              <a:schemeClr val="accent1"/>
            </a:solidFill>
            <a:ln w="7224"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AB89C5FC-8501-431F-85E9-FC1C5511F02F}"/>
                </a:ext>
              </a:extLst>
            </p:cNvPr>
            <p:cNvGrpSpPr/>
            <p:nvPr/>
          </p:nvGrpSpPr>
          <p:grpSpPr>
            <a:xfrm>
              <a:off x="8508517" y="161663"/>
              <a:ext cx="2605668" cy="2191234"/>
              <a:chOff x="8768009" y="-131344"/>
              <a:chExt cx="2605668" cy="2191234"/>
            </a:xfrm>
          </p:grpSpPr>
          <p:sp>
            <p:nvSpPr>
              <p:cNvPr id="17" name="Freeform: Shape 16">
                <a:extLst>
                  <a:ext uri="{FF2B5EF4-FFF2-40B4-BE49-F238E27FC236}">
                    <a16:creationId xmlns:a16="http://schemas.microsoft.com/office/drawing/2014/main" id="{276CE695-9D6D-45B8-892B-227C98F1CD4D}"/>
                  </a:ext>
                </a:extLst>
              </p:cNvPr>
              <p:cNvSpPr/>
              <p:nvPr/>
            </p:nvSpPr>
            <p:spPr>
              <a:xfrm>
                <a:off x="8774169" y="-131344"/>
                <a:ext cx="2594208" cy="2188201"/>
              </a:xfrm>
              <a:custGeom>
                <a:avLst/>
                <a:gdLst>
                  <a:gd name="connsiteX0" fmla="*/ 2517826 w 2546370"/>
                  <a:gd name="connsiteY0" fmla="*/ 72718 h 2147850"/>
                  <a:gd name="connsiteX1" fmla="*/ 2287009 w 2546370"/>
                  <a:gd name="connsiteY1" fmla="*/ 3994 h 2147850"/>
                  <a:gd name="connsiteX2" fmla="*/ 1806226 w 2546370"/>
                  <a:gd name="connsiteY2" fmla="*/ 54146 h 2147850"/>
                  <a:gd name="connsiteX3" fmla="*/ 1175204 w 2546370"/>
                  <a:gd name="connsiteY3" fmla="*/ 313507 h 2147850"/>
                  <a:gd name="connsiteX4" fmla="*/ 1117608 w 2546370"/>
                  <a:gd name="connsiteY4" fmla="*/ 280120 h 2147850"/>
                  <a:gd name="connsiteX5" fmla="*/ 666888 w 2546370"/>
                  <a:gd name="connsiteY5" fmla="*/ 378112 h 2147850"/>
                  <a:gd name="connsiteX6" fmla="*/ 232644 w 2546370"/>
                  <a:gd name="connsiteY6" fmla="*/ 515489 h 2147850"/>
                  <a:gd name="connsiteX7" fmla="*/ 204894 w 2546370"/>
                  <a:gd name="connsiteY7" fmla="*/ 586093 h 2147850"/>
                  <a:gd name="connsiteX8" fmla="*/ 366119 w 2546370"/>
                  <a:gd name="connsiteY8" fmla="*/ 840250 h 2147850"/>
                  <a:gd name="connsiteX9" fmla="*/ 310113 w 2546370"/>
                  <a:gd name="connsiteY9" fmla="*/ 885489 h 2147850"/>
                  <a:gd name="connsiteX10" fmla="*/ 238787 w 2546370"/>
                  <a:gd name="connsiteY10" fmla="*/ 1043606 h 2147850"/>
                  <a:gd name="connsiteX11" fmla="*/ 227947 w 2546370"/>
                  <a:gd name="connsiteY11" fmla="*/ 1185680 h 2147850"/>
                  <a:gd name="connsiteX12" fmla="*/ 124029 w 2546370"/>
                  <a:gd name="connsiteY12" fmla="*/ 1264377 h 2147850"/>
                  <a:gd name="connsiteX13" fmla="*/ 34565 w 2546370"/>
                  <a:gd name="connsiteY13" fmla="*/ 1363308 h 2147850"/>
                  <a:gd name="connsiteX14" fmla="*/ 323627 w 2546370"/>
                  <a:gd name="connsiteY14" fmla="*/ 2005099 h 2147850"/>
                  <a:gd name="connsiteX15" fmla="*/ 548372 w 2546370"/>
                  <a:gd name="connsiteY15" fmla="*/ 2069054 h 2147850"/>
                  <a:gd name="connsiteX16" fmla="*/ 746886 w 2546370"/>
                  <a:gd name="connsiteY16" fmla="*/ 1994259 h 2147850"/>
                  <a:gd name="connsiteX17" fmla="*/ 804409 w 2546370"/>
                  <a:gd name="connsiteY17" fmla="*/ 1972507 h 2147850"/>
                  <a:gd name="connsiteX18" fmla="*/ 833099 w 2546370"/>
                  <a:gd name="connsiteY18" fmla="*/ 1983202 h 2147850"/>
                  <a:gd name="connsiteX19" fmla="*/ 984929 w 2546370"/>
                  <a:gd name="connsiteY19" fmla="*/ 2034439 h 2147850"/>
                  <a:gd name="connsiteX20" fmla="*/ 1187633 w 2546370"/>
                  <a:gd name="connsiteY20" fmla="*/ 1969183 h 2147850"/>
                  <a:gd name="connsiteX21" fmla="*/ 1369598 w 2546370"/>
                  <a:gd name="connsiteY21" fmla="*/ 2124626 h 2147850"/>
                  <a:gd name="connsiteX22" fmla="*/ 1565582 w 2546370"/>
                  <a:gd name="connsiteY22" fmla="*/ 2082495 h 2147850"/>
                  <a:gd name="connsiteX23" fmla="*/ 1957551 w 2546370"/>
                  <a:gd name="connsiteY23" fmla="*/ 1386795 h 2147850"/>
                  <a:gd name="connsiteX24" fmla="*/ 1959790 w 2546370"/>
                  <a:gd name="connsiteY24" fmla="*/ 1314674 h 2147850"/>
                  <a:gd name="connsiteX25" fmla="*/ 2181140 w 2546370"/>
                  <a:gd name="connsiteY25" fmla="*/ 1066948 h 2147850"/>
                  <a:gd name="connsiteX26" fmla="*/ 2382328 w 2546370"/>
                  <a:gd name="connsiteY26" fmla="*/ 774633 h 2147850"/>
                  <a:gd name="connsiteX27" fmla="*/ 2510960 w 2546370"/>
                  <a:gd name="connsiteY27" fmla="*/ 482681 h 2147850"/>
                  <a:gd name="connsiteX28" fmla="*/ 2546370 w 2546370"/>
                  <a:gd name="connsiteY28" fmla="*/ 139997 h 2147850"/>
                  <a:gd name="connsiteX29" fmla="*/ 2517826 w 2546370"/>
                  <a:gd name="connsiteY29" fmla="*/ 72718 h 2147850"/>
                  <a:gd name="connsiteX30" fmla="*/ 1099253 w 2546370"/>
                  <a:gd name="connsiteY30" fmla="*/ 1095059 h 2147850"/>
                  <a:gd name="connsiteX31" fmla="*/ 1099036 w 2546370"/>
                  <a:gd name="connsiteY31" fmla="*/ 1094119 h 2147850"/>
                  <a:gd name="connsiteX32" fmla="*/ 1100409 w 2546370"/>
                  <a:gd name="connsiteY32" fmla="*/ 1094192 h 2147850"/>
                  <a:gd name="connsiteX33" fmla="*/ 1099253 w 2546370"/>
                  <a:gd name="connsiteY33" fmla="*/ 1095059 h 21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46370" h="2147850">
                    <a:moveTo>
                      <a:pt x="2517826" y="72718"/>
                    </a:moveTo>
                    <a:cubicBezTo>
                      <a:pt x="2446138" y="31671"/>
                      <a:pt x="2368018" y="10208"/>
                      <a:pt x="2287009" y="3994"/>
                    </a:cubicBezTo>
                    <a:cubicBezTo>
                      <a:pt x="2124122" y="-8436"/>
                      <a:pt x="1963188" y="8113"/>
                      <a:pt x="1806226" y="54146"/>
                    </a:cubicBezTo>
                    <a:cubicBezTo>
                      <a:pt x="1586106" y="118679"/>
                      <a:pt x="1377186" y="204675"/>
                      <a:pt x="1175204" y="313507"/>
                    </a:cubicBezTo>
                    <a:cubicBezTo>
                      <a:pt x="1163135" y="290021"/>
                      <a:pt x="1147237" y="273905"/>
                      <a:pt x="1117608" y="280120"/>
                    </a:cubicBezTo>
                    <a:cubicBezTo>
                      <a:pt x="969030" y="311194"/>
                      <a:pt x="816116" y="342558"/>
                      <a:pt x="666888" y="378112"/>
                    </a:cubicBezTo>
                    <a:cubicBezTo>
                      <a:pt x="523657" y="412222"/>
                      <a:pt x="360048" y="438671"/>
                      <a:pt x="232644" y="515489"/>
                    </a:cubicBezTo>
                    <a:cubicBezTo>
                      <a:pt x="205834" y="531677"/>
                      <a:pt x="195499" y="555958"/>
                      <a:pt x="204894" y="586093"/>
                    </a:cubicBezTo>
                    <a:cubicBezTo>
                      <a:pt x="231488" y="671221"/>
                      <a:pt x="271307" y="805708"/>
                      <a:pt x="366119" y="840250"/>
                    </a:cubicBezTo>
                    <a:cubicBezTo>
                      <a:pt x="360988" y="838372"/>
                      <a:pt x="317701" y="878913"/>
                      <a:pt x="310113" y="885489"/>
                    </a:cubicBezTo>
                    <a:cubicBezTo>
                      <a:pt x="265163" y="924801"/>
                      <a:pt x="237558" y="983481"/>
                      <a:pt x="238787" y="1043606"/>
                    </a:cubicBezTo>
                    <a:cubicBezTo>
                      <a:pt x="235174" y="1090940"/>
                      <a:pt x="231561" y="1138274"/>
                      <a:pt x="227947" y="1185680"/>
                    </a:cubicBezTo>
                    <a:cubicBezTo>
                      <a:pt x="226791" y="1200928"/>
                      <a:pt x="139493" y="1251803"/>
                      <a:pt x="124029" y="1264377"/>
                    </a:cubicBezTo>
                    <a:cubicBezTo>
                      <a:pt x="88764" y="1292994"/>
                      <a:pt x="56244" y="1322623"/>
                      <a:pt x="34565" y="1363308"/>
                    </a:cubicBezTo>
                    <a:cubicBezTo>
                      <a:pt x="-88576" y="1594414"/>
                      <a:pt x="143179" y="1879574"/>
                      <a:pt x="323627" y="2005099"/>
                    </a:cubicBezTo>
                    <a:cubicBezTo>
                      <a:pt x="384908" y="2047735"/>
                      <a:pt x="472711" y="2080327"/>
                      <a:pt x="548372" y="2069054"/>
                    </a:cubicBezTo>
                    <a:cubicBezTo>
                      <a:pt x="619843" y="2058431"/>
                      <a:pt x="687989" y="2036607"/>
                      <a:pt x="746886" y="1994259"/>
                    </a:cubicBezTo>
                    <a:cubicBezTo>
                      <a:pt x="765386" y="1980962"/>
                      <a:pt x="781357" y="1969905"/>
                      <a:pt x="804409" y="1972507"/>
                    </a:cubicBezTo>
                    <a:cubicBezTo>
                      <a:pt x="813948" y="1976048"/>
                      <a:pt x="823559" y="1979445"/>
                      <a:pt x="833099" y="1983202"/>
                    </a:cubicBezTo>
                    <a:cubicBezTo>
                      <a:pt x="882818" y="2002859"/>
                      <a:pt x="931958" y="2025116"/>
                      <a:pt x="984929" y="2034439"/>
                    </a:cubicBezTo>
                    <a:cubicBezTo>
                      <a:pt x="1063409" y="2048314"/>
                      <a:pt x="1127942" y="2015505"/>
                      <a:pt x="1187633" y="1969183"/>
                    </a:cubicBezTo>
                    <a:cubicBezTo>
                      <a:pt x="1183297" y="1972579"/>
                      <a:pt x="1350520" y="2113642"/>
                      <a:pt x="1369598" y="2124626"/>
                    </a:cubicBezTo>
                    <a:cubicBezTo>
                      <a:pt x="1439334" y="2165095"/>
                      <a:pt x="1518537" y="2153677"/>
                      <a:pt x="1565582" y="2082495"/>
                    </a:cubicBezTo>
                    <a:cubicBezTo>
                      <a:pt x="1712281" y="1860568"/>
                      <a:pt x="1817428" y="1612914"/>
                      <a:pt x="1957551" y="1386795"/>
                    </a:cubicBezTo>
                    <a:cubicBezTo>
                      <a:pt x="1973449" y="1361141"/>
                      <a:pt x="1978001" y="1339389"/>
                      <a:pt x="1959790" y="1314674"/>
                    </a:cubicBezTo>
                    <a:cubicBezTo>
                      <a:pt x="1960080" y="1315107"/>
                      <a:pt x="2163290" y="1088627"/>
                      <a:pt x="2181140" y="1066948"/>
                    </a:cubicBezTo>
                    <a:cubicBezTo>
                      <a:pt x="2255574" y="976182"/>
                      <a:pt x="2325816" y="877684"/>
                      <a:pt x="2382328" y="774633"/>
                    </a:cubicBezTo>
                    <a:cubicBezTo>
                      <a:pt x="2432624" y="682928"/>
                      <a:pt x="2480681" y="584792"/>
                      <a:pt x="2510960" y="482681"/>
                    </a:cubicBezTo>
                    <a:cubicBezTo>
                      <a:pt x="2543841" y="371681"/>
                      <a:pt x="2545648" y="254827"/>
                      <a:pt x="2546370" y="139997"/>
                    </a:cubicBezTo>
                    <a:cubicBezTo>
                      <a:pt x="2543190" y="114993"/>
                      <a:pt x="2545286" y="88472"/>
                      <a:pt x="2517826" y="72718"/>
                    </a:cubicBezTo>
                    <a:close/>
                    <a:moveTo>
                      <a:pt x="1099253" y="1095059"/>
                    </a:moveTo>
                    <a:cubicBezTo>
                      <a:pt x="1099180" y="1094770"/>
                      <a:pt x="1099108" y="1094408"/>
                      <a:pt x="1099036" y="1094119"/>
                    </a:cubicBezTo>
                    <a:cubicBezTo>
                      <a:pt x="1099470" y="1094119"/>
                      <a:pt x="1099903" y="1094192"/>
                      <a:pt x="1100409" y="1094192"/>
                    </a:cubicBezTo>
                    <a:cubicBezTo>
                      <a:pt x="1100047" y="1094481"/>
                      <a:pt x="1099686" y="1094770"/>
                      <a:pt x="1099253" y="1095059"/>
                    </a:cubicBezTo>
                    <a:close/>
                  </a:path>
                </a:pathLst>
              </a:custGeom>
              <a:solidFill>
                <a:schemeClr val="accent2">
                  <a:lumMod val="40000"/>
                  <a:lumOff val="60000"/>
                </a:schemeClr>
              </a:solidFill>
              <a:ln w="722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E043301-529A-434F-AABA-4B4CBC7F2772}"/>
                  </a:ext>
                </a:extLst>
              </p:cNvPr>
              <p:cNvSpPr/>
              <p:nvPr/>
            </p:nvSpPr>
            <p:spPr>
              <a:xfrm>
                <a:off x="8930713" y="-56305"/>
                <a:ext cx="2437663" cy="2116158"/>
              </a:xfrm>
              <a:custGeom>
                <a:avLst/>
                <a:gdLst>
                  <a:gd name="connsiteX0" fmla="*/ 2365613 w 2392711"/>
                  <a:gd name="connsiteY0" fmla="*/ 0 h 2077135"/>
                  <a:gd name="connsiteX1" fmla="*/ 0 w 2392711"/>
                  <a:gd name="connsiteY1" fmla="*/ 1766459 h 2077135"/>
                  <a:gd name="connsiteX2" fmla="*/ 97775 w 2392711"/>
                  <a:gd name="connsiteY2" fmla="*/ 1873557 h 2077135"/>
                  <a:gd name="connsiteX3" fmla="*/ 110855 w 2392711"/>
                  <a:gd name="connsiteY3" fmla="*/ 1880494 h 2077135"/>
                  <a:gd name="connsiteX4" fmla="*/ 236380 w 2392711"/>
                  <a:gd name="connsiteY4" fmla="*/ 1967646 h 2077135"/>
                  <a:gd name="connsiteX5" fmla="*/ 368048 w 2392711"/>
                  <a:gd name="connsiteY5" fmla="*/ 1999443 h 2077135"/>
                  <a:gd name="connsiteX6" fmla="*/ 436556 w 2392711"/>
                  <a:gd name="connsiteY6" fmla="*/ 1986435 h 2077135"/>
                  <a:gd name="connsiteX7" fmla="*/ 593300 w 2392711"/>
                  <a:gd name="connsiteY7" fmla="*/ 1920529 h 2077135"/>
                  <a:gd name="connsiteX8" fmla="*/ 650823 w 2392711"/>
                  <a:gd name="connsiteY8" fmla="*/ 1898777 h 2077135"/>
                  <a:gd name="connsiteX9" fmla="*/ 650823 w 2392711"/>
                  <a:gd name="connsiteY9" fmla="*/ 1898777 h 2077135"/>
                  <a:gd name="connsiteX10" fmla="*/ 650823 w 2392711"/>
                  <a:gd name="connsiteY10" fmla="*/ 1898777 h 2077135"/>
                  <a:gd name="connsiteX11" fmla="*/ 679513 w 2392711"/>
                  <a:gd name="connsiteY11" fmla="*/ 1909473 h 2077135"/>
                  <a:gd name="connsiteX12" fmla="*/ 831342 w 2392711"/>
                  <a:gd name="connsiteY12" fmla="*/ 1960709 h 2077135"/>
                  <a:gd name="connsiteX13" fmla="*/ 1034047 w 2392711"/>
                  <a:gd name="connsiteY13" fmla="*/ 1895453 h 2077135"/>
                  <a:gd name="connsiteX14" fmla="*/ 1034047 w 2392711"/>
                  <a:gd name="connsiteY14" fmla="*/ 1895453 h 2077135"/>
                  <a:gd name="connsiteX15" fmla="*/ 1132762 w 2392711"/>
                  <a:gd name="connsiteY15" fmla="*/ 1990699 h 2077135"/>
                  <a:gd name="connsiteX16" fmla="*/ 1257565 w 2392711"/>
                  <a:gd name="connsiteY16" fmla="*/ 2072070 h 2077135"/>
                  <a:gd name="connsiteX17" fmla="*/ 1419439 w 2392711"/>
                  <a:gd name="connsiteY17" fmla="*/ 1998937 h 2077135"/>
                  <a:gd name="connsiteX18" fmla="*/ 1499655 w 2392711"/>
                  <a:gd name="connsiteY18" fmla="*/ 1852383 h 2077135"/>
                  <a:gd name="connsiteX19" fmla="*/ 1706551 w 2392711"/>
                  <a:gd name="connsiteY19" fmla="*/ 1484045 h 2077135"/>
                  <a:gd name="connsiteX20" fmla="*/ 1803965 w 2392711"/>
                  <a:gd name="connsiteY20" fmla="*/ 1313282 h 2077135"/>
                  <a:gd name="connsiteX21" fmla="*/ 1806205 w 2392711"/>
                  <a:gd name="connsiteY21" fmla="*/ 1241161 h 2077135"/>
                  <a:gd name="connsiteX22" fmla="*/ 1806205 w 2392711"/>
                  <a:gd name="connsiteY22" fmla="*/ 1241161 h 2077135"/>
                  <a:gd name="connsiteX23" fmla="*/ 1806205 w 2392711"/>
                  <a:gd name="connsiteY23" fmla="*/ 1241161 h 2077135"/>
                  <a:gd name="connsiteX24" fmla="*/ 2085728 w 2392711"/>
                  <a:gd name="connsiteY24" fmla="*/ 920808 h 2077135"/>
                  <a:gd name="connsiteX25" fmla="*/ 2164136 w 2392711"/>
                  <a:gd name="connsiteY25" fmla="*/ 803376 h 2077135"/>
                  <a:gd name="connsiteX26" fmla="*/ 2164136 w 2392711"/>
                  <a:gd name="connsiteY26" fmla="*/ 803376 h 2077135"/>
                  <a:gd name="connsiteX27" fmla="*/ 2228670 w 2392711"/>
                  <a:gd name="connsiteY27" fmla="*/ 701193 h 2077135"/>
                  <a:gd name="connsiteX28" fmla="*/ 2361927 w 2392711"/>
                  <a:gd name="connsiteY28" fmla="*/ 393486 h 2077135"/>
                  <a:gd name="connsiteX29" fmla="*/ 2391628 w 2392711"/>
                  <a:gd name="connsiteY29" fmla="*/ 237609 h 2077135"/>
                  <a:gd name="connsiteX30" fmla="*/ 2392712 w 2392711"/>
                  <a:gd name="connsiteY30" fmla="*/ 66557 h 2077135"/>
                  <a:gd name="connsiteX31" fmla="*/ 2365613 w 2392711"/>
                  <a:gd name="connsiteY31" fmla="*/ 0 h 20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92711" h="2077135">
                    <a:moveTo>
                      <a:pt x="2365613" y="0"/>
                    </a:moveTo>
                    <a:lnTo>
                      <a:pt x="0" y="1766459"/>
                    </a:lnTo>
                    <a:cubicBezTo>
                      <a:pt x="30134" y="1804109"/>
                      <a:pt x="63088" y="1839519"/>
                      <a:pt x="97775" y="1873557"/>
                    </a:cubicBezTo>
                    <a:cubicBezTo>
                      <a:pt x="102184" y="1875797"/>
                      <a:pt x="107459" y="1877170"/>
                      <a:pt x="110855" y="1880494"/>
                    </a:cubicBezTo>
                    <a:cubicBezTo>
                      <a:pt x="148000" y="1916338"/>
                      <a:pt x="185650" y="1951892"/>
                      <a:pt x="236380" y="1967646"/>
                    </a:cubicBezTo>
                    <a:cubicBezTo>
                      <a:pt x="279450" y="1981088"/>
                      <a:pt x="320498" y="2000383"/>
                      <a:pt x="368048" y="1999443"/>
                    </a:cubicBezTo>
                    <a:cubicBezTo>
                      <a:pt x="392474" y="1998937"/>
                      <a:pt x="413142" y="1988097"/>
                      <a:pt x="436556" y="1986435"/>
                    </a:cubicBezTo>
                    <a:cubicBezTo>
                      <a:pt x="496031" y="1982172"/>
                      <a:pt x="546617" y="1954133"/>
                      <a:pt x="593300" y="1920529"/>
                    </a:cubicBezTo>
                    <a:cubicBezTo>
                      <a:pt x="611799" y="1907232"/>
                      <a:pt x="627771" y="1896176"/>
                      <a:pt x="650823" y="1898777"/>
                    </a:cubicBezTo>
                    <a:cubicBezTo>
                      <a:pt x="650823" y="1898777"/>
                      <a:pt x="650823" y="1898777"/>
                      <a:pt x="650823" y="1898777"/>
                    </a:cubicBezTo>
                    <a:cubicBezTo>
                      <a:pt x="650823" y="1898777"/>
                      <a:pt x="650823" y="1898777"/>
                      <a:pt x="650823" y="1898777"/>
                    </a:cubicBezTo>
                    <a:cubicBezTo>
                      <a:pt x="660363" y="1902318"/>
                      <a:pt x="669974" y="1905715"/>
                      <a:pt x="679513" y="1909473"/>
                    </a:cubicBezTo>
                    <a:cubicBezTo>
                      <a:pt x="729231" y="1929129"/>
                      <a:pt x="778372" y="1951387"/>
                      <a:pt x="831342" y="1960709"/>
                    </a:cubicBezTo>
                    <a:cubicBezTo>
                      <a:pt x="909823" y="1974584"/>
                      <a:pt x="974356" y="1941775"/>
                      <a:pt x="1034047" y="1895453"/>
                    </a:cubicBezTo>
                    <a:lnTo>
                      <a:pt x="1034047" y="1895453"/>
                    </a:lnTo>
                    <a:cubicBezTo>
                      <a:pt x="1066856" y="1927322"/>
                      <a:pt x="1098653" y="1960275"/>
                      <a:pt x="1132762" y="1990699"/>
                    </a:cubicBezTo>
                    <a:cubicBezTo>
                      <a:pt x="1170051" y="2023941"/>
                      <a:pt x="1210448" y="2054076"/>
                      <a:pt x="1257565" y="2072070"/>
                    </a:cubicBezTo>
                    <a:cubicBezTo>
                      <a:pt x="1308512" y="2091509"/>
                      <a:pt x="1393207" y="2052414"/>
                      <a:pt x="1419439" y="1998937"/>
                    </a:cubicBezTo>
                    <a:cubicBezTo>
                      <a:pt x="1443937" y="1948857"/>
                      <a:pt x="1471254" y="1899933"/>
                      <a:pt x="1499655" y="1852383"/>
                    </a:cubicBezTo>
                    <a:cubicBezTo>
                      <a:pt x="1571848" y="1731338"/>
                      <a:pt x="1637032" y="1606535"/>
                      <a:pt x="1706551" y="1484045"/>
                    </a:cubicBezTo>
                    <a:cubicBezTo>
                      <a:pt x="1738926" y="1427028"/>
                      <a:pt x="1769422" y="1368926"/>
                      <a:pt x="1803965" y="1313282"/>
                    </a:cubicBezTo>
                    <a:cubicBezTo>
                      <a:pt x="1819863" y="1287627"/>
                      <a:pt x="1824416" y="1265876"/>
                      <a:pt x="1806205" y="1241161"/>
                    </a:cubicBezTo>
                    <a:lnTo>
                      <a:pt x="1806205" y="1241161"/>
                    </a:lnTo>
                    <a:cubicBezTo>
                      <a:pt x="1806205" y="1241161"/>
                      <a:pt x="1806205" y="1241161"/>
                      <a:pt x="1806205" y="1241161"/>
                    </a:cubicBezTo>
                    <a:cubicBezTo>
                      <a:pt x="1907955" y="1141868"/>
                      <a:pt x="1997564" y="1031952"/>
                      <a:pt x="2085728" y="920808"/>
                    </a:cubicBezTo>
                    <a:cubicBezTo>
                      <a:pt x="2109432" y="880050"/>
                      <a:pt x="2143251" y="846013"/>
                      <a:pt x="2164136" y="803376"/>
                    </a:cubicBezTo>
                    <a:cubicBezTo>
                      <a:pt x="2164136" y="803376"/>
                      <a:pt x="2164136" y="803376"/>
                      <a:pt x="2164136" y="803376"/>
                    </a:cubicBezTo>
                    <a:cubicBezTo>
                      <a:pt x="2185743" y="769339"/>
                      <a:pt x="2209302" y="736458"/>
                      <a:pt x="2228670" y="701193"/>
                    </a:cubicBezTo>
                    <a:cubicBezTo>
                      <a:pt x="2282579" y="602839"/>
                      <a:pt x="2333165" y="502679"/>
                      <a:pt x="2361927" y="393486"/>
                    </a:cubicBezTo>
                    <a:cubicBezTo>
                      <a:pt x="2375368" y="342322"/>
                      <a:pt x="2391195" y="291302"/>
                      <a:pt x="2391628" y="237609"/>
                    </a:cubicBezTo>
                    <a:cubicBezTo>
                      <a:pt x="2392062" y="180592"/>
                      <a:pt x="2392350" y="123574"/>
                      <a:pt x="2392712" y="66557"/>
                    </a:cubicBezTo>
                    <a:cubicBezTo>
                      <a:pt x="2389532" y="41769"/>
                      <a:pt x="2391483" y="15826"/>
                      <a:pt x="2365613" y="0"/>
                    </a:cubicBezTo>
                    <a:close/>
                  </a:path>
                </a:pathLst>
              </a:custGeom>
              <a:solidFill>
                <a:schemeClr val="accent2"/>
              </a:solidFill>
              <a:ln w="722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7FD1206-5719-4278-9BC0-FCB8EC0C92DE}"/>
                  </a:ext>
                </a:extLst>
              </p:cNvPr>
              <p:cNvSpPr/>
              <p:nvPr/>
            </p:nvSpPr>
            <p:spPr>
              <a:xfrm>
                <a:off x="8768009" y="1076673"/>
                <a:ext cx="825607" cy="911522"/>
              </a:xfrm>
              <a:custGeom>
                <a:avLst/>
                <a:gdLst>
                  <a:gd name="connsiteX0" fmla="*/ 250036 w 810382"/>
                  <a:gd name="connsiteY0" fmla="*/ 768915 h 894713"/>
                  <a:gd name="connsiteX1" fmla="*/ 175169 w 810382"/>
                  <a:gd name="connsiteY1" fmla="*/ 689351 h 894713"/>
                  <a:gd name="connsiteX2" fmla="*/ 33456 w 810382"/>
                  <a:gd name="connsiteY2" fmla="*/ 184865 h 894713"/>
                  <a:gd name="connsiteX3" fmla="*/ 121548 w 810382"/>
                  <a:gd name="connsiteY3" fmla="*/ 84994 h 894713"/>
                  <a:gd name="connsiteX4" fmla="*/ 233993 w 810382"/>
                  <a:gd name="connsiteY4" fmla="*/ 10 h 894713"/>
                  <a:gd name="connsiteX5" fmla="*/ 240496 w 810382"/>
                  <a:gd name="connsiteY5" fmla="*/ 59990 h 894713"/>
                  <a:gd name="connsiteX6" fmla="*/ 775478 w 810382"/>
                  <a:gd name="connsiteY6" fmla="*/ 767831 h 894713"/>
                  <a:gd name="connsiteX7" fmla="*/ 810382 w 810382"/>
                  <a:gd name="connsiteY7" fmla="*/ 786765 h 894713"/>
                  <a:gd name="connsiteX8" fmla="*/ 691000 w 810382"/>
                  <a:gd name="connsiteY8" fmla="*/ 849491 h 894713"/>
                  <a:gd name="connsiteX9" fmla="*/ 520381 w 810382"/>
                  <a:gd name="connsiteY9" fmla="*/ 894657 h 894713"/>
                  <a:gd name="connsiteX10" fmla="*/ 250036 w 810382"/>
                  <a:gd name="connsiteY10" fmla="*/ 768915 h 89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0382" h="894713">
                    <a:moveTo>
                      <a:pt x="250036" y="768915"/>
                    </a:moveTo>
                    <a:cubicBezTo>
                      <a:pt x="223442" y="743550"/>
                      <a:pt x="198583" y="716306"/>
                      <a:pt x="175169" y="689351"/>
                    </a:cubicBezTo>
                    <a:cubicBezTo>
                      <a:pt x="60122" y="556671"/>
                      <a:pt x="-59983" y="360181"/>
                      <a:pt x="33456" y="184865"/>
                    </a:cubicBezTo>
                    <a:cubicBezTo>
                      <a:pt x="54557" y="145191"/>
                      <a:pt x="87077" y="113105"/>
                      <a:pt x="121548" y="84994"/>
                    </a:cubicBezTo>
                    <a:cubicBezTo>
                      <a:pt x="128846" y="79068"/>
                      <a:pt x="233849" y="-1002"/>
                      <a:pt x="233993" y="10"/>
                    </a:cubicBezTo>
                    <a:cubicBezTo>
                      <a:pt x="238690" y="25664"/>
                      <a:pt x="238184" y="42718"/>
                      <a:pt x="240496" y="59990"/>
                    </a:cubicBezTo>
                    <a:cubicBezTo>
                      <a:pt x="273955" y="307499"/>
                      <a:pt x="501447" y="627563"/>
                      <a:pt x="775478" y="767831"/>
                    </a:cubicBezTo>
                    <a:cubicBezTo>
                      <a:pt x="787258" y="773829"/>
                      <a:pt x="798748" y="780477"/>
                      <a:pt x="810382" y="786765"/>
                    </a:cubicBezTo>
                    <a:cubicBezTo>
                      <a:pt x="784150" y="772456"/>
                      <a:pt x="712535" y="838796"/>
                      <a:pt x="691000" y="849491"/>
                    </a:cubicBezTo>
                    <a:cubicBezTo>
                      <a:pt x="640848" y="874495"/>
                      <a:pt x="576676" y="893501"/>
                      <a:pt x="520381" y="894657"/>
                    </a:cubicBezTo>
                    <a:cubicBezTo>
                      <a:pt x="412561" y="896753"/>
                      <a:pt x="324469" y="839952"/>
                      <a:pt x="250036" y="768915"/>
                    </a:cubicBezTo>
                    <a:close/>
                  </a:path>
                </a:pathLst>
              </a:custGeom>
              <a:solidFill>
                <a:schemeClr val="accent3"/>
              </a:solidFill>
              <a:ln w="722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989C0DC-0CCA-4A43-9E79-D45FDFFAF1B6}"/>
                  </a:ext>
                </a:extLst>
              </p:cNvPr>
              <p:cNvSpPr/>
              <p:nvPr/>
            </p:nvSpPr>
            <p:spPr>
              <a:xfrm>
                <a:off x="8979447" y="-131272"/>
                <a:ext cx="2394230" cy="2191162"/>
              </a:xfrm>
              <a:custGeom>
                <a:avLst/>
                <a:gdLst>
                  <a:gd name="connsiteX0" fmla="*/ 1754931 w 2394230"/>
                  <a:gd name="connsiteY0" fmla="*/ 1327151 h 2191162"/>
                  <a:gd name="connsiteX1" fmla="*/ 1791255 w 2394230"/>
                  <a:gd name="connsiteY1" fmla="*/ 1339372 h 2191162"/>
                  <a:gd name="connsiteX2" fmla="*/ 1788973 w 2394230"/>
                  <a:gd name="connsiteY2" fmla="*/ 1412848 h 2191162"/>
                  <a:gd name="connsiteX3" fmla="*/ 1689729 w 2394230"/>
                  <a:gd name="connsiteY3" fmla="*/ 1586820 h 2191162"/>
                  <a:gd name="connsiteX4" fmla="*/ 1478946 w 2394230"/>
                  <a:gd name="connsiteY4" fmla="*/ 1962077 h 2191162"/>
                  <a:gd name="connsiteX5" fmla="*/ 1397224 w 2394230"/>
                  <a:gd name="connsiteY5" fmla="*/ 2111385 h 2191162"/>
                  <a:gd name="connsiteX6" fmla="*/ 1236947 w 2394230"/>
                  <a:gd name="connsiteY6" fmla="*/ 2187511 h 2191162"/>
                  <a:gd name="connsiteX7" fmla="*/ 1106928 w 2394230"/>
                  <a:gd name="connsiteY7" fmla="*/ 2107999 h 2191162"/>
                  <a:gd name="connsiteX8" fmla="*/ 1004665 w 2394230"/>
                  <a:gd name="connsiteY8" fmla="*/ 2006104 h 2191162"/>
                  <a:gd name="connsiteX9" fmla="*/ 1118045 w 2394230"/>
                  <a:gd name="connsiteY9" fmla="*/ 1841703 h 2191162"/>
                  <a:gd name="connsiteX10" fmla="*/ 1287966 w 2394230"/>
                  <a:gd name="connsiteY10" fmla="*/ 1683340 h 2191162"/>
                  <a:gd name="connsiteX11" fmla="*/ 1719546 w 2394230"/>
                  <a:gd name="connsiteY11" fmla="*/ 1343200 h 2191162"/>
                  <a:gd name="connsiteX12" fmla="*/ 1754931 w 2394230"/>
                  <a:gd name="connsiteY12" fmla="*/ 1327151 h 2191162"/>
                  <a:gd name="connsiteX13" fmla="*/ 914404 w 2394230"/>
                  <a:gd name="connsiteY13" fmla="*/ 1114601 h 2191162"/>
                  <a:gd name="connsiteX14" fmla="*/ 914625 w 2394230"/>
                  <a:gd name="connsiteY14" fmla="*/ 1115557 h 2191162"/>
                  <a:gd name="connsiteX15" fmla="*/ 915803 w 2394230"/>
                  <a:gd name="connsiteY15" fmla="*/ 1114674 h 2191162"/>
                  <a:gd name="connsiteX16" fmla="*/ 914404 w 2394230"/>
                  <a:gd name="connsiteY16" fmla="*/ 1114601 h 2191162"/>
                  <a:gd name="connsiteX17" fmla="*/ 1319699 w 2394230"/>
                  <a:gd name="connsiteY17" fmla="*/ 810712 h 2191162"/>
                  <a:gd name="connsiteX18" fmla="*/ 1353124 w 2394230"/>
                  <a:gd name="connsiteY18" fmla="*/ 822317 h 2191162"/>
                  <a:gd name="connsiteX19" fmla="*/ 1370574 w 2394230"/>
                  <a:gd name="connsiteY19" fmla="*/ 843225 h 2191162"/>
                  <a:gd name="connsiteX20" fmla="*/ 1351946 w 2394230"/>
                  <a:gd name="connsiteY20" fmla="*/ 909707 h 2191162"/>
                  <a:gd name="connsiteX21" fmla="*/ 954086 w 2394230"/>
                  <a:gd name="connsiteY21" fmla="*/ 1310144 h 2191162"/>
                  <a:gd name="connsiteX22" fmla="*/ 746028 w 2394230"/>
                  <a:gd name="connsiteY22" fmla="*/ 1505834 h 2191162"/>
                  <a:gd name="connsiteX23" fmla="*/ 569774 w 2394230"/>
                  <a:gd name="connsiteY23" fmla="*/ 1573788 h 2191162"/>
                  <a:gd name="connsiteX24" fmla="*/ 471193 w 2394230"/>
                  <a:gd name="connsiteY24" fmla="*/ 1476753 h 2191162"/>
                  <a:gd name="connsiteX25" fmla="*/ 409937 w 2394230"/>
                  <a:gd name="connsiteY25" fmla="*/ 1381853 h 2191162"/>
                  <a:gd name="connsiteX26" fmla="*/ 368709 w 2394230"/>
                  <a:gd name="connsiteY26" fmla="*/ 1300204 h 2191162"/>
                  <a:gd name="connsiteX27" fmla="*/ 391312 w 2394230"/>
                  <a:gd name="connsiteY27" fmla="*/ 1231294 h 2191162"/>
                  <a:gd name="connsiteX28" fmla="*/ 830032 w 2394230"/>
                  <a:gd name="connsiteY28" fmla="*/ 1015430 h 2191162"/>
                  <a:gd name="connsiteX29" fmla="*/ 1284728 w 2394230"/>
                  <a:gd name="connsiteY29" fmla="*/ 817384 h 2191162"/>
                  <a:gd name="connsiteX30" fmla="*/ 1319699 w 2394230"/>
                  <a:gd name="connsiteY30" fmla="*/ 810712 h 2191162"/>
                  <a:gd name="connsiteX31" fmla="*/ 953467 w 2394230"/>
                  <a:gd name="connsiteY31" fmla="*/ 284618 h 2191162"/>
                  <a:gd name="connsiteX32" fmla="*/ 992002 w 2394230"/>
                  <a:gd name="connsiteY32" fmla="*/ 319322 h 2191162"/>
                  <a:gd name="connsiteX33" fmla="*/ 961080 w 2394230"/>
                  <a:gd name="connsiteY33" fmla="*/ 379104 h 2191162"/>
                  <a:gd name="connsiteX34" fmla="*/ 305171 w 2394230"/>
                  <a:gd name="connsiteY34" fmla="*/ 830267 h 2191162"/>
                  <a:gd name="connsiteX35" fmla="*/ 167717 w 2394230"/>
                  <a:gd name="connsiteY35" fmla="*/ 855962 h 2191162"/>
                  <a:gd name="connsiteX36" fmla="*/ 3464 w 2394230"/>
                  <a:gd name="connsiteY36" fmla="*/ 597029 h 2191162"/>
                  <a:gd name="connsiteX37" fmla="*/ 31734 w 2394230"/>
                  <a:gd name="connsiteY37" fmla="*/ 525100 h 2191162"/>
                  <a:gd name="connsiteX38" fmla="*/ 442184 w 2394230"/>
                  <a:gd name="connsiteY38" fmla="*/ 389779 h 2191162"/>
                  <a:gd name="connsiteX39" fmla="*/ 933325 w 2394230"/>
                  <a:gd name="connsiteY39" fmla="*/ 285309 h 2191162"/>
                  <a:gd name="connsiteX40" fmla="*/ 953467 w 2394230"/>
                  <a:gd name="connsiteY40" fmla="*/ 284618 h 2191162"/>
                  <a:gd name="connsiteX41" fmla="*/ 2000566 w 2394230"/>
                  <a:gd name="connsiteY41" fmla="*/ 115 h 2191162"/>
                  <a:gd name="connsiteX42" fmla="*/ 2124621 w 2394230"/>
                  <a:gd name="connsiteY42" fmla="*/ 4069 h 2191162"/>
                  <a:gd name="connsiteX43" fmla="*/ 2359775 w 2394230"/>
                  <a:gd name="connsiteY43" fmla="*/ 74084 h 2191162"/>
                  <a:gd name="connsiteX44" fmla="*/ 2388782 w 2394230"/>
                  <a:gd name="connsiteY44" fmla="*/ 142701 h 2191162"/>
                  <a:gd name="connsiteX45" fmla="*/ 2221731 w 2394230"/>
                  <a:gd name="connsiteY45" fmla="*/ 789260 h 2191162"/>
                  <a:gd name="connsiteX46" fmla="*/ 2155986 w 2394230"/>
                  <a:gd name="connsiteY46" fmla="*/ 893436 h 2191162"/>
                  <a:gd name="connsiteX47" fmla="*/ 1912293 w 2394230"/>
                  <a:gd name="connsiteY47" fmla="*/ 736104 h 2191162"/>
                  <a:gd name="connsiteX48" fmla="*/ 1741414 w 2394230"/>
                  <a:gd name="connsiteY48" fmla="*/ 573544 h 2191162"/>
                  <a:gd name="connsiteX49" fmla="*/ 1601823 w 2394230"/>
                  <a:gd name="connsiteY49" fmla="*/ 360699 h 2191162"/>
                  <a:gd name="connsiteX50" fmla="*/ 1523120 w 2394230"/>
                  <a:gd name="connsiteY50" fmla="*/ 92711 h 2191162"/>
                  <a:gd name="connsiteX51" fmla="*/ 1634807 w 2394230"/>
                  <a:gd name="connsiteY51" fmla="*/ 55163 h 2191162"/>
                  <a:gd name="connsiteX52" fmla="*/ 2000566 w 2394230"/>
                  <a:gd name="connsiteY52" fmla="*/ 115 h 21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94230" h="2191162">
                    <a:moveTo>
                      <a:pt x="1754931" y="1327151"/>
                    </a:moveTo>
                    <a:cubicBezTo>
                      <a:pt x="1766775" y="1326083"/>
                      <a:pt x="1778776" y="1329727"/>
                      <a:pt x="1791255" y="1339372"/>
                    </a:cubicBezTo>
                    <a:cubicBezTo>
                      <a:pt x="1809808" y="1364478"/>
                      <a:pt x="1805170" y="1386712"/>
                      <a:pt x="1788973" y="1412848"/>
                    </a:cubicBezTo>
                    <a:cubicBezTo>
                      <a:pt x="1753855" y="1469538"/>
                      <a:pt x="1722712" y="1528805"/>
                      <a:pt x="1689729" y="1586820"/>
                    </a:cubicBezTo>
                    <a:cubicBezTo>
                      <a:pt x="1618904" y="1711611"/>
                      <a:pt x="1552496" y="1838759"/>
                      <a:pt x="1478946" y="1962077"/>
                    </a:cubicBezTo>
                    <a:cubicBezTo>
                      <a:pt x="1450012" y="2010521"/>
                      <a:pt x="1422182" y="2060364"/>
                      <a:pt x="1397224" y="2111385"/>
                    </a:cubicBezTo>
                    <a:cubicBezTo>
                      <a:pt x="1371162" y="2164615"/>
                      <a:pt x="1294962" y="2203561"/>
                      <a:pt x="1236947" y="2187511"/>
                    </a:cubicBezTo>
                    <a:cubicBezTo>
                      <a:pt x="1187618" y="2173891"/>
                      <a:pt x="1144549" y="2141644"/>
                      <a:pt x="1106928" y="2107999"/>
                    </a:cubicBezTo>
                    <a:cubicBezTo>
                      <a:pt x="1093822" y="2096292"/>
                      <a:pt x="1003267" y="2021049"/>
                      <a:pt x="1004665" y="2006104"/>
                    </a:cubicBezTo>
                    <a:cubicBezTo>
                      <a:pt x="1011438" y="1934247"/>
                      <a:pt x="1070116" y="1889043"/>
                      <a:pt x="1118045" y="1841703"/>
                    </a:cubicBezTo>
                    <a:cubicBezTo>
                      <a:pt x="1173189" y="1787296"/>
                      <a:pt x="1229804" y="1734508"/>
                      <a:pt x="1287966" y="1683340"/>
                    </a:cubicBezTo>
                    <a:cubicBezTo>
                      <a:pt x="1425863" y="1561935"/>
                      <a:pt x="1575097" y="1455918"/>
                      <a:pt x="1719546" y="1343200"/>
                    </a:cubicBezTo>
                    <a:cubicBezTo>
                      <a:pt x="1731399" y="1333998"/>
                      <a:pt x="1743087" y="1328218"/>
                      <a:pt x="1754931" y="1327151"/>
                    </a:cubicBezTo>
                    <a:close/>
                    <a:moveTo>
                      <a:pt x="914404" y="1114601"/>
                    </a:moveTo>
                    <a:cubicBezTo>
                      <a:pt x="914477" y="1114895"/>
                      <a:pt x="914552" y="1115263"/>
                      <a:pt x="914625" y="1115557"/>
                    </a:cubicBezTo>
                    <a:cubicBezTo>
                      <a:pt x="915066" y="1115263"/>
                      <a:pt x="915435" y="1114968"/>
                      <a:pt x="915803" y="1114674"/>
                    </a:cubicBezTo>
                    <a:cubicBezTo>
                      <a:pt x="915287" y="1114674"/>
                      <a:pt x="914846" y="1114601"/>
                      <a:pt x="914404" y="1114601"/>
                    </a:cubicBezTo>
                    <a:close/>
                    <a:moveTo>
                      <a:pt x="1319699" y="810712"/>
                    </a:moveTo>
                    <a:cubicBezTo>
                      <a:pt x="1331056" y="811457"/>
                      <a:pt x="1342154" y="815249"/>
                      <a:pt x="1353124" y="822317"/>
                    </a:cubicBezTo>
                    <a:cubicBezTo>
                      <a:pt x="1362548" y="826292"/>
                      <a:pt x="1369984" y="831887"/>
                      <a:pt x="1370574" y="843225"/>
                    </a:cubicBezTo>
                    <a:cubicBezTo>
                      <a:pt x="1370941" y="870760"/>
                      <a:pt x="1372634" y="887914"/>
                      <a:pt x="1351946" y="909707"/>
                    </a:cubicBezTo>
                    <a:cubicBezTo>
                      <a:pt x="1222370" y="1046131"/>
                      <a:pt x="1089701" y="1179684"/>
                      <a:pt x="954086" y="1310144"/>
                    </a:cubicBezTo>
                    <a:cubicBezTo>
                      <a:pt x="885470" y="1376183"/>
                      <a:pt x="816117" y="1441414"/>
                      <a:pt x="746028" y="1505834"/>
                    </a:cubicBezTo>
                    <a:cubicBezTo>
                      <a:pt x="692651" y="1554868"/>
                      <a:pt x="641483" y="1629227"/>
                      <a:pt x="569774" y="1573788"/>
                    </a:cubicBezTo>
                    <a:cubicBezTo>
                      <a:pt x="533036" y="1545370"/>
                      <a:pt x="504396" y="1508705"/>
                      <a:pt x="471193" y="1476753"/>
                    </a:cubicBezTo>
                    <a:cubicBezTo>
                      <a:pt x="450726" y="1445095"/>
                      <a:pt x="429964" y="1413732"/>
                      <a:pt x="409937" y="1381853"/>
                    </a:cubicBezTo>
                    <a:cubicBezTo>
                      <a:pt x="393667" y="1356011"/>
                      <a:pt x="380121" y="1328697"/>
                      <a:pt x="368709" y="1300204"/>
                    </a:cubicBezTo>
                    <a:cubicBezTo>
                      <a:pt x="356634" y="1270166"/>
                      <a:pt x="362746" y="1249404"/>
                      <a:pt x="391312" y="1231294"/>
                    </a:cubicBezTo>
                    <a:cubicBezTo>
                      <a:pt x="528103" y="1144712"/>
                      <a:pt x="682638" y="1081912"/>
                      <a:pt x="830032" y="1015430"/>
                    </a:cubicBezTo>
                    <a:cubicBezTo>
                      <a:pt x="980738" y="947476"/>
                      <a:pt x="1132623" y="882171"/>
                      <a:pt x="1284728" y="817384"/>
                    </a:cubicBezTo>
                    <a:cubicBezTo>
                      <a:pt x="1296729" y="812267"/>
                      <a:pt x="1308343" y="809966"/>
                      <a:pt x="1319699" y="810712"/>
                    </a:cubicBezTo>
                    <a:close/>
                    <a:moveTo>
                      <a:pt x="953467" y="284618"/>
                    </a:moveTo>
                    <a:cubicBezTo>
                      <a:pt x="971323" y="287697"/>
                      <a:pt x="982781" y="301377"/>
                      <a:pt x="992002" y="319322"/>
                    </a:cubicBezTo>
                    <a:cubicBezTo>
                      <a:pt x="997081" y="347226"/>
                      <a:pt x="983167" y="364012"/>
                      <a:pt x="961080" y="379104"/>
                    </a:cubicBezTo>
                    <a:cubicBezTo>
                      <a:pt x="742124" y="529002"/>
                      <a:pt x="523316" y="679119"/>
                      <a:pt x="305171" y="830267"/>
                    </a:cubicBezTo>
                    <a:cubicBezTo>
                      <a:pt x="262249" y="860010"/>
                      <a:pt x="217633" y="869140"/>
                      <a:pt x="167717" y="855962"/>
                    </a:cubicBezTo>
                    <a:cubicBezTo>
                      <a:pt x="65233" y="818634"/>
                      <a:pt x="32397" y="689573"/>
                      <a:pt x="3464" y="597029"/>
                    </a:cubicBezTo>
                    <a:cubicBezTo>
                      <a:pt x="-6108" y="566328"/>
                      <a:pt x="4421" y="541591"/>
                      <a:pt x="31734" y="525100"/>
                    </a:cubicBezTo>
                    <a:cubicBezTo>
                      <a:pt x="151005" y="453169"/>
                      <a:pt x="307969" y="424236"/>
                      <a:pt x="442184" y="389779"/>
                    </a:cubicBezTo>
                    <a:cubicBezTo>
                      <a:pt x="604597" y="348109"/>
                      <a:pt x="769586" y="319543"/>
                      <a:pt x="933325" y="285309"/>
                    </a:cubicBezTo>
                    <a:cubicBezTo>
                      <a:pt x="940853" y="283744"/>
                      <a:pt x="947516" y="283592"/>
                      <a:pt x="953467" y="284618"/>
                    </a:cubicBezTo>
                    <a:close/>
                    <a:moveTo>
                      <a:pt x="2000566" y="115"/>
                    </a:moveTo>
                    <a:cubicBezTo>
                      <a:pt x="2041772" y="-417"/>
                      <a:pt x="2083135" y="903"/>
                      <a:pt x="2124621" y="4069"/>
                    </a:cubicBezTo>
                    <a:cubicBezTo>
                      <a:pt x="2206197" y="10326"/>
                      <a:pt x="2288728" y="33370"/>
                      <a:pt x="2359775" y="74084"/>
                    </a:cubicBezTo>
                    <a:cubicBezTo>
                      <a:pt x="2387750" y="90134"/>
                      <a:pt x="2385616" y="117080"/>
                      <a:pt x="2388782" y="142701"/>
                    </a:cubicBezTo>
                    <a:cubicBezTo>
                      <a:pt x="2417053" y="375939"/>
                      <a:pt x="2331429" y="589225"/>
                      <a:pt x="2221731" y="789260"/>
                    </a:cubicBezTo>
                    <a:cubicBezTo>
                      <a:pt x="2202000" y="825187"/>
                      <a:pt x="2177999" y="858760"/>
                      <a:pt x="2155986" y="893436"/>
                    </a:cubicBezTo>
                    <a:cubicBezTo>
                      <a:pt x="2139789" y="918763"/>
                      <a:pt x="1932539" y="751859"/>
                      <a:pt x="1912293" y="736104"/>
                    </a:cubicBezTo>
                    <a:cubicBezTo>
                      <a:pt x="1849934" y="687659"/>
                      <a:pt x="1792360" y="633326"/>
                      <a:pt x="1741414" y="573544"/>
                    </a:cubicBezTo>
                    <a:cubicBezTo>
                      <a:pt x="1686342" y="508829"/>
                      <a:pt x="1639003" y="437709"/>
                      <a:pt x="1601823" y="360699"/>
                    </a:cubicBezTo>
                    <a:cubicBezTo>
                      <a:pt x="1588129" y="332280"/>
                      <a:pt x="1486456" y="118479"/>
                      <a:pt x="1523120" y="92711"/>
                    </a:cubicBezTo>
                    <a:cubicBezTo>
                      <a:pt x="1556619" y="69226"/>
                      <a:pt x="1597333" y="66133"/>
                      <a:pt x="1634807" y="55163"/>
                    </a:cubicBezTo>
                    <a:cubicBezTo>
                      <a:pt x="1754740" y="19990"/>
                      <a:pt x="1876949" y="1713"/>
                      <a:pt x="2000566" y="115"/>
                    </a:cubicBezTo>
                    <a:close/>
                  </a:path>
                </a:pathLst>
              </a:custGeom>
              <a:solidFill>
                <a:schemeClr val="accent3"/>
              </a:solidFill>
              <a:ln w="722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BCEB031-8CEA-4537-8785-B5B177FFD9E3}"/>
                  </a:ext>
                </a:extLst>
              </p:cNvPr>
              <p:cNvSpPr/>
              <p:nvPr/>
            </p:nvSpPr>
            <p:spPr>
              <a:xfrm>
                <a:off x="8830635" y="-95620"/>
                <a:ext cx="2383721" cy="1860601"/>
              </a:xfrm>
              <a:custGeom>
                <a:avLst/>
                <a:gdLst>
                  <a:gd name="connsiteX0" fmla="*/ 115613 w 2383721"/>
                  <a:gd name="connsiteY0" fmla="*/ 1324334 h 1860601"/>
                  <a:gd name="connsiteX1" fmla="*/ 156989 w 2383721"/>
                  <a:gd name="connsiteY1" fmla="*/ 1366888 h 1860601"/>
                  <a:gd name="connsiteX2" fmla="*/ 351280 w 2383721"/>
                  <a:gd name="connsiteY2" fmla="*/ 1708058 h 1860601"/>
                  <a:gd name="connsiteX3" fmla="*/ 366226 w 2383721"/>
                  <a:gd name="connsiteY3" fmla="*/ 1770859 h 1860601"/>
                  <a:gd name="connsiteX4" fmla="*/ 258736 w 2383721"/>
                  <a:gd name="connsiteY4" fmla="*/ 1853096 h 1860601"/>
                  <a:gd name="connsiteX5" fmla="*/ 208673 w 2383721"/>
                  <a:gd name="connsiteY5" fmla="*/ 1851035 h 1860601"/>
                  <a:gd name="connsiteX6" fmla="*/ 16663 w 2383721"/>
                  <a:gd name="connsiteY6" fmla="*/ 1605796 h 1860601"/>
                  <a:gd name="connsiteX7" fmla="*/ 63341 w 2383721"/>
                  <a:gd name="connsiteY7" fmla="*/ 1344728 h 1860601"/>
                  <a:gd name="connsiteX8" fmla="*/ 115613 w 2383721"/>
                  <a:gd name="connsiteY8" fmla="*/ 1324334 h 1860601"/>
                  <a:gd name="connsiteX9" fmla="*/ 1437223 w 2383721"/>
                  <a:gd name="connsiteY9" fmla="*/ 852411 h 1860601"/>
                  <a:gd name="connsiteX10" fmla="*/ 1374496 w 2383721"/>
                  <a:gd name="connsiteY10" fmla="*/ 909837 h 1860601"/>
                  <a:gd name="connsiteX11" fmla="*/ 733238 w 2383721"/>
                  <a:gd name="connsiteY11" fmla="*/ 1388020 h 1860601"/>
                  <a:gd name="connsiteX12" fmla="*/ 679345 w 2383721"/>
                  <a:gd name="connsiteY12" fmla="*/ 1389272 h 1860601"/>
                  <a:gd name="connsiteX13" fmla="*/ 690537 w 2383721"/>
                  <a:gd name="connsiteY13" fmla="*/ 1346644 h 1860601"/>
                  <a:gd name="connsiteX14" fmla="*/ 1066677 w 2383721"/>
                  <a:gd name="connsiteY14" fmla="*/ 1081968 h 1860601"/>
                  <a:gd name="connsiteX15" fmla="*/ 1393271 w 2383721"/>
                  <a:gd name="connsiteY15" fmla="*/ 866767 h 1860601"/>
                  <a:gd name="connsiteX16" fmla="*/ 1437223 w 2383721"/>
                  <a:gd name="connsiteY16" fmla="*/ 852411 h 1860601"/>
                  <a:gd name="connsiteX17" fmla="*/ 1012122 w 2383721"/>
                  <a:gd name="connsiteY17" fmla="*/ 306348 h 1860601"/>
                  <a:gd name="connsiteX18" fmla="*/ 1035239 w 2383721"/>
                  <a:gd name="connsiteY18" fmla="*/ 322692 h 1860601"/>
                  <a:gd name="connsiteX19" fmla="*/ 1018306 w 2383721"/>
                  <a:gd name="connsiteY19" fmla="*/ 343380 h 1860601"/>
                  <a:gd name="connsiteX20" fmla="*/ 772626 w 2383721"/>
                  <a:gd name="connsiteY20" fmla="*/ 425911 h 1860601"/>
                  <a:gd name="connsiteX21" fmla="*/ 343550 w 2383721"/>
                  <a:gd name="connsiteY21" fmla="*/ 626460 h 1860601"/>
                  <a:gd name="connsiteX22" fmla="*/ 302689 w 2383721"/>
                  <a:gd name="connsiteY22" fmla="*/ 656278 h 1860601"/>
                  <a:gd name="connsiteX23" fmla="*/ 253583 w 2383721"/>
                  <a:gd name="connsiteY23" fmla="*/ 644572 h 1860601"/>
                  <a:gd name="connsiteX24" fmla="*/ 212132 w 2383721"/>
                  <a:gd name="connsiteY24" fmla="*/ 562556 h 1860601"/>
                  <a:gd name="connsiteX25" fmla="*/ 229802 w 2383721"/>
                  <a:gd name="connsiteY25" fmla="*/ 514774 h 1860601"/>
                  <a:gd name="connsiteX26" fmla="*/ 420340 w 2383721"/>
                  <a:gd name="connsiteY26" fmla="*/ 446379 h 1860601"/>
                  <a:gd name="connsiteX27" fmla="*/ 894104 w 2383721"/>
                  <a:gd name="connsiteY27" fmla="*/ 326005 h 1860601"/>
                  <a:gd name="connsiteX28" fmla="*/ 1012122 w 2383721"/>
                  <a:gd name="connsiteY28" fmla="*/ 306348 h 1860601"/>
                  <a:gd name="connsiteX29" fmla="*/ 2142532 w 2383721"/>
                  <a:gd name="connsiteY29" fmla="*/ 0 h 1860601"/>
                  <a:gd name="connsiteX30" fmla="*/ 2340285 w 2383721"/>
                  <a:gd name="connsiteY30" fmla="*/ 23044 h 1860601"/>
                  <a:gd name="connsiteX31" fmla="*/ 2383428 w 2383721"/>
                  <a:gd name="connsiteY31" fmla="*/ 61697 h 1860601"/>
                  <a:gd name="connsiteX32" fmla="*/ 2349119 w 2383721"/>
                  <a:gd name="connsiteY32" fmla="*/ 108595 h 1860601"/>
                  <a:gd name="connsiteX33" fmla="*/ 1857611 w 2383721"/>
                  <a:gd name="connsiteY33" fmla="*/ 316801 h 1860601"/>
                  <a:gd name="connsiteX34" fmla="*/ 1792013 w 2383721"/>
                  <a:gd name="connsiteY34" fmla="*/ 294787 h 1860601"/>
                  <a:gd name="connsiteX35" fmla="*/ 1725899 w 2383721"/>
                  <a:gd name="connsiteY35" fmla="*/ 128325 h 1860601"/>
                  <a:gd name="connsiteX36" fmla="*/ 1757484 w 2383721"/>
                  <a:gd name="connsiteY36" fmla="*/ 70163 h 1860601"/>
                  <a:gd name="connsiteX37" fmla="*/ 2142532 w 2383721"/>
                  <a:gd name="connsiteY37" fmla="*/ 0 h 186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3721" h="1860601">
                    <a:moveTo>
                      <a:pt x="115613" y="1324334"/>
                    </a:moveTo>
                    <a:cubicBezTo>
                      <a:pt x="137331" y="1330740"/>
                      <a:pt x="151394" y="1343108"/>
                      <a:pt x="156989" y="1366888"/>
                    </a:cubicBezTo>
                    <a:cubicBezTo>
                      <a:pt x="188131" y="1499631"/>
                      <a:pt x="253804" y="1612937"/>
                      <a:pt x="351280" y="1708058"/>
                    </a:cubicBezTo>
                    <a:cubicBezTo>
                      <a:pt x="368950" y="1725360"/>
                      <a:pt x="391331" y="1750613"/>
                      <a:pt x="366226" y="1770859"/>
                    </a:cubicBezTo>
                    <a:cubicBezTo>
                      <a:pt x="335156" y="1792504"/>
                      <a:pt x="291056" y="1833218"/>
                      <a:pt x="258736" y="1853096"/>
                    </a:cubicBezTo>
                    <a:cubicBezTo>
                      <a:pt x="242613" y="1862962"/>
                      <a:pt x="225458" y="1863918"/>
                      <a:pt x="208673" y="1851035"/>
                    </a:cubicBezTo>
                    <a:cubicBezTo>
                      <a:pt x="123342" y="1785878"/>
                      <a:pt x="54212" y="1708279"/>
                      <a:pt x="16663" y="1605796"/>
                    </a:cubicBezTo>
                    <a:cubicBezTo>
                      <a:pt x="-18602" y="1509717"/>
                      <a:pt x="4516" y="1423578"/>
                      <a:pt x="63341" y="1344728"/>
                    </a:cubicBezTo>
                    <a:cubicBezTo>
                      <a:pt x="75047" y="1329046"/>
                      <a:pt x="93010" y="1317707"/>
                      <a:pt x="115613" y="1324334"/>
                    </a:cubicBezTo>
                    <a:close/>
                    <a:moveTo>
                      <a:pt x="1437223" y="852411"/>
                    </a:moveTo>
                    <a:cubicBezTo>
                      <a:pt x="1417860" y="871406"/>
                      <a:pt x="1392459" y="895701"/>
                      <a:pt x="1374496" y="909837"/>
                    </a:cubicBezTo>
                    <a:cubicBezTo>
                      <a:pt x="1256626" y="1002897"/>
                      <a:pt x="793314" y="1341195"/>
                      <a:pt x="733238" y="1388020"/>
                    </a:cubicBezTo>
                    <a:cubicBezTo>
                      <a:pt x="704672" y="1410254"/>
                      <a:pt x="691788" y="1412905"/>
                      <a:pt x="679345" y="1389272"/>
                    </a:cubicBezTo>
                    <a:cubicBezTo>
                      <a:pt x="666829" y="1365638"/>
                      <a:pt x="673750" y="1358423"/>
                      <a:pt x="690537" y="1346644"/>
                    </a:cubicBezTo>
                    <a:cubicBezTo>
                      <a:pt x="815769" y="1258296"/>
                      <a:pt x="940488" y="1168991"/>
                      <a:pt x="1066677" y="1081968"/>
                    </a:cubicBezTo>
                    <a:cubicBezTo>
                      <a:pt x="1174020" y="1007976"/>
                      <a:pt x="1282467" y="935531"/>
                      <a:pt x="1393271" y="866767"/>
                    </a:cubicBezTo>
                    <a:cubicBezTo>
                      <a:pt x="1401000" y="861982"/>
                      <a:pt x="1419406" y="849392"/>
                      <a:pt x="1437223" y="852411"/>
                    </a:cubicBezTo>
                    <a:close/>
                    <a:moveTo>
                      <a:pt x="1012122" y="306348"/>
                    </a:moveTo>
                    <a:cubicBezTo>
                      <a:pt x="1025300" y="303770"/>
                      <a:pt x="1031633" y="312090"/>
                      <a:pt x="1035239" y="322692"/>
                    </a:cubicBezTo>
                    <a:cubicBezTo>
                      <a:pt x="1040319" y="337784"/>
                      <a:pt x="1028540" y="339993"/>
                      <a:pt x="1018306" y="343380"/>
                    </a:cubicBezTo>
                    <a:cubicBezTo>
                      <a:pt x="936363" y="370694"/>
                      <a:pt x="853685" y="396168"/>
                      <a:pt x="772626" y="425911"/>
                    </a:cubicBezTo>
                    <a:cubicBezTo>
                      <a:pt x="623980" y="480392"/>
                      <a:pt x="476734" y="538481"/>
                      <a:pt x="343550" y="626460"/>
                    </a:cubicBezTo>
                    <a:cubicBezTo>
                      <a:pt x="329487" y="635737"/>
                      <a:pt x="316088" y="646044"/>
                      <a:pt x="302689" y="656278"/>
                    </a:cubicBezTo>
                    <a:cubicBezTo>
                      <a:pt x="274860" y="677481"/>
                      <a:pt x="269927" y="676524"/>
                      <a:pt x="253583" y="644572"/>
                    </a:cubicBezTo>
                    <a:cubicBezTo>
                      <a:pt x="239668" y="617258"/>
                      <a:pt x="228036" y="588619"/>
                      <a:pt x="212132" y="562556"/>
                    </a:cubicBezTo>
                    <a:cubicBezTo>
                      <a:pt x="196377" y="536714"/>
                      <a:pt x="205506" y="523609"/>
                      <a:pt x="229802" y="514774"/>
                    </a:cubicBezTo>
                    <a:cubicBezTo>
                      <a:pt x="293192" y="491657"/>
                      <a:pt x="355919" y="466477"/>
                      <a:pt x="420340" y="446379"/>
                    </a:cubicBezTo>
                    <a:cubicBezTo>
                      <a:pt x="576052" y="397787"/>
                      <a:pt x="733974" y="357294"/>
                      <a:pt x="894104" y="326005"/>
                    </a:cubicBezTo>
                    <a:cubicBezTo>
                      <a:pt x="933271" y="318421"/>
                      <a:pt x="972807" y="312900"/>
                      <a:pt x="1012122" y="306348"/>
                    </a:cubicBezTo>
                    <a:close/>
                    <a:moveTo>
                      <a:pt x="2142532" y="0"/>
                    </a:moveTo>
                    <a:cubicBezTo>
                      <a:pt x="2207027" y="6626"/>
                      <a:pt x="2274465" y="7067"/>
                      <a:pt x="2340285" y="23044"/>
                    </a:cubicBezTo>
                    <a:cubicBezTo>
                      <a:pt x="2363035" y="28566"/>
                      <a:pt x="2380850" y="36591"/>
                      <a:pt x="2383428" y="61697"/>
                    </a:cubicBezTo>
                    <a:cubicBezTo>
                      <a:pt x="2386079" y="86802"/>
                      <a:pt x="2370471" y="99612"/>
                      <a:pt x="2349119" y="108595"/>
                    </a:cubicBezTo>
                    <a:cubicBezTo>
                      <a:pt x="2245311" y="152326"/>
                      <a:pt x="1917835" y="291622"/>
                      <a:pt x="1857611" y="316801"/>
                    </a:cubicBezTo>
                    <a:cubicBezTo>
                      <a:pt x="1825143" y="330421"/>
                      <a:pt x="1810934" y="324900"/>
                      <a:pt x="1792013" y="294787"/>
                    </a:cubicBezTo>
                    <a:cubicBezTo>
                      <a:pt x="1759618" y="243325"/>
                      <a:pt x="1740329" y="186783"/>
                      <a:pt x="1725899" y="128325"/>
                    </a:cubicBezTo>
                    <a:cubicBezTo>
                      <a:pt x="1718979" y="100349"/>
                      <a:pt x="1732230" y="79366"/>
                      <a:pt x="1757484" y="70163"/>
                    </a:cubicBezTo>
                    <a:cubicBezTo>
                      <a:pt x="1856727" y="33793"/>
                      <a:pt x="2115071" y="1914"/>
                      <a:pt x="2142532" y="0"/>
                    </a:cubicBezTo>
                    <a:close/>
                  </a:path>
                </a:pathLst>
              </a:custGeom>
              <a:solidFill>
                <a:schemeClr val="bg1">
                  <a:alpha val="30000"/>
                </a:schemeClr>
              </a:solidFill>
              <a:ln w="7224" cap="flat">
                <a:noFill/>
                <a:prstDash val="solid"/>
                <a:miter/>
              </a:ln>
            </p:spPr>
            <p:txBody>
              <a:bodyPr rtlCol="0" anchor="ctr"/>
              <a:lstStyle/>
              <a:p>
                <a:endParaRPr lang="en-US"/>
              </a:p>
            </p:txBody>
          </p:sp>
        </p:grpSp>
      </p:grpSp>
      <p:grpSp>
        <p:nvGrpSpPr>
          <p:cNvPr id="22" name="Group 21">
            <a:extLst>
              <a:ext uri="{FF2B5EF4-FFF2-40B4-BE49-F238E27FC236}">
                <a16:creationId xmlns:a16="http://schemas.microsoft.com/office/drawing/2014/main" id="{A5E7D807-BF9F-4600-B82E-B0E462D07C3E}"/>
              </a:ext>
            </a:extLst>
          </p:cNvPr>
          <p:cNvGrpSpPr/>
          <p:nvPr/>
        </p:nvGrpSpPr>
        <p:grpSpPr>
          <a:xfrm rot="20139230" flipH="1">
            <a:off x="9117182" y="185407"/>
            <a:ext cx="1175736" cy="1620184"/>
            <a:chOff x="6896943" y="161663"/>
            <a:chExt cx="4217242" cy="5811427"/>
          </a:xfrm>
        </p:grpSpPr>
        <p:sp>
          <p:nvSpPr>
            <p:cNvPr id="23" name="Freeform: Shape 22">
              <a:extLst>
                <a:ext uri="{FF2B5EF4-FFF2-40B4-BE49-F238E27FC236}">
                  <a16:creationId xmlns:a16="http://schemas.microsoft.com/office/drawing/2014/main" id="{554C0838-8061-4417-8C7C-CDD9C5F92437}"/>
                </a:ext>
              </a:extLst>
            </p:cNvPr>
            <p:cNvSpPr/>
            <p:nvPr/>
          </p:nvSpPr>
          <p:spPr>
            <a:xfrm>
              <a:off x="6896943" y="1911521"/>
              <a:ext cx="4080764" cy="4061569"/>
            </a:xfrm>
            <a:custGeom>
              <a:avLst/>
              <a:gdLst>
                <a:gd name="connsiteX0" fmla="*/ 3989958 w 4005513"/>
                <a:gd name="connsiteY0" fmla="*/ 3267522 h 3986672"/>
                <a:gd name="connsiteX1" fmla="*/ 3929544 w 4005513"/>
                <a:gd name="connsiteY1" fmla="*/ 3008883 h 3986672"/>
                <a:gd name="connsiteX2" fmla="*/ 3692946 w 4005513"/>
                <a:gd name="connsiteY2" fmla="*/ 2564812 h 3986672"/>
                <a:gd name="connsiteX3" fmla="*/ 2743088 w 4005513"/>
                <a:gd name="connsiteY3" fmla="*/ 2063433 h 3986672"/>
                <a:gd name="connsiteX4" fmla="*/ 2187293 w 4005513"/>
                <a:gd name="connsiteY4" fmla="*/ 2116042 h 3986672"/>
                <a:gd name="connsiteX5" fmla="*/ 1497229 w 4005513"/>
                <a:gd name="connsiteY5" fmla="*/ 2296706 h 3986672"/>
                <a:gd name="connsiteX6" fmla="*/ 644279 w 4005513"/>
                <a:gd name="connsiteY6" fmla="*/ 2437769 h 3986672"/>
                <a:gd name="connsiteX7" fmla="*/ 407104 w 4005513"/>
                <a:gd name="connsiteY7" fmla="*/ 2361962 h 3986672"/>
                <a:gd name="connsiteX8" fmla="*/ 231860 w 4005513"/>
                <a:gd name="connsiteY8" fmla="*/ 1927357 h 3986672"/>
                <a:gd name="connsiteX9" fmla="*/ 427627 w 4005513"/>
                <a:gd name="connsiteY9" fmla="*/ 1552588 h 3986672"/>
                <a:gd name="connsiteX10" fmla="*/ 1156136 w 4005513"/>
                <a:gd name="connsiteY10" fmla="*/ 784044 h 3986672"/>
                <a:gd name="connsiteX11" fmla="*/ 1839335 w 4005513"/>
                <a:gd name="connsiteY11" fmla="*/ 229695 h 3986672"/>
                <a:gd name="connsiteX12" fmla="*/ 1824882 w 4005513"/>
                <a:gd name="connsiteY12" fmla="*/ 201584 h 3986672"/>
                <a:gd name="connsiteX13" fmla="*/ 1675437 w 4005513"/>
                <a:gd name="connsiteY13" fmla="*/ 15211 h 3986672"/>
                <a:gd name="connsiteX14" fmla="*/ 1654624 w 4005513"/>
                <a:gd name="connsiteY14" fmla="*/ 469 h 3986672"/>
                <a:gd name="connsiteX15" fmla="*/ 1639231 w 4005513"/>
                <a:gd name="connsiteY15" fmla="*/ 15427 h 3986672"/>
                <a:gd name="connsiteX16" fmla="*/ 983783 w 4005513"/>
                <a:gd name="connsiteY16" fmla="*/ 584735 h 3986672"/>
                <a:gd name="connsiteX17" fmla="*/ 349725 w 4005513"/>
                <a:gd name="connsiteY17" fmla="*/ 1264827 h 3986672"/>
                <a:gd name="connsiteX18" fmla="*/ 50112 w 4005513"/>
                <a:gd name="connsiteY18" fmla="*/ 1780802 h 3986672"/>
                <a:gd name="connsiteX19" fmla="*/ 18749 w 4005513"/>
                <a:gd name="connsiteY19" fmla="*/ 2189392 h 3986672"/>
                <a:gd name="connsiteX20" fmla="*/ 556983 w 4005513"/>
                <a:gd name="connsiteY20" fmla="*/ 2612651 h 3986672"/>
                <a:gd name="connsiteX21" fmla="*/ 642472 w 4005513"/>
                <a:gd name="connsiteY21" fmla="*/ 2623852 h 3986672"/>
                <a:gd name="connsiteX22" fmla="*/ 1187427 w 4005513"/>
                <a:gd name="connsiteY22" fmla="*/ 2554477 h 3986672"/>
                <a:gd name="connsiteX23" fmla="*/ 2029032 w 4005513"/>
                <a:gd name="connsiteY23" fmla="*/ 2307257 h 3986672"/>
                <a:gd name="connsiteX24" fmla="*/ 2819184 w 4005513"/>
                <a:gd name="connsiteY24" fmla="*/ 2195390 h 3986672"/>
                <a:gd name="connsiteX25" fmla="*/ 3294763 w 4005513"/>
                <a:gd name="connsiteY25" fmla="*/ 2337247 h 3986672"/>
                <a:gd name="connsiteX26" fmla="*/ 3646696 w 4005513"/>
                <a:gd name="connsiteY26" fmla="*/ 2657889 h 3986672"/>
                <a:gd name="connsiteX27" fmla="*/ 3790505 w 4005513"/>
                <a:gd name="connsiteY27" fmla="*/ 2868832 h 3986672"/>
                <a:gd name="connsiteX28" fmla="*/ 3951584 w 4005513"/>
                <a:gd name="connsiteY28" fmla="*/ 3537578 h 3986672"/>
                <a:gd name="connsiteX29" fmla="*/ 3932073 w 4005513"/>
                <a:gd name="connsiteY29" fmla="*/ 3821798 h 3986672"/>
                <a:gd name="connsiteX30" fmla="*/ 3908875 w 4005513"/>
                <a:gd name="connsiteY30" fmla="*/ 3951515 h 3986672"/>
                <a:gd name="connsiteX31" fmla="*/ 3908442 w 4005513"/>
                <a:gd name="connsiteY31" fmla="*/ 3969870 h 3986672"/>
                <a:gd name="connsiteX32" fmla="*/ 3945804 w 4005513"/>
                <a:gd name="connsiteY32" fmla="*/ 3982300 h 3986672"/>
                <a:gd name="connsiteX33" fmla="*/ 3946309 w 4005513"/>
                <a:gd name="connsiteY33" fmla="*/ 3970232 h 3986672"/>
                <a:gd name="connsiteX34" fmla="*/ 4005495 w 4005513"/>
                <a:gd name="connsiteY34" fmla="*/ 3498988 h 3986672"/>
                <a:gd name="connsiteX35" fmla="*/ 3989958 w 4005513"/>
                <a:gd name="connsiteY35" fmla="*/ 3267522 h 398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05513" h="3986672">
                  <a:moveTo>
                    <a:pt x="3989958" y="3267522"/>
                  </a:moveTo>
                  <a:cubicBezTo>
                    <a:pt x="3975288" y="3179936"/>
                    <a:pt x="3956932" y="3093434"/>
                    <a:pt x="3929544" y="3008883"/>
                  </a:cubicBezTo>
                  <a:cubicBezTo>
                    <a:pt x="3830467" y="2703272"/>
                    <a:pt x="3694825" y="2567268"/>
                    <a:pt x="3692946" y="2564812"/>
                  </a:cubicBezTo>
                  <a:cubicBezTo>
                    <a:pt x="3454759" y="2248939"/>
                    <a:pt x="3138886" y="2079982"/>
                    <a:pt x="2743088" y="2063433"/>
                  </a:cubicBezTo>
                  <a:cubicBezTo>
                    <a:pt x="2555559" y="2055556"/>
                    <a:pt x="2370703" y="2078826"/>
                    <a:pt x="2187293" y="2116042"/>
                  </a:cubicBezTo>
                  <a:cubicBezTo>
                    <a:pt x="1953876" y="2163304"/>
                    <a:pt x="1726456" y="2233401"/>
                    <a:pt x="1497229" y="2296706"/>
                  </a:cubicBezTo>
                  <a:cubicBezTo>
                    <a:pt x="1218068" y="2373813"/>
                    <a:pt x="940135" y="2460604"/>
                    <a:pt x="644279" y="2437769"/>
                  </a:cubicBezTo>
                  <a:cubicBezTo>
                    <a:pt x="559439" y="2430687"/>
                    <a:pt x="480454" y="2404237"/>
                    <a:pt x="407104" y="2361962"/>
                  </a:cubicBezTo>
                  <a:cubicBezTo>
                    <a:pt x="234172" y="2262380"/>
                    <a:pt x="176866" y="2119294"/>
                    <a:pt x="231860" y="1927357"/>
                  </a:cubicBezTo>
                  <a:cubicBezTo>
                    <a:pt x="271461" y="1789041"/>
                    <a:pt x="344594" y="1667924"/>
                    <a:pt x="427627" y="1552588"/>
                  </a:cubicBezTo>
                  <a:cubicBezTo>
                    <a:pt x="635752" y="1263598"/>
                    <a:pt x="891066" y="1019051"/>
                    <a:pt x="1156136" y="784044"/>
                  </a:cubicBezTo>
                  <a:cubicBezTo>
                    <a:pt x="1375824" y="589288"/>
                    <a:pt x="1605628" y="407034"/>
                    <a:pt x="1839335" y="229695"/>
                  </a:cubicBezTo>
                  <a:cubicBezTo>
                    <a:pt x="1844104" y="215458"/>
                    <a:pt x="1832542" y="208738"/>
                    <a:pt x="1824882" y="201584"/>
                  </a:cubicBezTo>
                  <a:cubicBezTo>
                    <a:pt x="1766202" y="146517"/>
                    <a:pt x="1717495" y="83574"/>
                    <a:pt x="1675437" y="15211"/>
                  </a:cubicBezTo>
                  <a:cubicBezTo>
                    <a:pt x="1670739" y="7623"/>
                    <a:pt x="1666981" y="-2278"/>
                    <a:pt x="1654624" y="469"/>
                  </a:cubicBezTo>
                  <a:cubicBezTo>
                    <a:pt x="1649493" y="5455"/>
                    <a:pt x="1644724" y="10947"/>
                    <a:pt x="1639231" y="15427"/>
                  </a:cubicBezTo>
                  <a:cubicBezTo>
                    <a:pt x="1414052" y="197537"/>
                    <a:pt x="1194437" y="385788"/>
                    <a:pt x="983783" y="584735"/>
                  </a:cubicBezTo>
                  <a:cubicBezTo>
                    <a:pt x="757881" y="798063"/>
                    <a:pt x="538627" y="1017245"/>
                    <a:pt x="349725" y="1264827"/>
                  </a:cubicBezTo>
                  <a:cubicBezTo>
                    <a:pt x="228247" y="1424100"/>
                    <a:pt x="118259" y="1590383"/>
                    <a:pt x="50112" y="1780802"/>
                  </a:cubicBezTo>
                  <a:cubicBezTo>
                    <a:pt x="2417" y="1914060"/>
                    <a:pt x="-17745" y="2049486"/>
                    <a:pt x="18749" y="2189392"/>
                  </a:cubicBezTo>
                  <a:cubicBezTo>
                    <a:pt x="77501" y="2414644"/>
                    <a:pt x="323854" y="2585841"/>
                    <a:pt x="556983" y="2612651"/>
                  </a:cubicBezTo>
                  <a:cubicBezTo>
                    <a:pt x="585022" y="2619806"/>
                    <a:pt x="613639" y="2622190"/>
                    <a:pt x="642472" y="2623852"/>
                  </a:cubicBezTo>
                  <a:cubicBezTo>
                    <a:pt x="828412" y="2634403"/>
                    <a:pt x="1008570" y="2599499"/>
                    <a:pt x="1187427" y="2554477"/>
                  </a:cubicBezTo>
                  <a:cubicBezTo>
                    <a:pt x="1265980" y="2535038"/>
                    <a:pt x="1805009" y="2369044"/>
                    <a:pt x="2029032" y="2307257"/>
                  </a:cubicBezTo>
                  <a:cubicBezTo>
                    <a:pt x="2287525" y="2236003"/>
                    <a:pt x="2547465" y="2175878"/>
                    <a:pt x="2819184" y="2195390"/>
                  </a:cubicBezTo>
                  <a:cubicBezTo>
                    <a:pt x="2988646" y="2207531"/>
                    <a:pt x="3148136" y="2251251"/>
                    <a:pt x="3294763" y="2337247"/>
                  </a:cubicBezTo>
                  <a:cubicBezTo>
                    <a:pt x="3434380" y="2419124"/>
                    <a:pt x="3549210" y="2529184"/>
                    <a:pt x="3646696" y="2657889"/>
                  </a:cubicBezTo>
                  <a:cubicBezTo>
                    <a:pt x="3657752" y="2672487"/>
                    <a:pt x="3759358" y="2809575"/>
                    <a:pt x="3790505" y="2868832"/>
                  </a:cubicBezTo>
                  <a:cubicBezTo>
                    <a:pt x="3900493" y="3077969"/>
                    <a:pt x="3945659" y="3303365"/>
                    <a:pt x="3951584" y="3537578"/>
                  </a:cubicBezTo>
                  <a:cubicBezTo>
                    <a:pt x="3953970" y="3632752"/>
                    <a:pt x="3943925" y="3727564"/>
                    <a:pt x="3932073" y="3821798"/>
                  </a:cubicBezTo>
                  <a:cubicBezTo>
                    <a:pt x="3926653" y="3865085"/>
                    <a:pt x="3926147" y="3910034"/>
                    <a:pt x="3908875" y="3951515"/>
                  </a:cubicBezTo>
                  <a:cubicBezTo>
                    <a:pt x="3908731" y="3957658"/>
                    <a:pt x="3908587" y="3963728"/>
                    <a:pt x="3908442" y="3969870"/>
                  </a:cubicBezTo>
                  <a:cubicBezTo>
                    <a:pt x="3916246" y="3987937"/>
                    <a:pt x="3929327" y="3990321"/>
                    <a:pt x="3945804" y="3982300"/>
                  </a:cubicBezTo>
                  <a:cubicBezTo>
                    <a:pt x="3946020" y="3978253"/>
                    <a:pt x="3946164" y="3974279"/>
                    <a:pt x="3946309" y="3970232"/>
                  </a:cubicBezTo>
                  <a:cubicBezTo>
                    <a:pt x="3986633" y="3815728"/>
                    <a:pt x="4005061" y="3657972"/>
                    <a:pt x="4005495" y="3498988"/>
                  </a:cubicBezTo>
                  <a:cubicBezTo>
                    <a:pt x="4005783" y="3422097"/>
                    <a:pt x="4002749" y="3344268"/>
                    <a:pt x="3989958" y="3267522"/>
                  </a:cubicBezTo>
                  <a:close/>
                </a:path>
              </a:pathLst>
            </a:custGeom>
            <a:solidFill>
              <a:schemeClr val="accent1"/>
            </a:solidFill>
            <a:ln w="7224" cap="flat">
              <a:noFill/>
              <a:prstDash val="solid"/>
              <a:miter/>
            </a:ln>
          </p:spPr>
          <p:txBody>
            <a:bodyPr rtlCol="0" anchor="ctr"/>
            <a:lstStyle/>
            <a:p>
              <a:endParaRPr lang="en-US"/>
            </a:p>
          </p:txBody>
        </p:sp>
        <p:grpSp>
          <p:nvGrpSpPr>
            <p:cNvPr id="24" name="Group 23">
              <a:extLst>
                <a:ext uri="{FF2B5EF4-FFF2-40B4-BE49-F238E27FC236}">
                  <a16:creationId xmlns:a16="http://schemas.microsoft.com/office/drawing/2014/main" id="{DDECE8A1-6EE5-4356-8E3E-D8651E6C1F68}"/>
                </a:ext>
              </a:extLst>
            </p:cNvPr>
            <p:cNvGrpSpPr/>
            <p:nvPr/>
          </p:nvGrpSpPr>
          <p:grpSpPr>
            <a:xfrm>
              <a:off x="8508517" y="161663"/>
              <a:ext cx="2605668" cy="2191234"/>
              <a:chOff x="8768009" y="-131344"/>
              <a:chExt cx="2605668" cy="2191234"/>
            </a:xfrm>
          </p:grpSpPr>
          <p:sp>
            <p:nvSpPr>
              <p:cNvPr id="25" name="Freeform: Shape 24">
                <a:extLst>
                  <a:ext uri="{FF2B5EF4-FFF2-40B4-BE49-F238E27FC236}">
                    <a16:creationId xmlns:a16="http://schemas.microsoft.com/office/drawing/2014/main" id="{A7FCE0E7-2FD3-4331-8575-B488BBB633CA}"/>
                  </a:ext>
                </a:extLst>
              </p:cNvPr>
              <p:cNvSpPr/>
              <p:nvPr/>
            </p:nvSpPr>
            <p:spPr>
              <a:xfrm>
                <a:off x="8774169" y="-131344"/>
                <a:ext cx="2594208" cy="2188201"/>
              </a:xfrm>
              <a:custGeom>
                <a:avLst/>
                <a:gdLst>
                  <a:gd name="connsiteX0" fmla="*/ 2517826 w 2546370"/>
                  <a:gd name="connsiteY0" fmla="*/ 72718 h 2147850"/>
                  <a:gd name="connsiteX1" fmla="*/ 2287009 w 2546370"/>
                  <a:gd name="connsiteY1" fmla="*/ 3994 h 2147850"/>
                  <a:gd name="connsiteX2" fmla="*/ 1806226 w 2546370"/>
                  <a:gd name="connsiteY2" fmla="*/ 54146 h 2147850"/>
                  <a:gd name="connsiteX3" fmla="*/ 1175204 w 2546370"/>
                  <a:gd name="connsiteY3" fmla="*/ 313507 h 2147850"/>
                  <a:gd name="connsiteX4" fmla="*/ 1117608 w 2546370"/>
                  <a:gd name="connsiteY4" fmla="*/ 280120 h 2147850"/>
                  <a:gd name="connsiteX5" fmla="*/ 666888 w 2546370"/>
                  <a:gd name="connsiteY5" fmla="*/ 378112 h 2147850"/>
                  <a:gd name="connsiteX6" fmla="*/ 232644 w 2546370"/>
                  <a:gd name="connsiteY6" fmla="*/ 515489 h 2147850"/>
                  <a:gd name="connsiteX7" fmla="*/ 204894 w 2546370"/>
                  <a:gd name="connsiteY7" fmla="*/ 586093 h 2147850"/>
                  <a:gd name="connsiteX8" fmla="*/ 366119 w 2546370"/>
                  <a:gd name="connsiteY8" fmla="*/ 840250 h 2147850"/>
                  <a:gd name="connsiteX9" fmla="*/ 310113 w 2546370"/>
                  <a:gd name="connsiteY9" fmla="*/ 885489 h 2147850"/>
                  <a:gd name="connsiteX10" fmla="*/ 238787 w 2546370"/>
                  <a:gd name="connsiteY10" fmla="*/ 1043606 h 2147850"/>
                  <a:gd name="connsiteX11" fmla="*/ 227947 w 2546370"/>
                  <a:gd name="connsiteY11" fmla="*/ 1185680 h 2147850"/>
                  <a:gd name="connsiteX12" fmla="*/ 124029 w 2546370"/>
                  <a:gd name="connsiteY12" fmla="*/ 1264377 h 2147850"/>
                  <a:gd name="connsiteX13" fmla="*/ 34565 w 2546370"/>
                  <a:gd name="connsiteY13" fmla="*/ 1363308 h 2147850"/>
                  <a:gd name="connsiteX14" fmla="*/ 323627 w 2546370"/>
                  <a:gd name="connsiteY14" fmla="*/ 2005099 h 2147850"/>
                  <a:gd name="connsiteX15" fmla="*/ 548372 w 2546370"/>
                  <a:gd name="connsiteY15" fmla="*/ 2069054 h 2147850"/>
                  <a:gd name="connsiteX16" fmla="*/ 746886 w 2546370"/>
                  <a:gd name="connsiteY16" fmla="*/ 1994259 h 2147850"/>
                  <a:gd name="connsiteX17" fmla="*/ 804409 w 2546370"/>
                  <a:gd name="connsiteY17" fmla="*/ 1972507 h 2147850"/>
                  <a:gd name="connsiteX18" fmla="*/ 833099 w 2546370"/>
                  <a:gd name="connsiteY18" fmla="*/ 1983202 h 2147850"/>
                  <a:gd name="connsiteX19" fmla="*/ 984929 w 2546370"/>
                  <a:gd name="connsiteY19" fmla="*/ 2034439 h 2147850"/>
                  <a:gd name="connsiteX20" fmla="*/ 1187633 w 2546370"/>
                  <a:gd name="connsiteY20" fmla="*/ 1969183 h 2147850"/>
                  <a:gd name="connsiteX21" fmla="*/ 1369598 w 2546370"/>
                  <a:gd name="connsiteY21" fmla="*/ 2124626 h 2147850"/>
                  <a:gd name="connsiteX22" fmla="*/ 1565582 w 2546370"/>
                  <a:gd name="connsiteY22" fmla="*/ 2082495 h 2147850"/>
                  <a:gd name="connsiteX23" fmla="*/ 1957551 w 2546370"/>
                  <a:gd name="connsiteY23" fmla="*/ 1386795 h 2147850"/>
                  <a:gd name="connsiteX24" fmla="*/ 1959790 w 2546370"/>
                  <a:gd name="connsiteY24" fmla="*/ 1314674 h 2147850"/>
                  <a:gd name="connsiteX25" fmla="*/ 2181140 w 2546370"/>
                  <a:gd name="connsiteY25" fmla="*/ 1066948 h 2147850"/>
                  <a:gd name="connsiteX26" fmla="*/ 2382328 w 2546370"/>
                  <a:gd name="connsiteY26" fmla="*/ 774633 h 2147850"/>
                  <a:gd name="connsiteX27" fmla="*/ 2510960 w 2546370"/>
                  <a:gd name="connsiteY27" fmla="*/ 482681 h 2147850"/>
                  <a:gd name="connsiteX28" fmla="*/ 2546370 w 2546370"/>
                  <a:gd name="connsiteY28" fmla="*/ 139997 h 2147850"/>
                  <a:gd name="connsiteX29" fmla="*/ 2517826 w 2546370"/>
                  <a:gd name="connsiteY29" fmla="*/ 72718 h 2147850"/>
                  <a:gd name="connsiteX30" fmla="*/ 1099253 w 2546370"/>
                  <a:gd name="connsiteY30" fmla="*/ 1095059 h 2147850"/>
                  <a:gd name="connsiteX31" fmla="*/ 1099036 w 2546370"/>
                  <a:gd name="connsiteY31" fmla="*/ 1094119 h 2147850"/>
                  <a:gd name="connsiteX32" fmla="*/ 1100409 w 2546370"/>
                  <a:gd name="connsiteY32" fmla="*/ 1094192 h 2147850"/>
                  <a:gd name="connsiteX33" fmla="*/ 1099253 w 2546370"/>
                  <a:gd name="connsiteY33" fmla="*/ 1095059 h 21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46370" h="2147850">
                    <a:moveTo>
                      <a:pt x="2517826" y="72718"/>
                    </a:moveTo>
                    <a:cubicBezTo>
                      <a:pt x="2446138" y="31671"/>
                      <a:pt x="2368018" y="10208"/>
                      <a:pt x="2287009" y="3994"/>
                    </a:cubicBezTo>
                    <a:cubicBezTo>
                      <a:pt x="2124122" y="-8436"/>
                      <a:pt x="1963188" y="8113"/>
                      <a:pt x="1806226" y="54146"/>
                    </a:cubicBezTo>
                    <a:cubicBezTo>
                      <a:pt x="1586106" y="118679"/>
                      <a:pt x="1377186" y="204675"/>
                      <a:pt x="1175204" y="313507"/>
                    </a:cubicBezTo>
                    <a:cubicBezTo>
                      <a:pt x="1163135" y="290021"/>
                      <a:pt x="1147237" y="273905"/>
                      <a:pt x="1117608" y="280120"/>
                    </a:cubicBezTo>
                    <a:cubicBezTo>
                      <a:pt x="969030" y="311194"/>
                      <a:pt x="816116" y="342558"/>
                      <a:pt x="666888" y="378112"/>
                    </a:cubicBezTo>
                    <a:cubicBezTo>
                      <a:pt x="523657" y="412222"/>
                      <a:pt x="360048" y="438671"/>
                      <a:pt x="232644" y="515489"/>
                    </a:cubicBezTo>
                    <a:cubicBezTo>
                      <a:pt x="205834" y="531677"/>
                      <a:pt x="195499" y="555958"/>
                      <a:pt x="204894" y="586093"/>
                    </a:cubicBezTo>
                    <a:cubicBezTo>
                      <a:pt x="231488" y="671221"/>
                      <a:pt x="271307" y="805708"/>
                      <a:pt x="366119" y="840250"/>
                    </a:cubicBezTo>
                    <a:cubicBezTo>
                      <a:pt x="360988" y="838372"/>
                      <a:pt x="317701" y="878913"/>
                      <a:pt x="310113" y="885489"/>
                    </a:cubicBezTo>
                    <a:cubicBezTo>
                      <a:pt x="265163" y="924801"/>
                      <a:pt x="237558" y="983481"/>
                      <a:pt x="238787" y="1043606"/>
                    </a:cubicBezTo>
                    <a:cubicBezTo>
                      <a:pt x="235174" y="1090940"/>
                      <a:pt x="231561" y="1138274"/>
                      <a:pt x="227947" y="1185680"/>
                    </a:cubicBezTo>
                    <a:cubicBezTo>
                      <a:pt x="226791" y="1200928"/>
                      <a:pt x="139493" y="1251803"/>
                      <a:pt x="124029" y="1264377"/>
                    </a:cubicBezTo>
                    <a:cubicBezTo>
                      <a:pt x="88764" y="1292994"/>
                      <a:pt x="56244" y="1322623"/>
                      <a:pt x="34565" y="1363308"/>
                    </a:cubicBezTo>
                    <a:cubicBezTo>
                      <a:pt x="-88576" y="1594414"/>
                      <a:pt x="143179" y="1879574"/>
                      <a:pt x="323627" y="2005099"/>
                    </a:cubicBezTo>
                    <a:cubicBezTo>
                      <a:pt x="384908" y="2047735"/>
                      <a:pt x="472711" y="2080327"/>
                      <a:pt x="548372" y="2069054"/>
                    </a:cubicBezTo>
                    <a:cubicBezTo>
                      <a:pt x="619843" y="2058431"/>
                      <a:pt x="687989" y="2036607"/>
                      <a:pt x="746886" y="1994259"/>
                    </a:cubicBezTo>
                    <a:cubicBezTo>
                      <a:pt x="765386" y="1980962"/>
                      <a:pt x="781357" y="1969905"/>
                      <a:pt x="804409" y="1972507"/>
                    </a:cubicBezTo>
                    <a:cubicBezTo>
                      <a:pt x="813948" y="1976048"/>
                      <a:pt x="823559" y="1979445"/>
                      <a:pt x="833099" y="1983202"/>
                    </a:cubicBezTo>
                    <a:cubicBezTo>
                      <a:pt x="882818" y="2002859"/>
                      <a:pt x="931958" y="2025116"/>
                      <a:pt x="984929" y="2034439"/>
                    </a:cubicBezTo>
                    <a:cubicBezTo>
                      <a:pt x="1063409" y="2048314"/>
                      <a:pt x="1127942" y="2015505"/>
                      <a:pt x="1187633" y="1969183"/>
                    </a:cubicBezTo>
                    <a:cubicBezTo>
                      <a:pt x="1183297" y="1972579"/>
                      <a:pt x="1350520" y="2113642"/>
                      <a:pt x="1369598" y="2124626"/>
                    </a:cubicBezTo>
                    <a:cubicBezTo>
                      <a:pt x="1439334" y="2165095"/>
                      <a:pt x="1518537" y="2153677"/>
                      <a:pt x="1565582" y="2082495"/>
                    </a:cubicBezTo>
                    <a:cubicBezTo>
                      <a:pt x="1712281" y="1860568"/>
                      <a:pt x="1817428" y="1612914"/>
                      <a:pt x="1957551" y="1386795"/>
                    </a:cubicBezTo>
                    <a:cubicBezTo>
                      <a:pt x="1973449" y="1361141"/>
                      <a:pt x="1978001" y="1339389"/>
                      <a:pt x="1959790" y="1314674"/>
                    </a:cubicBezTo>
                    <a:cubicBezTo>
                      <a:pt x="1960080" y="1315107"/>
                      <a:pt x="2163290" y="1088627"/>
                      <a:pt x="2181140" y="1066948"/>
                    </a:cubicBezTo>
                    <a:cubicBezTo>
                      <a:pt x="2255574" y="976182"/>
                      <a:pt x="2325816" y="877684"/>
                      <a:pt x="2382328" y="774633"/>
                    </a:cubicBezTo>
                    <a:cubicBezTo>
                      <a:pt x="2432624" y="682928"/>
                      <a:pt x="2480681" y="584792"/>
                      <a:pt x="2510960" y="482681"/>
                    </a:cubicBezTo>
                    <a:cubicBezTo>
                      <a:pt x="2543841" y="371681"/>
                      <a:pt x="2545648" y="254827"/>
                      <a:pt x="2546370" y="139997"/>
                    </a:cubicBezTo>
                    <a:cubicBezTo>
                      <a:pt x="2543190" y="114993"/>
                      <a:pt x="2545286" y="88472"/>
                      <a:pt x="2517826" y="72718"/>
                    </a:cubicBezTo>
                    <a:close/>
                    <a:moveTo>
                      <a:pt x="1099253" y="1095059"/>
                    </a:moveTo>
                    <a:cubicBezTo>
                      <a:pt x="1099180" y="1094770"/>
                      <a:pt x="1099108" y="1094408"/>
                      <a:pt x="1099036" y="1094119"/>
                    </a:cubicBezTo>
                    <a:cubicBezTo>
                      <a:pt x="1099470" y="1094119"/>
                      <a:pt x="1099903" y="1094192"/>
                      <a:pt x="1100409" y="1094192"/>
                    </a:cubicBezTo>
                    <a:cubicBezTo>
                      <a:pt x="1100047" y="1094481"/>
                      <a:pt x="1099686" y="1094770"/>
                      <a:pt x="1099253" y="1095059"/>
                    </a:cubicBezTo>
                    <a:close/>
                  </a:path>
                </a:pathLst>
              </a:custGeom>
              <a:solidFill>
                <a:schemeClr val="accent2">
                  <a:lumMod val="40000"/>
                  <a:lumOff val="60000"/>
                </a:schemeClr>
              </a:solidFill>
              <a:ln w="722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AE03188-DB8E-4099-BBEC-94D28EC7F0DA}"/>
                  </a:ext>
                </a:extLst>
              </p:cNvPr>
              <p:cNvSpPr/>
              <p:nvPr/>
            </p:nvSpPr>
            <p:spPr>
              <a:xfrm>
                <a:off x="8930713" y="-56305"/>
                <a:ext cx="2437663" cy="2116158"/>
              </a:xfrm>
              <a:custGeom>
                <a:avLst/>
                <a:gdLst>
                  <a:gd name="connsiteX0" fmla="*/ 2365613 w 2392711"/>
                  <a:gd name="connsiteY0" fmla="*/ 0 h 2077135"/>
                  <a:gd name="connsiteX1" fmla="*/ 0 w 2392711"/>
                  <a:gd name="connsiteY1" fmla="*/ 1766459 h 2077135"/>
                  <a:gd name="connsiteX2" fmla="*/ 97775 w 2392711"/>
                  <a:gd name="connsiteY2" fmla="*/ 1873557 h 2077135"/>
                  <a:gd name="connsiteX3" fmla="*/ 110855 w 2392711"/>
                  <a:gd name="connsiteY3" fmla="*/ 1880494 h 2077135"/>
                  <a:gd name="connsiteX4" fmla="*/ 236380 w 2392711"/>
                  <a:gd name="connsiteY4" fmla="*/ 1967646 h 2077135"/>
                  <a:gd name="connsiteX5" fmla="*/ 368048 w 2392711"/>
                  <a:gd name="connsiteY5" fmla="*/ 1999443 h 2077135"/>
                  <a:gd name="connsiteX6" fmla="*/ 436556 w 2392711"/>
                  <a:gd name="connsiteY6" fmla="*/ 1986435 h 2077135"/>
                  <a:gd name="connsiteX7" fmla="*/ 593300 w 2392711"/>
                  <a:gd name="connsiteY7" fmla="*/ 1920529 h 2077135"/>
                  <a:gd name="connsiteX8" fmla="*/ 650823 w 2392711"/>
                  <a:gd name="connsiteY8" fmla="*/ 1898777 h 2077135"/>
                  <a:gd name="connsiteX9" fmla="*/ 650823 w 2392711"/>
                  <a:gd name="connsiteY9" fmla="*/ 1898777 h 2077135"/>
                  <a:gd name="connsiteX10" fmla="*/ 650823 w 2392711"/>
                  <a:gd name="connsiteY10" fmla="*/ 1898777 h 2077135"/>
                  <a:gd name="connsiteX11" fmla="*/ 679513 w 2392711"/>
                  <a:gd name="connsiteY11" fmla="*/ 1909473 h 2077135"/>
                  <a:gd name="connsiteX12" fmla="*/ 831342 w 2392711"/>
                  <a:gd name="connsiteY12" fmla="*/ 1960709 h 2077135"/>
                  <a:gd name="connsiteX13" fmla="*/ 1034047 w 2392711"/>
                  <a:gd name="connsiteY13" fmla="*/ 1895453 h 2077135"/>
                  <a:gd name="connsiteX14" fmla="*/ 1034047 w 2392711"/>
                  <a:gd name="connsiteY14" fmla="*/ 1895453 h 2077135"/>
                  <a:gd name="connsiteX15" fmla="*/ 1132762 w 2392711"/>
                  <a:gd name="connsiteY15" fmla="*/ 1990699 h 2077135"/>
                  <a:gd name="connsiteX16" fmla="*/ 1257565 w 2392711"/>
                  <a:gd name="connsiteY16" fmla="*/ 2072070 h 2077135"/>
                  <a:gd name="connsiteX17" fmla="*/ 1419439 w 2392711"/>
                  <a:gd name="connsiteY17" fmla="*/ 1998937 h 2077135"/>
                  <a:gd name="connsiteX18" fmla="*/ 1499655 w 2392711"/>
                  <a:gd name="connsiteY18" fmla="*/ 1852383 h 2077135"/>
                  <a:gd name="connsiteX19" fmla="*/ 1706551 w 2392711"/>
                  <a:gd name="connsiteY19" fmla="*/ 1484045 h 2077135"/>
                  <a:gd name="connsiteX20" fmla="*/ 1803965 w 2392711"/>
                  <a:gd name="connsiteY20" fmla="*/ 1313282 h 2077135"/>
                  <a:gd name="connsiteX21" fmla="*/ 1806205 w 2392711"/>
                  <a:gd name="connsiteY21" fmla="*/ 1241161 h 2077135"/>
                  <a:gd name="connsiteX22" fmla="*/ 1806205 w 2392711"/>
                  <a:gd name="connsiteY22" fmla="*/ 1241161 h 2077135"/>
                  <a:gd name="connsiteX23" fmla="*/ 1806205 w 2392711"/>
                  <a:gd name="connsiteY23" fmla="*/ 1241161 h 2077135"/>
                  <a:gd name="connsiteX24" fmla="*/ 2085728 w 2392711"/>
                  <a:gd name="connsiteY24" fmla="*/ 920808 h 2077135"/>
                  <a:gd name="connsiteX25" fmla="*/ 2164136 w 2392711"/>
                  <a:gd name="connsiteY25" fmla="*/ 803376 h 2077135"/>
                  <a:gd name="connsiteX26" fmla="*/ 2164136 w 2392711"/>
                  <a:gd name="connsiteY26" fmla="*/ 803376 h 2077135"/>
                  <a:gd name="connsiteX27" fmla="*/ 2228670 w 2392711"/>
                  <a:gd name="connsiteY27" fmla="*/ 701193 h 2077135"/>
                  <a:gd name="connsiteX28" fmla="*/ 2361927 w 2392711"/>
                  <a:gd name="connsiteY28" fmla="*/ 393486 h 2077135"/>
                  <a:gd name="connsiteX29" fmla="*/ 2391628 w 2392711"/>
                  <a:gd name="connsiteY29" fmla="*/ 237609 h 2077135"/>
                  <a:gd name="connsiteX30" fmla="*/ 2392712 w 2392711"/>
                  <a:gd name="connsiteY30" fmla="*/ 66557 h 2077135"/>
                  <a:gd name="connsiteX31" fmla="*/ 2365613 w 2392711"/>
                  <a:gd name="connsiteY31" fmla="*/ 0 h 20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92711" h="2077135">
                    <a:moveTo>
                      <a:pt x="2365613" y="0"/>
                    </a:moveTo>
                    <a:lnTo>
                      <a:pt x="0" y="1766459"/>
                    </a:lnTo>
                    <a:cubicBezTo>
                      <a:pt x="30134" y="1804109"/>
                      <a:pt x="63088" y="1839519"/>
                      <a:pt x="97775" y="1873557"/>
                    </a:cubicBezTo>
                    <a:cubicBezTo>
                      <a:pt x="102184" y="1875797"/>
                      <a:pt x="107459" y="1877170"/>
                      <a:pt x="110855" y="1880494"/>
                    </a:cubicBezTo>
                    <a:cubicBezTo>
                      <a:pt x="148000" y="1916338"/>
                      <a:pt x="185650" y="1951892"/>
                      <a:pt x="236380" y="1967646"/>
                    </a:cubicBezTo>
                    <a:cubicBezTo>
                      <a:pt x="279450" y="1981088"/>
                      <a:pt x="320498" y="2000383"/>
                      <a:pt x="368048" y="1999443"/>
                    </a:cubicBezTo>
                    <a:cubicBezTo>
                      <a:pt x="392474" y="1998937"/>
                      <a:pt x="413142" y="1988097"/>
                      <a:pt x="436556" y="1986435"/>
                    </a:cubicBezTo>
                    <a:cubicBezTo>
                      <a:pt x="496031" y="1982172"/>
                      <a:pt x="546617" y="1954133"/>
                      <a:pt x="593300" y="1920529"/>
                    </a:cubicBezTo>
                    <a:cubicBezTo>
                      <a:pt x="611799" y="1907232"/>
                      <a:pt x="627771" y="1896176"/>
                      <a:pt x="650823" y="1898777"/>
                    </a:cubicBezTo>
                    <a:cubicBezTo>
                      <a:pt x="650823" y="1898777"/>
                      <a:pt x="650823" y="1898777"/>
                      <a:pt x="650823" y="1898777"/>
                    </a:cubicBezTo>
                    <a:cubicBezTo>
                      <a:pt x="650823" y="1898777"/>
                      <a:pt x="650823" y="1898777"/>
                      <a:pt x="650823" y="1898777"/>
                    </a:cubicBezTo>
                    <a:cubicBezTo>
                      <a:pt x="660363" y="1902318"/>
                      <a:pt x="669974" y="1905715"/>
                      <a:pt x="679513" y="1909473"/>
                    </a:cubicBezTo>
                    <a:cubicBezTo>
                      <a:pt x="729231" y="1929129"/>
                      <a:pt x="778372" y="1951387"/>
                      <a:pt x="831342" y="1960709"/>
                    </a:cubicBezTo>
                    <a:cubicBezTo>
                      <a:pt x="909823" y="1974584"/>
                      <a:pt x="974356" y="1941775"/>
                      <a:pt x="1034047" y="1895453"/>
                    </a:cubicBezTo>
                    <a:lnTo>
                      <a:pt x="1034047" y="1895453"/>
                    </a:lnTo>
                    <a:cubicBezTo>
                      <a:pt x="1066856" y="1927322"/>
                      <a:pt x="1098653" y="1960275"/>
                      <a:pt x="1132762" y="1990699"/>
                    </a:cubicBezTo>
                    <a:cubicBezTo>
                      <a:pt x="1170051" y="2023941"/>
                      <a:pt x="1210448" y="2054076"/>
                      <a:pt x="1257565" y="2072070"/>
                    </a:cubicBezTo>
                    <a:cubicBezTo>
                      <a:pt x="1308512" y="2091509"/>
                      <a:pt x="1393207" y="2052414"/>
                      <a:pt x="1419439" y="1998937"/>
                    </a:cubicBezTo>
                    <a:cubicBezTo>
                      <a:pt x="1443937" y="1948857"/>
                      <a:pt x="1471254" y="1899933"/>
                      <a:pt x="1499655" y="1852383"/>
                    </a:cubicBezTo>
                    <a:cubicBezTo>
                      <a:pt x="1571848" y="1731338"/>
                      <a:pt x="1637032" y="1606535"/>
                      <a:pt x="1706551" y="1484045"/>
                    </a:cubicBezTo>
                    <a:cubicBezTo>
                      <a:pt x="1738926" y="1427028"/>
                      <a:pt x="1769422" y="1368926"/>
                      <a:pt x="1803965" y="1313282"/>
                    </a:cubicBezTo>
                    <a:cubicBezTo>
                      <a:pt x="1819863" y="1287627"/>
                      <a:pt x="1824416" y="1265876"/>
                      <a:pt x="1806205" y="1241161"/>
                    </a:cubicBezTo>
                    <a:lnTo>
                      <a:pt x="1806205" y="1241161"/>
                    </a:lnTo>
                    <a:cubicBezTo>
                      <a:pt x="1806205" y="1241161"/>
                      <a:pt x="1806205" y="1241161"/>
                      <a:pt x="1806205" y="1241161"/>
                    </a:cubicBezTo>
                    <a:cubicBezTo>
                      <a:pt x="1907955" y="1141868"/>
                      <a:pt x="1997564" y="1031952"/>
                      <a:pt x="2085728" y="920808"/>
                    </a:cubicBezTo>
                    <a:cubicBezTo>
                      <a:pt x="2109432" y="880050"/>
                      <a:pt x="2143251" y="846013"/>
                      <a:pt x="2164136" y="803376"/>
                    </a:cubicBezTo>
                    <a:cubicBezTo>
                      <a:pt x="2164136" y="803376"/>
                      <a:pt x="2164136" y="803376"/>
                      <a:pt x="2164136" y="803376"/>
                    </a:cubicBezTo>
                    <a:cubicBezTo>
                      <a:pt x="2185743" y="769339"/>
                      <a:pt x="2209302" y="736458"/>
                      <a:pt x="2228670" y="701193"/>
                    </a:cubicBezTo>
                    <a:cubicBezTo>
                      <a:pt x="2282579" y="602839"/>
                      <a:pt x="2333165" y="502679"/>
                      <a:pt x="2361927" y="393486"/>
                    </a:cubicBezTo>
                    <a:cubicBezTo>
                      <a:pt x="2375368" y="342322"/>
                      <a:pt x="2391195" y="291302"/>
                      <a:pt x="2391628" y="237609"/>
                    </a:cubicBezTo>
                    <a:cubicBezTo>
                      <a:pt x="2392062" y="180592"/>
                      <a:pt x="2392350" y="123574"/>
                      <a:pt x="2392712" y="66557"/>
                    </a:cubicBezTo>
                    <a:cubicBezTo>
                      <a:pt x="2389532" y="41769"/>
                      <a:pt x="2391483" y="15826"/>
                      <a:pt x="2365613" y="0"/>
                    </a:cubicBezTo>
                    <a:close/>
                  </a:path>
                </a:pathLst>
              </a:custGeom>
              <a:solidFill>
                <a:schemeClr val="accent2"/>
              </a:solidFill>
              <a:ln w="722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47B8AD0-EE1F-4C5A-AA02-82DD28CDBCCE}"/>
                  </a:ext>
                </a:extLst>
              </p:cNvPr>
              <p:cNvSpPr/>
              <p:nvPr/>
            </p:nvSpPr>
            <p:spPr>
              <a:xfrm>
                <a:off x="8768009" y="1076673"/>
                <a:ext cx="825607" cy="911522"/>
              </a:xfrm>
              <a:custGeom>
                <a:avLst/>
                <a:gdLst>
                  <a:gd name="connsiteX0" fmla="*/ 250036 w 810382"/>
                  <a:gd name="connsiteY0" fmla="*/ 768915 h 894713"/>
                  <a:gd name="connsiteX1" fmla="*/ 175169 w 810382"/>
                  <a:gd name="connsiteY1" fmla="*/ 689351 h 894713"/>
                  <a:gd name="connsiteX2" fmla="*/ 33456 w 810382"/>
                  <a:gd name="connsiteY2" fmla="*/ 184865 h 894713"/>
                  <a:gd name="connsiteX3" fmla="*/ 121548 w 810382"/>
                  <a:gd name="connsiteY3" fmla="*/ 84994 h 894713"/>
                  <a:gd name="connsiteX4" fmla="*/ 233993 w 810382"/>
                  <a:gd name="connsiteY4" fmla="*/ 10 h 894713"/>
                  <a:gd name="connsiteX5" fmla="*/ 240496 w 810382"/>
                  <a:gd name="connsiteY5" fmla="*/ 59990 h 894713"/>
                  <a:gd name="connsiteX6" fmla="*/ 775478 w 810382"/>
                  <a:gd name="connsiteY6" fmla="*/ 767831 h 894713"/>
                  <a:gd name="connsiteX7" fmla="*/ 810382 w 810382"/>
                  <a:gd name="connsiteY7" fmla="*/ 786765 h 894713"/>
                  <a:gd name="connsiteX8" fmla="*/ 691000 w 810382"/>
                  <a:gd name="connsiteY8" fmla="*/ 849491 h 894713"/>
                  <a:gd name="connsiteX9" fmla="*/ 520381 w 810382"/>
                  <a:gd name="connsiteY9" fmla="*/ 894657 h 894713"/>
                  <a:gd name="connsiteX10" fmla="*/ 250036 w 810382"/>
                  <a:gd name="connsiteY10" fmla="*/ 768915 h 89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0382" h="894713">
                    <a:moveTo>
                      <a:pt x="250036" y="768915"/>
                    </a:moveTo>
                    <a:cubicBezTo>
                      <a:pt x="223442" y="743550"/>
                      <a:pt x="198583" y="716306"/>
                      <a:pt x="175169" y="689351"/>
                    </a:cubicBezTo>
                    <a:cubicBezTo>
                      <a:pt x="60122" y="556671"/>
                      <a:pt x="-59983" y="360181"/>
                      <a:pt x="33456" y="184865"/>
                    </a:cubicBezTo>
                    <a:cubicBezTo>
                      <a:pt x="54557" y="145191"/>
                      <a:pt x="87077" y="113105"/>
                      <a:pt x="121548" y="84994"/>
                    </a:cubicBezTo>
                    <a:cubicBezTo>
                      <a:pt x="128846" y="79068"/>
                      <a:pt x="233849" y="-1002"/>
                      <a:pt x="233993" y="10"/>
                    </a:cubicBezTo>
                    <a:cubicBezTo>
                      <a:pt x="238690" y="25664"/>
                      <a:pt x="238184" y="42718"/>
                      <a:pt x="240496" y="59990"/>
                    </a:cubicBezTo>
                    <a:cubicBezTo>
                      <a:pt x="273955" y="307499"/>
                      <a:pt x="501447" y="627563"/>
                      <a:pt x="775478" y="767831"/>
                    </a:cubicBezTo>
                    <a:cubicBezTo>
                      <a:pt x="787258" y="773829"/>
                      <a:pt x="798748" y="780477"/>
                      <a:pt x="810382" y="786765"/>
                    </a:cubicBezTo>
                    <a:cubicBezTo>
                      <a:pt x="784150" y="772456"/>
                      <a:pt x="712535" y="838796"/>
                      <a:pt x="691000" y="849491"/>
                    </a:cubicBezTo>
                    <a:cubicBezTo>
                      <a:pt x="640848" y="874495"/>
                      <a:pt x="576676" y="893501"/>
                      <a:pt x="520381" y="894657"/>
                    </a:cubicBezTo>
                    <a:cubicBezTo>
                      <a:pt x="412561" y="896753"/>
                      <a:pt x="324469" y="839952"/>
                      <a:pt x="250036" y="768915"/>
                    </a:cubicBezTo>
                    <a:close/>
                  </a:path>
                </a:pathLst>
              </a:custGeom>
              <a:solidFill>
                <a:schemeClr val="accent3"/>
              </a:solidFill>
              <a:ln w="722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079F5D-25EA-42BD-BD6F-9D06EA80B2D9}"/>
                  </a:ext>
                </a:extLst>
              </p:cNvPr>
              <p:cNvSpPr/>
              <p:nvPr/>
            </p:nvSpPr>
            <p:spPr>
              <a:xfrm>
                <a:off x="8979447" y="-131272"/>
                <a:ext cx="2394230" cy="2191162"/>
              </a:xfrm>
              <a:custGeom>
                <a:avLst/>
                <a:gdLst>
                  <a:gd name="connsiteX0" fmla="*/ 1754931 w 2394230"/>
                  <a:gd name="connsiteY0" fmla="*/ 1327151 h 2191162"/>
                  <a:gd name="connsiteX1" fmla="*/ 1791255 w 2394230"/>
                  <a:gd name="connsiteY1" fmla="*/ 1339372 h 2191162"/>
                  <a:gd name="connsiteX2" fmla="*/ 1788973 w 2394230"/>
                  <a:gd name="connsiteY2" fmla="*/ 1412848 h 2191162"/>
                  <a:gd name="connsiteX3" fmla="*/ 1689729 w 2394230"/>
                  <a:gd name="connsiteY3" fmla="*/ 1586820 h 2191162"/>
                  <a:gd name="connsiteX4" fmla="*/ 1478946 w 2394230"/>
                  <a:gd name="connsiteY4" fmla="*/ 1962077 h 2191162"/>
                  <a:gd name="connsiteX5" fmla="*/ 1397224 w 2394230"/>
                  <a:gd name="connsiteY5" fmla="*/ 2111385 h 2191162"/>
                  <a:gd name="connsiteX6" fmla="*/ 1236947 w 2394230"/>
                  <a:gd name="connsiteY6" fmla="*/ 2187511 h 2191162"/>
                  <a:gd name="connsiteX7" fmla="*/ 1106928 w 2394230"/>
                  <a:gd name="connsiteY7" fmla="*/ 2107999 h 2191162"/>
                  <a:gd name="connsiteX8" fmla="*/ 1004665 w 2394230"/>
                  <a:gd name="connsiteY8" fmla="*/ 2006104 h 2191162"/>
                  <a:gd name="connsiteX9" fmla="*/ 1118045 w 2394230"/>
                  <a:gd name="connsiteY9" fmla="*/ 1841703 h 2191162"/>
                  <a:gd name="connsiteX10" fmla="*/ 1287966 w 2394230"/>
                  <a:gd name="connsiteY10" fmla="*/ 1683340 h 2191162"/>
                  <a:gd name="connsiteX11" fmla="*/ 1719546 w 2394230"/>
                  <a:gd name="connsiteY11" fmla="*/ 1343200 h 2191162"/>
                  <a:gd name="connsiteX12" fmla="*/ 1754931 w 2394230"/>
                  <a:gd name="connsiteY12" fmla="*/ 1327151 h 2191162"/>
                  <a:gd name="connsiteX13" fmla="*/ 914404 w 2394230"/>
                  <a:gd name="connsiteY13" fmla="*/ 1114601 h 2191162"/>
                  <a:gd name="connsiteX14" fmla="*/ 914625 w 2394230"/>
                  <a:gd name="connsiteY14" fmla="*/ 1115557 h 2191162"/>
                  <a:gd name="connsiteX15" fmla="*/ 915803 w 2394230"/>
                  <a:gd name="connsiteY15" fmla="*/ 1114674 h 2191162"/>
                  <a:gd name="connsiteX16" fmla="*/ 914404 w 2394230"/>
                  <a:gd name="connsiteY16" fmla="*/ 1114601 h 2191162"/>
                  <a:gd name="connsiteX17" fmla="*/ 1319699 w 2394230"/>
                  <a:gd name="connsiteY17" fmla="*/ 810712 h 2191162"/>
                  <a:gd name="connsiteX18" fmla="*/ 1353124 w 2394230"/>
                  <a:gd name="connsiteY18" fmla="*/ 822317 h 2191162"/>
                  <a:gd name="connsiteX19" fmla="*/ 1370574 w 2394230"/>
                  <a:gd name="connsiteY19" fmla="*/ 843225 h 2191162"/>
                  <a:gd name="connsiteX20" fmla="*/ 1351946 w 2394230"/>
                  <a:gd name="connsiteY20" fmla="*/ 909707 h 2191162"/>
                  <a:gd name="connsiteX21" fmla="*/ 954086 w 2394230"/>
                  <a:gd name="connsiteY21" fmla="*/ 1310144 h 2191162"/>
                  <a:gd name="connsiteX22" fmla="*/ 746028 w 2394230"/>
                  <a:gd name="connsiteY22" fmla="*/ 1505834 h 2191162"/>
                  <a:gd name="connsiteX23" fmla="*/ 569774 w 2394230"/>
                  <a:gd name="connsiteY23" fmla="*/ 1573788 h 2191162"/>
                  <a:gd name="connsiteX24" fmla="*/ 471193 w 2394230"/>
                  <a:gd name="connsiteY24" fmla="*/ 1476753 h 2191162"/>
                  <a:gd name="connsiteX25" fmla="*/ 409937 w 2394230"/>
                  <a:gd name="connsiteY25" fmla="*/ 1381853 h 2191162"/>
                  <a:gd name="connsiteX26" fmla="*/ 368709 w 2394230"/>
                  <a:gd name="connsiteY26" fmla="*/ 1300204 h 2191162"/>
                  <a:gd name="connsiteX27" fmla="*/ 391312 w 2394230"/>
                  <a:gd name="connsiteY27" fmla="*/ 1231294 h 2191162"/>
                  <a:gd name="connsiteX28" fmla="*/ 830032 w 2394230"/>
                  <a:gd name="connsiteY28" fmla="*/ 1015430 h 2191162"/>
                  <a:gd name="connsiteX29" fmla="*/ 1284728 w 2394230"/>
                  <a:gd name="connsiteY29" fmla="*/ 817384 h 2191162"/>
                  <a:gd name="connsiteX30" fmla="*/ 1319699 w 2394230"/>
                  <a:gd name="connsiteY30" fmla="*/ 810712 h 2191162"/>
                  <a:gd name="connsiteX31" fmla="*/ 953467 w 2394230"/>
                  <a:gd name="connsiteY31" fmla="*/ 284618 h 2191162"/>
                  <a:gd name="connsiteX32" fmla="*/ 992002 w 2394230"/>
                  <a:gd name="connsiteY32" fmla="*/ 319322 h 2191162"/>
                  <a:gd name="connsiteX33" fmla="*/ 961080 w 2394230"/>
                  <a:gd name="connsiteY33" fmla="*/ 379104 h 2191162"/>
                  <a:gd name="connsiteX34" fmla="*/ 305171 w 2394230"/>
                  <a:gd name="connsiteY34" fmla="*/ 830267 h 2191162"/>
                  <a:gd name="connsiteX35" fmla="*/ 167717 w 2394230"/>
                  <a:gd name="connsiteY35" fmla="*/ 855962 h 2191162"/>
                  <a:gd name="connsiteX36" fmla="*/ 3464 w 2394230"/>
                  <a:gd name="connsiteY36" fmla="*/ 597029 h 2191162"/>
                  <a:gd name="connsiteX37" fmla="*/ 31734 w 2394230"/>
                  <a:gd name="connsiteY37" fmla="*/ 525100 h 2191162"/>
                  <a:gd name="connsiteX38" fmla="*/ 442184 w 2394230"/>
                  <a:gd name="connsiteY38" fmla="*/ 389779 h 2191162"/>
                  <a:gd name="connsiteX39" fmla="*/ 933325 w 2394230"/>
                  <a:gd name="connsiteY39" fmla="*/ 285309 h 2191162"/>
                  <a:gd name="connsiteX40" fmla="*/ 953467 w 2394230"/>
                  <a:gd name="connsiteY40" fmla="*/ 284618 h 2191162"/>
                  <a:gd name="connsiteX41" fmla="*/ 2000566 w 2394230"/>
                  <a:gd name="connsiteY41" fmla="*/ 115 h 2191162"/>
                  <a:gd name="connsiteX42" fmla="*/ 2124621 w 2394230"/>
                  <a:gd name="connsiteY42" fmla="*/ 4069 h 2191162"/>
                  <a:gd name="connsiteX43" fmla="*/ 2359775 w 2394230"/>
                  <a:gd name="connsiteY43" fmla="*/ 74084 h 2191162"/>
                  <a:gd name="connsiteX44" fmla="*/ 2388782 w 2394230"/>
                  <a:gd name="connsiteY44" fmla="*/ 142701 h 2191162"/>
                  <a:gd name="connsiteX45" fmla="*/ 2221731 w 2394230"/>
                  <a:gd name="connsiteY45" fmla="*/ 789260 h 2191162"/>
                  <a:gd name="connsiteX46" fmla="*/ 2155986 w 2394230"/>
                  <a:gd name="connsiteY46" fmla="*/ 893436 h 2191162"/>
                  <a:gd name="connsiteX47" fmla="*/ 1912293 w 2394230"/>
                  <a:gd name="connsiteY47" fmla="*/ 736104 h 2191162"/>
                  <a:gd name="connsiteX48" fmla="*/ 1741414 w 2394230"/>
                  <a:gd name="connsiteY48" fmla="*/ 573544 h 2191162"/>
                  <a:gd name="connsiteX49" fmla="*/ 1601823 w 2394230"/>
                  <a:gd name="connsiteY49" fmla="*/ 360699 h 2191162"/>
                  <a:gd name="connsiteX50" fmla="*/ 1523120 w 2394230"/>
                  <a:gd name="connsiteY50" fmla="*/ 92711 h 2191162"/>
                  <a:gd name="connsiteX51" fmla="*/ 1634807 w 2394230"/>
                  <a:gd name="connsiteY51" fmla="*/ 55163 h 2191162"/>
                  <a:gd name="connsiteX52" fmla="*/ 2000566 w 2394230"/>
                  <a:gd name="connsiteY52" fmla="*/ 115 h 21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94230" h="2191162">
                    <a:moveTo>
                      <a:pt x="1754931" y="1327151"/>
                    </a:moveTo>
                    <a:cubicBezTo>
                      <a:pt x="1766775" y="1326083"/>
                      <a:pt x="1778776" y="1329727"/>
                      <a:pt x="1791255" y="1339372"/>
                    </a:cubicBezTo>
                    <a:cubicBezTo>
                      <a:pt x="1809808" y="1364478"/>
                      <a:pt x="1805170" y="1386712"/>
                      <a:pt x="1788973" y="1412848"/>
                    </a:cubicBezTo>
                    <a:cubicBezTo>
                      <a:pt x="1753855" y="1469538"/>
                      <a:pt x="1722712" y="1528805"/>
                      <a:pt x="1689729" y="1586820"/>
                    </a:cubicBezTo>
                    <a:cubicBezTo>
                      <a:pt x="1618904" y="1711611"/>
                      <a:pt x="1552496" y="1838759"/>
                      <a:pt x="1478946" y="1962077"/>
                    </a:cubicBezTo>
                    <a:cubicBezTo>
                      <a:pt x="1450012" y="2010521"/>
                      <a:pt x="1422182" y="2060364"/>
                      <a:pt x="1397224" y="2111385"/>
                    </a:cubicBezTo>
                    <a:cubicBezTo>
                      <a:pt x="1371162" y="2164615"/>
                      <a:pt x="1294962" y="2203561"/>
                      <a:pt x="1236947" y="2187511"/>
                    </a:cubicBezTo>
                    <a:cubicBezTo>
                      <a:pt x="1187618" y="2173891"/>
                      <a:pt x="1144549" y="2141644"/>
                      <a:pt x="1106928" y="2107999"/>
                    </a:cubicBezTo>
                    <a:cubicBezTo>
                      <a:pt x="1093822" y="2096292"/>
                      <a:pt x="1003267" y="2021049"/>
                      <a:pt x="1004665" y="2006104"/>
                    </a:cubicBezTo>
                    <a:cubicBezTo>
                      <a:pt x="1011438" y="1934247"/>
                      <a:pt x="1070116" y="1889043"/>
                      <a:pt x="1118045" y="1841703"/>
                    </a:cubicBezTo>
                    <a:cubicBezTo>
                      <a:pt x="1173189" y="1787296"/>
                      <a:pt x="1229804" y="1734508"/>
                      <a:pt x="1287966" y="1683340"/>
                    </a:cubicBezTo>
                    <a:cubicBezTo>
                      <a:pt x="1425863" y="1561935"/>
                      <a:pt x="1575097" y="1455918"/>
                      <a:pt x="1719546" y="1343200"/>
                    </a:cubicBezTo>
                    <a:cubicBezTo>
                      <a:pt x="1731399" y="1333998"/>
                      <a:pt x="1743087" y="1328218"/>
                      <a:pt x="1754931" y="1327151"/>
                    </a:cubicBezTo>
                    <a:close/>
                    <a:moveTo>
                      <a:pt x="914404" y="1114601"/>
                    </a:moveTo>
                    <a:cubicBezTo>
                      <a:pt x="914477" y="1114895"/>
                      <a:pt x="914552" y="1115263"/>
                      <a:pt x="914625" y="1115557"/>
                    </a:cubicBezTo>
                    <a:cubicBezTo>
                      <a:pt x="915066" y="1115263"/>
                      <a:pt x="915435" y="1114968"/>
                      <a:pt x="915803" y="1114674"/>
                    </a:cubicBezTo>
                    <a:cubicBezTo>
                      <a:pt x="915287" y="1114674"/>
                      <a:pt x="914846" y="1114601"/>
                      <a:pt x="914404" y="1114601"/>
                    </a:cubicBezTo>
                    <a:close/>
                    <a:moveTo>
                      <a:pt x="1319699" y="810712"/>
                    </a:moveTo>
                    <a:cubicBezTo>
                      <a:pt x="1331056" y="811457"/>
                      <a:pt x="1342154" y="815249"/>
                      <a:pt x="1353124" y="822317"/>
                    </a:cubicBezTo>
                    <a:cubicBezTo>
                      <a:pt x="1362548" y="826292"/>
                      <a:pt x="1369984" y="831887"/>
                      <a:pt x="1370574" y="843225"/>
                    </a:cubicBezTo>
                    <a:cubicBezTo>
                      <a:pt x="1370941" y="870760"/>
                      <a:pt x="1372634" y="887914"/>
                      <a:pt x="1351946" y="909707"/>
                    </a:cubicBezTo>
                    <a:cubicBezTo>
                      <a:pt x="1222370" y="1046131"/>
                      <a:pt x="1089701" y="1179684"/>
                      <a:pt x="954086" y="1310144"/>
                    </a:cubicBezTo>
                    <a:cubicBezTo>
                      <a:pt x="885470" y="1376183"/>
                      <a:pt x="816117" y="1441414"/>
                      <a:pt x="746028" y="1505834"/>
                    </a:cubicBezTo>
                    <a:cubicBezTo>
                      <a:pt x="692651" y="1554868"/>
                      <a:pt x="641483" y="1629227"/>
                      <a:pt x="569774" y="1573788"/>
                    </a:cubicBezTo>
                    <a:cubicBezTo>
                      <a:pt x="533036" y="1545370"/>
                      <a:pt x="504396" y="1508705"/>
                      <a:pt x="471193" y="1476753"/>
                    </a:cubicBezTo>
                    <a:cubicBezTo>
                      <a:pt x="450726" y="1445095"/>
                      <a:pt x="429964" y="1413732"/>
                      <a:pt x="409937" y="1381853"/>
                    </a:cubicBezTo>
                    <a:cubicBezTo>
                      <a:pt x="393667" y="1356011"/>
                      <a:pt x="380121" y="1328697"/>
                      <a:pt x="368709" y="1300204"/>
                    </a:cubicBezTo>
                    <a:cubicBezTo>
                      <a:pt x="356634" y="1270166"/>
                      <a:pt x="362746" y="1249404"/>
                      <a:pt x="391312" y="1231294"/>
                    </a:cubicBezTo>
                    <a:cubicBezTo>
                      <a:pt x="528103" y="1144712"/>
                      <a:pt x="682638" y="1081912"/>
                      <a:pt x="830032" y="1015430"/>
                    </a:cubicBezTo>
                    <a:cubicBezTo>
                      <a:pt x="980738" y="947476"/>
                      <a:pt x="1132623" y="882171"/>
                      <a:pt x="1284728" y="817384"/>
                    </a:cubicBezTo>
                    <a:cubicBezTo>
                      <a:pt x="1296729" y="812267"/>
                      <a:pt x="1308343" y="809966"/>
                      <a:pt x="1319699" y="810712"/>
                    </a:cubicBezTo>
                    <a:close/>
                    <a:moveTo>
                      <a:pt x="953467" y="284618"/>
                    </a:moveTo>
                    <a:cubicBezTo>
                      <a:pt x="971323" y="287697"/>
                      <a:pt x="982781" y="301377"/>
                      <a:pt x="992002" y="319322"/>
                    </a:cubicBezTo>
                    <a:cubicBezTo>
                      <a:pt x="997081" y="347226"/>
                      <a:pt x="983167" y="364012"/>
                      <a:pt x="961080" y="379104"/>
                    </a:cubicBezTo>
                    <a:cubicBezTo>
                      <a:pt x="742124" y="529002"/>
                      <a:pt x="523316" y="679119"/>
                      <a:pt x="305171" y="830267"/>
                    </a:cubicBezTo>
                    <a:cubicBezTo>
                      <a:pt x="262249" y="860010"/>
                      <a:pt x="217633" y="869140"/>
                      <a:pt x="167717" y="855962"/>
                    </a:cubicBezTo>
                    <a:cubicBezTo>
                      <a:pt x="65233" y="818634"/>
                      <a:pt x="32397" y="689573"/>
                      <a:pt x="3464" y="597029"/>
                    </a:cubicBezTo>
                    <a:cubicBezTo>
                      <a:pt x="-6108" y="566328"/>
                      <a:pt x="4421" y="541591"/>
                      <a:pt x="31734" y="525100"/>
                    </a:cubicBezTo>
                    <a:cubicBezTo>
                      <a:pt x="151005" y="453169"/>
                      <a:pt x="307969" y="424236"/>
                      <a:pt x="442184" y="389779"/>
                    </a:cubicBezTo>
                    <a:cubicBezTo>
                      <a:pt x="604597" y="348109"/>
                      <a:pt x="769586" y="319543"/>
                      <a:pt x="933325" y="285309"/>
                    </a:cubicBezTo>
                    <a:cubicBezTo>
                      <a:pt x="940853" y="283744"/>
                      <a:pt x="947516" y="283592"/>
                      <a:pt x="953467" y="284618"/>
                    </a:cubicBezTo>
                    <a:close/>
                    <a:moveTo>
                      <a:pt x="2000566" y="115"/>
                    </a:moveTo>
                    <a:cubicBezTo>
                      <a:pt x="2041772" y="-417"/>
                      <a:pt x="2083135" y="903"/>
                      <a:pt x="2124621" y="4069"/>
                    </a:cubicBezTo>
                    <a:cubicBezTo>
                      <a:pt x="2206197" y="10326"/>
                      <a:pt x="2288728" y="33370"/>
                      <a:pt x="2359775" y="74084"/>
                    </a:cubicBezTo>
                    <a:cubicBezTo>
                      <a:pt x="2387750" y="90134"/>
                      <a:pt x="2385616" y="117080"/>
                      <a:pt x="2388782" y="142701"/>
                    </a:cubicBezTo>
                    <a:cubicBezTo>
                      <a:pt x="2417053" y="375939"/>
                      <a:pt x="2331429" y="589225"/>
                      <a:pt x="2221731" y="789260"/>
                    </a:cubicBezTo>
                    <a:cubicBezTo>
                      <a:pt x="2202000" y="825187"/>
                      <a:pt x="2177999" y="858760"/>
                      <a:pt x="2155986" y="893436"/>
                    </a:cubicBezTo>
                    <a:cubicBezTo>
                      <a:pt x="2139789" y="918763"/>
                      <a:pt x="1932539" y="751859"/>
                      <a:pt x="1912293" y="736104"/>
                    </a:cubicBezTo>
                    <a:cubicBezTo>
                      <a:pt x="1849934" y="687659"/>
                      <a:pt x="1792360" y="633326"/>
                      <a:pt x="1741414" y="573544"/>
                    </a:cubicBezTo>
                    <a:cubicBezTo>
                      <a:pt x="1686342" y="508829"/>
                      <a:pt x="1639003" y="437709"/>
                      <a:pt x="1601823" y="360699"/>
                    </a:cubicBezTo>
                    <a:cubicBezTo>
                      <a:pt x="1588129" y="332280"/>
                      <a:pt x="1486456" y="118479"/>
                      <a:pt x="1523120" y="92711"/>
                    </a:cubicBezTo>
                    <a:cubicBezTo>
                      <a:pt x="1556619" y="69226"/>
                      <a:pt x="1597333" y="66133"/>
                      <a:pt x="1634807" y="55163"/>
                    </a:cubicBezTo>
                    <a:cubicBezTo>
                      <a:pt x="1754740" y="19990"/>
                      <a:pt x="1876949" y="1713"/>
                      <a:pt x="2000566" y="115"/>
                    </a:cubicBezTo>
                    <a:close/>
                  </a:path>
                </a:pathLst>
              </a:custGeom>
              <a:solidFill>
                <a:schemeClr val="accent3"/>
              </a:solidFill>
              <a:ln w="722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3B1437F-A64C-42DA-ACD7-37EB6ABD7058}"/>
                  </a:ext>
                </a:extLst>
              </p:cNvPr>
              <p:cNvSpPr/>
              <p:nvPr/>
            </p:nvSpPr>
            <p:spPr>
              <a:xfrm>
                <a:off x="8830635" y="-95620"/>
                <a:ext cx="2383721" cy="1860601"/>
              </a:xfrm>
              <a:custGeom>
                <a:avLst/>
                <a:gdLst>
                  <a:gd name="connsiteX0" fmla="*/ 115613 w 2383721"/>
                  <a:gd name="connsiteY0" fmla="*/ 1324334 h 1860601"/>
                  <a:gd name="connsiteX1" fmla="*/ 156989 w 2383721"/>
                  <a:gd name="connsiteY1" fmla="*/ 1366888 h 1860601"/>
                  <a:gd name="connsiteX2" fmla="*/ 351280 w 2383721"/>
                  <a:gd name="connsiteY2" fmla="*/ 1708058 h 1860601"/>
                  <a:gd name="connsiteX3" fmla="*/ 366226 w 2383721"/>
                  <a:gd name="connsiteY3" fmla="*/ 1770859 h 1860601"/>
                  <a:gd name="connsiteX4" fmla="*/ 258736 w 2383721"/>
                  <a:gd name="connsiteY4" fmla="*/ 1853096 h 1860601"/>
                  <a:gd name="connsiteX5" fmla="*/ 208673 w 2383721"/>
                  <a:gd name="connsiteY5" fmla="*/ 1851035 h 1860601"/>
                  <a:gd name="connsiteX6" fmla="*/ 16663 w 2383721"/>
                  <a:gd name="connsiteY6" fmla="*/ 1605796 h 1860601"/>
                  <a:gd name="connsiteX7" fmla="*/ 63341 w 2383721"/>
                  <a:gd name="connsiteY7" fmla="*/ 1344728 h 1860601"/>
                  <a:gd name="connsiteX8" fmla="*/ 115613 w 2383721"/>
                  <a:gd name="connsiteY8" fmla="*/ 1324334 h 1860601"/>
                  <a:gd name="connsiteX9" fmla="*/ 1437223 w 2383721"/>
                  <a:gd name="connsiteY9" fmla="*/ 852411 h 1860601"/>
                  <a:gd name="connsiteX10" fmla="*/ 1374496 w 2383721"/>
                  <a:gd name="connsiteY10" fmla="*/ 909837 h 1860601"/>
                  <a:gd name="connsiteX11" fmla="*/ 733238 w 2383721"/>
                  <a:gd name="connsiteY11" fmla="*/ 1388020 h 1860601"/>
                  <a:gd name="connsiteX12" fmla="*/ 679345 w 2383721"/>
                  <a:gd name="connsiteY12" fmla="*/ 1389272 h 1860601"/>
                  <a:gd name="connsiteX13" fmla="*/ 690537 w 2383721"/>
                  <a:gd name="connsiteY13" fmla="*/ 1346644 h 1860601"/>
                  <a:gd name="connsiteX14" fmla="*/ 1066677 w 2383721"/>
                  <a:gd name="connsiteY14" fmla="*/ 1081968 h 1860601"/>
                  <a:gd name="connsiteX15" fmla="*/ 1393271 w 2383721"/>
                  <a:gd name="connsiteY15" fmla="*/ 866767 h 1860601"/>
                  <a:gd name="connsiteX16" fmla="*/ 1437223 w 2383721"/>
                  <a:gd name="connsiteY16" fmla="*/ 852411 h 1860601"/>
                  <a:gd name="connsiteX17" fmla="*/ 1012122 w 2383721"/>
                  <a:gd name="connsiteY17" fmla="*/ 306348 h 1860601"/>
                  <a:gd name="connsiteX18" fmla="*/ 1035239 w 2383721"/>
                  <a:gd name="connsiteY18" fmla="*/ 322692 h 1860601"/>
                  <a:gd name="connsiteX19" fmla="*/ 1018306 w 2383721"/>
                  <a:gd name="connsiteY19" fmla="*/ 343380 h 1860601"/>
                  <a:gd name="connsiteX20" fmla="*/ 772626 w 2383721"/>
                  <a:gd name="connsiteY20" fmla="*/ 425911 h 1860601"/>
                  <a:gd name="connsiteX21" fmla="*/ 343550 w 2383721"/>
                  <a:gd name="connsiteY21" fmla="*/ 626460 h 1860601"/>
                  <a:gd name="connsiteX22" fmla="*/ 302689 w 2383721"/>
                  <a:gd name="connsiteY22" fmla="*/ 656278 h 1860601"/>
                  <a:gd name="connsiteX23" fmla="*/ 253583 w 2383721"/>
                  <a:gd name="connsiteY23" fmla="*/ 644572 h 1860601"/>
                  <a:gd name="connsiteX24" fmla="*/ 212132 w 2383721"/>
                  <a:gd name="connsiteY24" fmla="*/ 562556 h 1860601"/>
                  <a:gd name="connsiteX25" fmla="*/ 229802 w 2383721"/>
                  <a:gd name="connsiteY25" fmla="*/ 514774 h 1860601"/>
                  <a:gd name="connsiteX26" fmla="*/ 420340 w 2383721"/>
                  <a:gd name="connsiteY26" fmla="*/ 446379 h 1860601"/>
                  <a:gd name="connsiteX27" fmla="*/ 894104 w 2383721"/>
                  <a:gd name="connsiteY27" fmla="*/ 326005 h 1860601"/>
                  <a:gd name="connsiteX28" fmla="*/ 1012122 w 2383721"/>
                  <a:gd name="connsiteY28" fmla="*/ 306348 h 1860601"/>
                  <a:gd name="connsiteX29" fmla="*/ 2142532 w 2383721"/>
                  <a:gd name="connsiteY29" fmla="*/ 0 h 1860601"/>
                  <a:gd name="connsiteX30" fmla="*/ 2340285 w 2383721"/>
                  <a:gd name="connsiteY30" fmla="*/ 23044 h 1860601"/>
                  <a:gd name="connsiteX31" fmla="*/ 2383428 w 2383721"/>
                  <a:gd name="connsiteY31" fmla="*/ 61697 h 1860601"/>
                  <a:gd name="connsiteX32" fmla="*/ 2349119 w 2383721"/>
                  <a:gd name="connsiteY32" fmla="*/ 108595 h 1860601"/>
                  <a:gd name="connsiteX33" fmla="*/ 1857611 w 2383721"/>
                  <a:gd name="connsiteY33" fmla="*/ 316801 h 1860601"/>
                  <a:gd name="connsiteX34" fmla="*/ 1792013 w 2383721"/>
                  <a:gd name="connsiteY34" fmla="*/ 294787 h 1860601"/>
                  <a:gd name="connsiteX35" fmla="*/ 1725899 w 2383721"/>
                  <a:gd name="connsiteY35" fmla="*/ 128325 h 1860601"/>
                  <a:gd name="connsiteX36" fmla="*/ 1757484 w 2383721"/>
                  <a:gd name="connsiteY36" fmla="*/ 70163 h 1860601"/>
                  <a:gd name="connsiteX37" fmla="*/ 2142532 w 2383721"/>
                  <a:gd name="connsiteY37" fmla="*/ 0 h 186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83721" h="1860601">
                    <a:moveTo>
                      <a:pt x="115613" y="1324334"/>
                    </a:moveTo>
                    <a:cubicBezTo>
                      <a:pt x="137331" y="1330740"/>
                      <a:pt x="151394" y="1343108"/>
                      <a:pt x="156989" y="1366888"/>
                    </a:cubicBezTo>
                    <a:cubicBezTo>
                      <a:pt x="188131" y="1499631"/>
                      <a:pt x="253804" y="1612937"/>
                      <a:pt x="351280" y="1708058"/>
                    </a:cubicBezTo>
                    <a:cubicBezTo>
                      <a:pt x="368950" y="1725360"/>
                      <a:pt x="391331" y="1750613"/>
                      <a:pt x="366226" y="1770859"/>
                    </a:cubicBezTo>
                    <a:cubicBezTo>
                      <a:pt x="335156" y="1792504"/>
                      <a:pt x="291056" y="1833218"/>
                      <a:pt x="258736" y="1853096"/>
                    </a:cubicBezTo>
                    <a:cubicBezTo>
                      <a:pt x="242613" y="1862962"/>
                      <a:pt x="225458" y="1863918"/>
                      <a:pt x="208673" y="1851035"/>
                    </a:cubicBezTo>
                    <a:cubicBezTo>
                      <a:pt x="123342" y="1785878"/>
                      <a:pt x="54212" y="1708279"/>
                      <a:pt x="16663" y="1605796"/>
                    </a:cubicBezTo>
                    <a:cubicBezTo>
                      <a:pt x="-18602" y="1509717"/>
                      <a:pt x="4516" y="1423578"/>
                      <a:pt x="63341" y="1344728"/>
                    </a:cubicBezTo>
                    <a:cubicBezTo>
                      <a:pt x="75047" y="1329046"/>
                      <a:pt x="93010" y="1317707"/>
                      <a:pt x="115613" y="1324334"/>
                    </a:cubicBezTo>
                    <a:close/>
                    <a:moveTo>
                      <a:pt x="1437223" y="852411"/>
                    </a:moveTo>
                    <a:cubicBezTo>
                      <a:pt x="1417860" y="871406"/>
                      <a:pt x="1392459" y="895701"/>
                      <a:pt x="1374496" y="909837"/>
                    </a:cubicBezTo>
                    <a:cubicBezTo>
                      <a:pt x="1256626" y="1002897"/>
                      <a:pt x="793314" y="1341195"/>
                      <a:pt x="733238" y="1388020"/>
                    </a:cubicBezTo>
                    <a:cubicBezTo>
                      <a:pt x="704672" y="1410254"/>
                      <a:pt x="691788" y="1412905"/>
                      <a:pt x="679345" y="1389272"/>
                    </a:cubicBezTo>
                    <a:cubicBezTo>
                      <a:pt x="666829" y="1365638"/>
                      <a:pt x="673750" y="1358423"/>
                      <a:pt x="690537" y="1346644"/>
                    </a:cubicBezTo>
                    <a:cubicBezTo>
                      <a:pt x="815769" y="1258296"/>
                      <a:pt x="940488" y="1168991"/>
                      <a:pt x="1066677" y="1081968"/>
                    </a:cubicBezTo>
                    <a:cubicBezTo>
                      <a:pt x="1174020" y="1007976"/>
                      <a:pt x="1282467" y="935531"/>
                      <a:pt x="1393271" y="866767"/>
                    </a:cubicBezTo>
                    <a:cubicBezTo>
                      <a:pt x="1401000" y="861982"/>
                      <a:pt x="1419406" y="849392"/>
                      <a:pt x="1437223" y="852411"/>
                    </a:cubicBezTo>
                    <a:close/>
                    <a:moveTo>
                      <a:pt x="1012122" y="306348"/>
                    </a:moveTo>
                    <a:cubicBezTo>
                      <a:pt x="1025300" y="303770"/>
                      <a:pt x="1031633" y="312090"/>
                      <a:pt x="1035239" y="322692"/>
                    </a:cubicBezTo>
                    <a:cubicBezTo>
                      <a:pt x="1040319" y="337784"/>
                      <a:pt x="1028540" y="339993"/>
                      <a:pt x="1018306" y="343380"/>
                    </a:cubicBezTo>
                    <a:cubicBezTo>
                      <a:pt x="936363" y="370694"/>
                      <a:pt x="853685" y="396168"/>
                      <a:pt x="772626" y="425911"/>
                    </a:cubicBezTo>
                    <a:cubicBezTo>
                      <a:pt x="623980" y="480392"/>
                      <a:pt x="476734" y="538481"/>
                      <a:pt x="343550" y="626460"/>
                    </a:cubicBezTo>
                    <a:cubicBezTo>
                      <a:pt x="329487" y="635737"/>
                      <a:pt x="316088" y="646044"/>
                      <a:pt x="302689" y="656278"/>
                    </a:cubicBezTo>
                    <a:cubicBezTo>
                      <a:pt x="274860" y="677481"/>
                      <a:pt x="269927" y="676524"/>
                      <a:pt x="253583" y="644572"/>
                    </a:cubicBezTo>
                    <a:cubicBezTo>
                      <a:pt x="239668" y="617258"/>
                      <a:pt x="228036" y="588619"/>
                      <a:pt x="212132" y="562556"/>
                    </a:cubicBezTo>
                    <a:cubicBezTo>
                      <a:pt x="196377" y="536714"/>
                      <a:pt x="205506" y="523609"/>
                      <a:pt x="229802" y="514774"/>
                    </a:cubicBezTo>
                    <a:cubicBezTo>
                      <a:pt x="293192" y="491657"/>
                      <a:pt x="355919" y="466477"/>
                      <a:pt x="420340" y="446379"/>
                    </a:cubicBezTo>
                    <a:cubicBezTo>
                      <a:pt x="576052" y="397787"/>
                      <a:pt x="733974" y="357294"/>
                      <a:pt x="894104" y="326005"/>
                    </a:cubicBezTo>
                    <a:cubicBezTo>
                      <a:pt x="933271" y="318421"/>
                      <a:pt x="972807" y="312900"/>
                      <a:pt x="1012122" y="306348"/>
                    </a:cubicBezTo>
                    <a:close/>
                    <a:moveTo>
                      <a:pt x="2142532" y="0"/>
                    </a:moveTo>
                    <a:cubicBezTo>
                      <a:pt x="2207027" y="6626"/>
                      <a:pt x="2274465" y="7067"/>
                      <a:pt x="2340285" y="23044"/>
                    </a:cubicBezTo>
                    <a:cubicBezTo>
                      <a:pt x="2363035" y="28566"/>
                      <a:pt x="2380850" y="36591"/>
                      <a:pt x="2383428" y="61697"/>
                    </a:cubicBezTo>
                    <a:cubicBezTo>
                      <a:pt x="2386079" y="86802"/>
                      <a:pt x="2370471" y="99612"/>
                      <a:pt x="2349119" y="108595"/>
                    </a:cubicBezTo>
                    <a:cubicBezTo>
                      <a:pt x="2245311" y="152326"/>
                      <a:pt x="1917835" y="291622"/>
                      <a:pt x="1857611" y="316801"/>
                    </a:cubicBezTo>
                    <a:cubicBezTo>
                      <a:pt x="1825143" y="330421"/>
                      <a:pt x="1810934" y="324900"/>
                      <a:pt x="1792013" y="294787"/>
                    </a:cubicBezTo>
                    <a:cubicBezTo>
                      <a:pt x="1759618" y="243325"/>
                      <a:pt x="1740329" y="186783"/>
                      <a:pt x="1725899" y="128325"/>
                    </a:cubicBezTo>
                    <a:cubicBezTo>
                      <a:pt x="1718979" y="100349"/>
                      <a:pt x="1732230" y="79366"/>
                      <a:pt x="1757484" y="70163"/>
                    </a:cubicBezTo>
                    <a:cubicBezTo>
                      <a:pt x="1856727" y="33793"/>
                      <a:pt x="2115071" y="1914"/>
                      <a:pt x="2142532" y="0"/>
                    </a:cubicBezTo>
                    <a:close/>
                  </a:path>
                </a:pathLst>
              </a:custGeom>
              <a:solidFill>
                <a:schemeClr val="bg1">
                  <a:alpha val="30000"/>
                </a:schemeClr>
              </a:solidFill>
              <a:ln w="7224" cap="flat">
                <a:noFill/>
                <a:prstDash val="solid"/>
                <a:miter/>
              </a:ln>
            </p:spPr>
            <p:txBody>
              <a:bodyPr rtlCol="0" anchor="ctr"/>
              <a:lstStyle/>
              <a:p>
                <a:endParaRPr lang="en-US"/>
              </a:p>
            </p:txBody>
          </p:sp>
        </p:grpSp>
      </p:grpSp>
      <p:grpSp>
        <p:nvGrpSpPr>
          <p:cNvPr id="31" name="Ομάδα 30">
            <a:extLst>
              <a:ext uri="{FF2B5EF4-FFF2-40B4-BE49-F238E27FC236}">
                <a16:creationId xmlns:a16="http://schemas.microsoft.com/office/drawing/2014/main" id="{A281F4A9-66E0-A38B-6510-6CB2C78ED647}"/>
              </a:ext>
            </a:extLst>
          </p:cNvPr>
          <p:cNvGrpSpPr/>
          <p:nvPr/>
        </p:nvGrpSpPr>
        <p:grpSpPr>
          <a:xfrm>
            <a:off x="1571613" y="4765322"/>
            <a:ext cx="2844000" cy="720000"/>
            <a:chOff x="1571187" y="4547475"/>
            <a:chExt cx="2844000" cy="720000"/>
          </a:xfrm>
        </p:grpSpPr>
        <p:sp>
          <p:nvSpPr>
            <p:cNvPr id="82" name="Pentagon 15">
              <a:extLst>
                <a:ext uri="{FF2B5EF4-FFF2-40B4-BE49-F238E27FC236}">
                  <a16:creationId xmlns:a16="http://schemas.microsoft.com/office/drawing/2014/main" id="{B99E6FE4-EC00-43F4-9C3F-344AC311FBD0}"/>
                </a:ext>
              </a:extLst>
            </p:cNvPr>
            <p:cNvSpPr/>
            <p:nvPr/>
          </p:nvSpPr>
          <p:spPr>
            <a:xfrm flipH="1">
              <a:off x="1571187" y="4547475"/>
              <a:ext cx="2844000" cy="720000"/>
            </a:xfrm>
            <a:prstGeom prst="homePlat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700" dirty="0"/>
            </a:p>
          </p:txBody>
        </p:sp>
        <p:sp>
          <p:nvSpPr>
            <p:cNvPr id="83" name="TextBox 82">
              <a:extLst>
                <a:ext uri="{FF2B5EF4-FFF2-40B4-BE49-F238E27FC236}">
                  <a16:creationId xmlns:a16="http://schemas.microsoft.com/office/drawing/2014/main" id="{EB3AF978-66D6-4DB2-BC40-E1B0A6892B51}"/>
                </a:ext>
              </a:extLst>
            </p:cNvPr>
            <p:cNvSpPr txBox="1"/>
            <p:nvPr/>
          </p:nvSpPr>
          <p:spPr>
            <a:xfrm>
              <a:off x="2099368" y="4706832"/>
              <a:ext cx="2042030" cy="400110"/>
            </a:xfrm>
            <a:prstGeom prst="rect">
              <a:avLst/>
            </a:prstGeom>
            <a:noFill/>
            <a:ln>
              <a:noFill/>
            </a:ln>
          </p:spPr>
          <p:txBody>
            <a:bodyPr wrap="square" rtlCol="0">
              <a:spAutoFit/>
            </a:bodyPr>
            <a:lstStyle/>
            <a:p>
              <a:pPr algn="ctr"/>
              <a:r>
                <a:rPr lang="en-US" altLang="ko-KR" sz="2000" b="1" dirty="0">
                  <a:solidFill>
                    <a:schemeClr val="tx1">
                      <a:lumMod val="75000"/>
                      <a:lumOff val="25000"/>
                    </a:schemeClr>
                  </a:solidFill>
                  <a:cs typeface="Arial" pitchFamily="34" charset="0"/>
                </a:rPr>
                <a:t>ResNet50 CNN</a:t>
              </a:r>
              <a:endParaRPr lang="ko-KR" altLang="en-US" sz="2000" b="1" dirty="0">
                <a:solidFill>
                  <a:schemeClr val="tx1">
                    <a:lumMod val="75000"/>
                    <a:lumOff val="25000"/>
                  </a:schemeClr>
                </a:solidFill>
                <a:cs typeface="Arial" pitchFamily="34" charset="0"/>
              </a:endParaRPr>
            </a:p>
          </p:txBody>
        </p:sp>
      </p:grpSp>
      <p:grpSp>
        <p:nvGrpSpPr>
          <p:cNvPr id="30" name="Ομάδα 29">
            <a:extLst>
              <a:ext uri="{FF2B5EF4-FFF2-40B4-BE49-F238E27FC236}">
                <a16:creationId xmlns:a16="http://schemas.microsoft.com/office/drawing/2014/main" id="{32891202-67DE-944C-B33A-90E0F958BE8D}"/>
              </a:ext>
            </a:extLst>
          </p:cNvPr>
          <p:cNvGrpSpPr/>
          <p:nvPr/>
        </p:nvGrpSpPr>
        <p:grpSpPr>
          <a:xfrm>
            <a:off x="7604678" y="4751620"/>
            <a:ext cx="2844000" cy="723624"/>
            <a:chOff x="7605104" y="4594403"/>
            <a:chExt cx="2844000" cy="723624"/>
          </a:xfrm>
        </p:grpSpPr>
        <p:sp>
          <p:nvSpPr>
            <p:cNvPr id="81" name="Pentagon 10">
              <a:extLst>
                <a:ext uri="{FF2B5EF4-FFF2-40B4-BE49-F238E27FC236}">
                  <a16:creationId xmlns:a16="http://schemas.microsoft.com/office/drawing/2014/main" id="{3E4627E8-737B-4C6B-BE85-56DADEFB2F19}"/>
                </a:ext>
              </a:extLst>
            </p:cNvPr>
            <p:cNvSpPr/>
            <p:nvPr/>
          </p:nvSpPr>
          <p:spPr>
            <a:xfrm>
              <a:off x="7605104" y="4594403"/>
              <a:ext cx="2844000" cy="720000"/>
            </a:xfrm>
            <a:prstGeom prst="homePlat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700"/>
            </a:p>
          </p:txBody>
        </p:sp>
        <p:sp>
          <p:nvSpPr>
            <p:cNvPr id="84" name="TextBox 83">
              <a:extLst>
                <a:ext uri="{FF2B5EF4-FFF2-40B4-BE49-F238E27FC236}">
                  <a16:creationId xmlns:a16="http://schemas.microsoft.com/office/drawing/2014/main" id="{4C3B2B57-71B7-4BD6-9240-170C5F2E085B}"/>
                </a:ext>
              </a:extLst>
            </p:cNvPr>
            <p:cNvSpPr txBox="1"/>
            <p:nvPr/>
          </p:nvSpPr>
          <p:spPr>
            <a:xfrm>
              <a:off x="7745642" y="4610141"/>
              <a:ext cx="2268866" cy="707886"/>
            </a:xfrm>
            <a:prstGeom prst="rect">
              <a:avLst/>
            </a:prstGeom>
            <a:noFill/>
            <a:ln>
              <a:noFill/>
            </a:ln>
          </p:spPr>
          <p:txBody>
            <a:bodyPr wrap="square" rtlCol="0">
              <a:spAutoFit/>
            </a:bodyPr>
            <a:lstStyle/>
            <a:p>
              <a:pPr algn="ctr"/>
              <a:r>
                <a:rPr lang="en-US" altLang="ko-KR" sz="2000" b="1" dirty="0">
                  <a:solidFill>
                    <a:schemeClr val="tx1">
                      <a:lumMod val="75000"/>
                      <a:lumOff val="25000"/>
                    </a:schemeClr>
                  </a:solidFill>
                  <a:cs typeface="Arial" pitchFamily="34" charset="0"/>
                </a:rPr>
                <a:t>EfficientNetV2-S CNN</a:t>
              </a:r>
              <a:endParaRPr lang="ko-KR" altLang="en-US" sz="2000" b="1" dirty="0">
                <a:solidFill>
                  <a:schemeClr val="tx1">
                    <a:lumMod val="75000"/>
                    <a:lumOff val="25000"/>
                  </a:schemeClr>
                </a:solidFill>
                <a:cs typeface="Arial" pitchFamily="34" charset="0"/>
              </a:endParaRPr>
            </a:p>
          </p:txBody>
        </p:sp>
      </p:grpSp>
      <p:sp>
        <p:nvSpPr>
          <p:cNvPr id="91" name="Pentagon 14">
            <a:extLst>
              <a:ext uri="{FF2B5EF4-FFF2-40B4-BE49-F238E27FC236}">
                <a16:creationId xmlns:a16="http://schemas.microsoft.com/office/drawing/2014/main" id="{CEABDE18-A6CC-4F4F-B313-A99A3EEBE4BC}"/>
              </a:ext>
            </a:extLst>
          </p:cNvPr>
          <p:cNvSpPr/>
          <p:nvPr/>
        </p:nvSpPr>
        <p:spPr>
          <a:xfrm flipH="1">
            <a:off x="1977898" y="3703387"/>
            <a:ext cx="2844000" cy="720000"/>
          </a:xfrm>
          <a:prstGeom prst="homePlat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sp>
        <p:nvSpPr>
          <p:cNvPr id="92" name="Pentagon 16">
            <a:extLst>
              <a:ext uri="{FF2B5EF4-FFF2-40B4-BE49-F238E27FC236}">
                <a16:creationId xmlns:a16="http://schemas.microsoft.com/office/drawing/2014/main" id="{67019C37-CF88-4C7A-AD16-C04C6087931E}"/>
              </a:ext>
            </a:extLst>
          </p:cNvPr>
          <p:cNvSpPr/>
          <p:nvPr/>
        </p:nvSpPr>
        <p:spPr>
          <a:xfrm>
            <a:off x="7198392" y="3706857"/>
            <a:ext cx="2844000" cy="720000"/>
          </a:xfrm>
          <a:prstGeom prst="homePlat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sp>
        <p:nvSpPr>
          <p:cNvPr id="93" name="TextBox 92">
            <a:extLst>
              <a:ext uri="{FF2B5EF4-FFF2-40B4-BE49-F238E27FC236}">
                <a16:creationId xmlns:a16="http://schemas.microsoft.com/office/drawing/2014/main" id="{8365DE3C-7DEA-4200-B89F-AE74EF4B96C7}"/>
              </a:ext>
            </a:extLst>
          </p:cNvPr>
          <p:cNvSpPr txBox="1"/>
          <p:nvPr/>
        </p:nvSpPr>
        <p:spPr>
          <a:xfrm flipH="1">
            <a:off x="7192263" y="3703387"/>
            <a:ext cx="2590561" cy="707886"/>
          </a:xfrm>
          <a:prstGeom prst="rect">
            <a:avLst/>
          </a:prstGeom>
          <a:noFill/>
          <a:ln>
            <a:noFill/>
          </a:ln>
        </p:spPr>
        <p:txBody>
          <a:bodyPr wrap="square" rtlCol="0">
            <a:spAutoFit/>
          </a:bodyPr>
          <a:lstStyle/>
          <a:p>
            <a:pPr algn="ctr"/>
            <a:r>
              <a:rPr lang="en-US" altLang="ko-KR" sz="2000" b="1" dirty="0">
                <a:solidFill>
                  <a:schemeClr val="tx1">
                    <a:lumMod val="75000"/>
                    <a:lumOff val="25000"/>
                  </a:schemeClr>
                </a:solidFill>
                <a:cs typeface="Arial" pitchFamily="34" charset="0"/>
              </a:rPr>
              <a:t>Passive Aggressive Classifier</a:t>
            </a:r>
            <a:endParaRPr lang="ko-KR" altLang="en-US" sz="2000" b="1" dirty="0">
              <a:solidFill>
                <a:schemeClr val="tx1">
                  <a:lumMod val="75000"/>
                  <a:lumOff val="25000"/>
                </a:schemeClr>
              </a:solidFill>
              <a:cs typeface="Arial" pitchFamily="34" charset="0"/>
            </a:endParaRPr>
          </a:p>
        </p:txBody>
      </p:sp>
      <p:sp>
        <p:nvSpPr>
          <p:cNvPr id="94" name="TextBox 93">
            <a:extLst>
              <a:ext uri="{FF2B5EF4-FFF2-40B4-BE49-F238E27FC236}">
                <a16:creationId xmlns:a16="http://schemas.microsoft.com/office/drawing/2014/main" id="{3F3C1CF6-F20D-4F4D-9A82-9E5C8AA395D0}"/>
              </a:ext>
            </a:extLst>
          </p:cNvPr>
          <p:cNvSpPr txBox="1"/>
          <p:nvPr/>
        </p:nvSpPr>
        <p:spPr>
          <a:xfrm flipH="1">
            <a:off x="2534775" y="3837485"/>
            <a:ext cx="2042030" cy="400110"/>
          </a:xfrm>
          <a:prstGeom prst="rect">
            <a:avLst/>
          </a:prstGeom>
          <a:noFill/>
          <a:ln>
            <a:noFill/>
          </a:ln>
        </p:spPr>
        <p:txBody>
          <a:bodyPr wrap="square" rtlCol="0">
            <a:spAutoFit/>
          </a:bodyPr>
          <a:lstStyle/>
          <a:p>
            <a:pPr algn="ctr"/>
            <a:r>
              <a:rPr lang="en-US" altLang="ko-KR" sz="2000" b="1" dirty="0">
                <a:solidFill>
                  <a:schemeClr val="tx1">
                    <a:lumMod val="75000"/>
                    <a:lumOff val="25000"/>
                  </a:schemeClr>
                </a:solidFill>
                <a:cs typeface="Arial" pitchFamily="34" charset="0"/>
              </a:rPr>
              <a:t>SGD Classifier</a:t>
            </a:r>
            <a:endParaRPr lang="ko-KR" altLang="en-US" sz="2000" b="1" dirty="0">
              <a:solidFill>
                <a:schemeClr val="tx1">
                  <a:lumMod val="75000"/>
                  <a:lumOff val="25000"/>
                </a:schemeClr>
              </a:solidFill>
              <a:cs typeface="Arial" pitchFamily="34" charset="0"/>
            </a:endParaRPr>
          </a:p>
        </p:txBody>
      </p:sp>
      <p:sp>
        <p:nvSpPr>
          <p:cNvPr id="101" name="Graphic 11">
            <a:extLst>
              <a:ext uri="{FF2B5EF4-FFF2-40B4-BE49-F238E27FC236}">
                <a16:creationId xmlns:a16="http://schemas.microsoft.com/office/drawing/2014/main" id="{E5E4528C-D604-4BF7-A457-203FA523E50F}"/>
              </a:ext>
            </a:extLst>
          </p:cNvPr>
          <p:cNvSpPr/>
          <p:nvPr/>
        </p:nvSpPr>
        <p:spPr>
          <a:xfrm>
            <a:off x="5323265" y="2041386"/>
            <a:ext cx="1377821" cy="3553723"/>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bg1"/>
          </a:solidFill>
          <a:ln w="9525" cap="flat">
            <a:noFill/>
            <a:prstDash val="solid"/>
            <a:miter/>
          </a:ln>
        </p:spPr>
        <p:txBody>
          <a:bodyPr rtlCol="0" anchor="ctr"/>
          <a:lstStyle/>
          <a:p>
            <a:endParaRPr lang="en-US"/>
          </a:p>
        </p:txBody>
      </p:sp>
      <p:grpSp>
        <p:nvGrpSpPr>
          <p:cNvPr id="66" name="Ομάδα 65">
            <a:extLst>
              <a:ext uri="{FF2B5EF4-FFF2-40B4-BE49-F238E27FC236}">
                <a16:creationId xmlns:a16="http://schemas.microsoft.com/office/drawing/2014/main" id="{2712C00C-B7EE-CDE4-253D-122DB2C59DE6}"/>
              </a:ext>
            </a:extLst>
          </p:cNvPr>
          <p:cNvGrpSpPr/>
          <p:nvPr/>
        </p:nvGrpSpPr>
        <p:grpSpPr>
          <a:xfrm>
            <a:off x="4590000" y="5802508"/>
            <a:ext cx="2844000" cy="720000"/>
            <a:chOff x="4590175" y="5948968"/>
            <a:chExt cx="2844000" cy="720000"/>
          </a:xfrm>
        </p:grpSpPr>
        <p:sp>
          <p:nvSpPr>
            <p:cNvPr id="65" name="Ορθογώνιο: Ψαλίδισμα επάνω γωνιών 64">
              <a:extLst>
                <a:ext uri="{FF2B5EF4-FFF2-40B4-BE49-F238E27FC236}">
                  <a16:creationId xmlns:a16="http://schemas.microsoft.com/office/drawing/2014/main" id="{69FF1FF2-C337-EF7E-B34B-E2BE8C71C52E}"/>
                </a:ext>
              </a:extLst>
            </p:cNvPr>
            <p:cNvSpPr/>
            <p:nvPr/>
          </p:nvSpPr>
          <p:spPr>
            <a:xfrm rot="10800000">
              <a:off x="4590175" y="5948968"/>
              <a:ext cx="2844000" cy="720000"/>
            </a:xfrm>
            <a:prstGeom prst="snip2Same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l-GR"/>
            </a:p>
          </p:txBody>
        </p:sp>
        <p:sp>
          <p:nvSpPr>
            <p:cNvPr id="89" name="TextBox 88">
              <a:extLst>
                <a:ext uri="{FF2B5EF4-FFF2-40B4-BE49-F238E27FC236}">
                  <a16:creationId xmlns:a16="http://schemas.microsoft.com/office/drawing/2014/main" id="{E688EF89-7256-4883-9414-0160CEBD7D58}"/>
                </a:ext>
              </a:extLst>
            </p:cNvPr>
            <p:cNvSpPr txBox="1"/>
            <p:nvPr/>
          </p:nvSpPr>
          <p:spPr>
            <a:xfrm>
              <a:off x="4646943" y="6097213"/>
              <a:ext cx="2730462" cy="400110"/>
            </a:xfrm>
            <a:prstGeom prst="rect">
              <a:avLst/>
            </a:prstGeom>
            <a:noFill/>
            <a:ln>
              <a:noFill/>
            </a:ln>
          </p:spPr>
          <p:txBody>
            <a:bodyPr wrap="square" rtlCol="0">
              <a:spAutoFit/>
            </a:bodyPr>
            <a:lstStyle/>
            <a:p>
              <a:pPr algn="ctr"/>
              <a:r>
                <a:rPr lang="en-US" altLang="ko-KR" sz="2000" b="1" dirty="0">
                  <a:solidFill>
                    <a:schemeClr val="tx1">
                      <a:lumMod val="75000"/>
                      <a:lumOff val="25000"/>
                    </a:schemeClr>
                  </a:solidFill>
                  <a:cs typeface="Arial" pitchFamily="34" charset="0"/>
                </a:rPr>
                <a:t>K-Means Clustering</a:t>
              </a:r>
              <a:endParaRPr lang="ko-KR" altLang="en-US" sz="20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557309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Algorithms</a:t>
            </a:r>
          </a:p>
        </p:txBody>
      </p:sp>
      <p:grpSp>
        <p:nvGrpSpPr>
          <p:cNvPr id="50" name="Ομάδα 49">
            <a:extLst>
              <a:ext uri="{FF2B5EF4-FFF2-40B4-BE49-F238E27FC236}">
                <a16:creationId xmlns:a16="http://schemas.microsoft.com/office/drawing/2014/main" id="{83469D2A-44BF-BFCC-5E69-720E31B35BCC}"/>
              </a:ext>
            </a:extLst>
          </p:cNvPr>
          <p:cNvGrpSpPr/>
          <p:nvPr/>
        </p:nvGrpSpPr>
        <p:grpSpPr>
          <a:xfrm>
            <a:off x="9427912" y="3434848"/>
            <a:ext cx="2088000" cy="3420000"/>
            <a:chOff x="9476920" y="3142295"/>
            <a:chExt cx="2060879" cy="3715705"/>
          </a:xfrm>
        </p:grpSpPr>
        <p:sp>
          <p:nvSpPr>
            <p:cNvPr id="5" name="Graphic 19">
              <a:extLst>
                <a:ext uri="{FF2B5EF4-FFF2-40B4-BE49-F238E27FC236}">
                  <a16:creationId xmlns:a16="http://schemas.microsoft.com/office/drawing/2014/main" id="{984AA8EE-CBBC-46DD-87D2-2085D3C60029}"/>
                </a:ext>
              </a:extLst>
            </p:cNvPr>
            <p:cNvSpPr/>
            <p:nvPr/>
          </p:nvSpPr>
          <p:spPr>
            <a:xfrm>
              <a:off x="9476920" y="3142295"/>
              <a:ext cx="2060879" cy="3715123"/>
            </a:xfrm>
            <a:custGeom>
              <a:avLst/>
              <a:gdLst>
                <a:gd name="connsiteX0" fmla="*/ 0 w 2327194"/>
                <a:gd name="connsiteY0" fmla="*/ 0 h 3571254"/>
                <a:gd name="connsiteX1" fmla="*/ 2327194 w 2327194"/>
                <a:gd name="connsiteY1" fmla="*/ 0 h 3571254"/>
                <a:gd name="connsiteX2" fmla="*/ 2327194 w 2327194"/>
                <a:gd name="connsiteY2" fmla="*/ 3571255 h 3571254"/>
                <a:gd name="connsiteX3" fmla="*/ 0 w 2327194"/>
                <a:gd name="connsiteY3" fmla="*/ 3571255 h 3571254"/>
              </a:gdLst>
              <a:ahLst/>
              <a:cxnLst>
                <a:cxn ang="0">
                  <a:pos x="connsiteX0" y="connsiteY0"/>
                </a:cxn>
                <a:cxn ang="0">
                  <a:pos x="connsiteX1" y="connsiteY1"/>
                </a:cxn>
                <a:cxn ang="0">
                  <a:pos x="connsiteX2" y="connsiteY2"/>
                </a:cxn>
                <a:cxn ang="0">
                  <a:pos x="connsiteX3" y="connsiteY3"/>
                </a:cxn>
              </a:cxnLst>
              <a:rect l="l" t="t" r="r" b="b"/>
              <a:pathLst>
                <a:path w="2327194" h="3571254">
                  <a:moveTo>
                    <a:pt x="0" y="0"/>
                  </a:moveTo>
                  <a:lnTo>
                    <a:pt x="2327194" y="0"/>
                  </a:lnTo>
                  <a:lnTo>
                    <a:pt x="2327194" y="3571255"/>
                  </a:lnTo>
                  <a:lnTo>
                    <a:pt x="0" y="3571255"/>
                  </a:lnTo>
                  <a:close/>
                </a:path>
              </a:pathLst>
            </a:custGeom>
            <a:solidFill>
              <a:schemeClr val="accent5">
                <a:lumMod val="50000"/>
              </a:schemeClr>
            </a:solidFill>
            <a:ln w="7003" cap="flat">
              <a:noFill/>
              <a:prstDash val="solid"/>
              <a:miter/>
            </a:ln>
          </p:spPr>
          <p:txBody>
            <a:bodyPr rtlCol="0" anchor="ctr"/>
            <a:lstStyle/>
            <a:p>
              <a:endParaRPr lang="en-US"/>
            </a:p>
          </p:txBody>
        </p:sp>
        <p:sp>
          <p:nvSpPr>
            <p:cNvPr id="6" name="Graphic 19">
              <a:extLst>
                <a:ext uri="{FF2B5EF4-FFF2-40B4-BE49-F238E27FC236}">
                  <a16:creationId xmlns:a16="http://schemas.microsoft.com/office/drawing/2014/main" id="{D65ED2B2-9401-4F10-8E2A-35BE6A1F8678}"/>
                </a:ext>
              </a:extLst>
            </p:cNvPr>
            <p:cNvSpPr/>
            <p:nvPr/>
          </p:nvSpPr>
          <p:spPr>
            <a:xfrm>
              <a:off x="10422027" y="3142296"/>
              <a:ext cx="1115710" cy="3715704"/>
            </a:xfrm>
            <a:custGeom>
              <a:avLst/>
              <a:gdLst>
                <a:gd name="connsiteX0" fmla="*/ 0 w 1259886"/>
                <a:gd name="connsiteY0" fmla="*/ 0 h 3571814"/>
                <a:gd name="connsiteX1" fmla="*/ 1259887 w 1259886"/>
                <a:gd name="connsiteY1" fmla="*/ 0 h 3571814"/>
                <a:gd name="connsiteX2" fmla="*/ 1259887 w 1259886"/>
                <a:gd name="connsiteY2" fmla="*/ 3571815 h 3571814"/>
                <a:gd name="connsiteX3" fmla="*/ 0 w 1259886"/>
                <a:gd name="connsiteY3" fmla="*/ 3571815 h 3571814"/>
              </a:gdLst>
              <a:ahLst/>
              <a:cxnLst>
                <a:cxn ang="0">
                  <a:pos x="connsiteX0" y="connsiteY0"/>
                </a:cxn>
                <a:cxn ang="0">
                  <a:pos x="connsiteX1" y="connsiteY1"/>
                </a:cxn>
                <a:cxn ang="0">
                  <a:pos x="connsiteX2" y="connsiteY2"/>
                </a:cxn>
                <a:cxn ang="0">
                  <a:pos x="connsiteX3" y="connsiteY3"/>
                </a:cxn>
              </a:cxnLst>
              <a:rect l="l" t="t" r="r" b="b"/>
              <a:pathLst>
                <a:path w="1259886" h="3571814">
                  <a:moveTo>
                    <a:pt x="0" y="0"/>
                  </a:moveTo>
                  <a:lnTo>
                    <a:pt x="1259887" y="0"/>
                  </a:lnTo>
                  <a:lnTo>
                    <a:pt x="1259887" y="3571815"/>
                  </a:lnTo>
                  <a:lnTo>
                    <a:pt x="0" y="3571815"/>
                  </a:lnTo>
                  <a:close/>
                </a:path>
              </a:pathLst>
            </a:custGeom>
            <a:solidFill>
              <a:schemeClr val="accent5"/>
            </a:solidFill>
            <a:ln w="7003" cap="flat">
              <a:noFill/>
              <a:prstDash val="solid"/>
              <a:miter/>
            </a:ln>
          </p:spPr>
          <p:txBody>
            <a:bodyPr rtlCol="0" anchor="ctr"/>
            <a:lstStyle/>
            <a:p>
              <a:endParaRPr lang="en-US"/>
            </a:p>
          </p:txBody>
        </p:sp>
      </p:grpSp>
      <p:grpSp>
        <p:nvGrpSpPr>
          <p:cNvPr id="49" name="Ομάδα 48">
            <a:extLst>
              <a:ext uri="{FF2B5EF4-FFF2-40B4-BE49-F238E27FC236}">
                <a16:creationId xmlns:a16="http://schemas.microsoft.com/office/drawing/2014/main" id="{9F16F903-84B4-658B-EF5A-B103EF550C38}"/>
              </a:ext>
            </a:extLst>
          </p:cNvPr>
          <p:cNvGrpSpPr/>
          <p:nvPr/>
        </p:nvGrpSpPr>
        <p:grpSpPr>
          <a:xfrm>
            <a:off x="7730046" y="3968983"/>
            <a:ext cx="2088000" cy="2880000"/>
            <a:chOff x="7740256" y="3811188"/>
            <a:chExt cx="2060879" cy="3046811"/>
          </a:xfrm>
        </p:grpSpPr>
        <p:sp>
          <p:nvSpPr>
            <p:cNvPr id="7" name="Graphic 19">
              <a:extLst>
                <a:ext uri="{FF2B5EF4-FFF2-40B4-BE49-F238E27FC236}">
                  <a16:creationId xmlns:a16="http://schemas.microsoft.com/office/drawing/2014/main" id="{A7DF16F0-6551-4E07-B0C9-5C47F19FB787}"/>
                </a:ext>
              </a:extLst>
            </p:cNvPr>
            <p:cNvSpPr/>
            <p:nvPr/>
          </p:nvSpPr>
          <p:spPr>
            <a:xfrm>
              <a:off x="7740256" y="3811189"/>
              <a:ext cx="2060879" cy="3046354"/>
            </a:xfrm>
            <a:custGeom>
              <a:avLst/>
              <a:gdLst>
                <a:gd name="connsiteX0" fmla="*/ 0 w 2327194"/>
                <a:gd name="connsiteY0" fmla="*/ 0 h 2816064"/>
                <a:gd name="connsiteX1" fmla="*/ 2327194 w 2327194"/>
                <a:gd name="connsiteY1" fmla="*/ 0 h 2816064"/>
                <a:gd name="connsiteX2" fmla="*/ 2327194 w 2327194"/>
                <a:gd name="connsiteY2" fmla="*/ 2816065 h 2816064"/>
                <a:gd name="connsiteX3" fmla="*/ 0 w 2327194"/>
                <a:gd name="connsiteY3" fmla="*/ 2816065 h 2816064"/>
              </a:gdLst>
              <a:ahLst/>
              <a:cxnLst>
                <a:cxn ang="0">
                  <a:pos x="connsiteX0" y="connsiteY0"/>
                </a:cxn>
                <a:cxn ang="0">
                  <a:pos x="connsiteX1" y="connsiteY1"/>
                </a:cxn>
                <a:cxn ang="0">
                  <a:pos x="connsiteX2" y="connsiteY2"/>
                </a:cxn>
                <a:cxn ang="0">
                  <a:pos x="connsiteX3" y="connsiteY3"/>
                </a:cxn>
              </a:cxnLst>
              <a:rect l="l" t="t" r="r" b="b"/>
              <a:pathLst>
                <a:path w="2327194" h="2816064">
                  <a:moveTo>
                    <a:pt x="0" y="0"/>
                  </a:moveTo>
                  <a:lnTo>
                    <a:pt x="2327194" y="0"/>
                  </a:lnTo>
                  <a:lnTo>
                    <a:pt x="2327194" y="2816065"/>
                  </a:lnTo>
                  <a:lnTo>
                    <a:pt x="0" y="2816065"/>
                  </a:lnTo>
                  <a:close/>
                </a:path>
              </a:pathLst>
            </a:custGeom>
            <a:solidFill>
              <a:schemeClr val="accent4">
                <a:lumMod val="50000"/>
              </a:schemeClr>
            </a:solidFill>
            <a:ln w="7003" cap="flat">
              <a:noFill/>
              <a:prstDash val="solid"/>
              <a:miter/>
            </a:ln>
          </p:spPr>
          <p:txBody>
            <a:bodyPr rtlCol="0" anchor="ctr"/>
            <a:lstStyle/>
            <a:p>
              <a:endParaRPr lang="en-US"/>
            </a:p>
          </p:txBody>
        </p:sp>
        <p:sp>
          <p:nvSpPr>
            <p:cNvPr id="8" name="Graphic 19">
              <a:extLst>
                <a:ext uri="{FF2B5EF4-FFF2-40B4-BE49-F238E27FC236}">
                  <a16:creationId xmlns:a16="http://schemas.microsoft.com/office/drawing/2014/main" id="{A9FF4E76-9B07-49E8-AC4C-812C952E75EA}"/>
                </a:ext>
              </a:extLst>
            </p:cNvPr>
            <p:cNvSpPr/>
            <p:nvPr/>
          </p:nvSpPr>
          <p:spPr>
            <a:xfrm>
              <a:off x="8685363" y="3811188"/>
              <a:ext cx="1115710" cy="3046811"/>
            </a:xfrm>
            <a:custGeom>
              <a:avLst/>
              <a:gdLst>
                <a:gd name="connsiteX0" fmla="*/ 0 w 1259886"/>
                <a:gd name="connsiteY0" fmla="*/ 0 h 2816485"/>
                <a:gd name="connsiteX1" fmla="*/ 1259887 w 1259886"/>
                <a:gd name="connsiteY1" fmla="*/ 0 h 2816485"/>
                <a:gd name="connsiteX2" fmla="*/ 1259887 w 1259886"/>
                <a:gd name="connsiteY2" fmla="*/ 2816485 h 2816485"/>
                <a:gd name="connsiteX3" fmla="*/ 1 w 1259886"/>
                <a:gd name="connsiteY3" fmla="*/ 2816485 h 2816485"/>
              </a:gdLst>
              <a:ahLst/>
              <a:cxnLst>
                <a:cxn ang="0">
                  <a:pos x="connsiteX0" y="connsiteY0"/>
                </a:cxn>
                <a:cxn ang="0">
                  <a:pos x="connsiteX1" y="connsiteY1"/>
                </a:cxn>
                <a:cxn ang="0">
                  <a:pos x="connsiteX2" y="connsiteY2"/>
                </a:cxn>
                <a:cxn ang="0">
                  <a:pos x="connsiteX3" y="connsiteY3"/>
                </a:cxn>
              </a:cxnLst>
              <a:rect l="l" t="t" r="r" b="b"/>
              <a:pathLst>
                <a:path w="1259886" h="2816485">
                  <a:moveTo>
                    <a:pt x="0" y="0"/>
                  </a:moveTo>
                  <a:lnTo>
                    <a:pt x="1259887" y="0"/>
                  </a:lnTo>
                  <a:lnTo>
                    <a:pt x="1259887" y="2816485"/>
                  </a:lnTo>
                  <a:lnTo>
                    <a:pt x="1" y="2816485"/>
                  </a:lnTo>
                  <a:close/>
                </a:path>
              </a:pathLst>
            </a:custGeom>
            <a:solidFill>
              <a:schemeClr val="accent4"/>
            </a:solidFill>
            <a:ln w="7003" cap="flat">
              <a:noFill/>
              <a:prstDash val="solid"/>
              <a:miter/>
            </a:ln>
          </p:spPr>
          <p:txBody>
            <a:bodyPr rtlCol="0" anchor="ctr"/>
            <a:lstStyle/>
            <a:p>
              <a:endParaRPr lang="en-US"/>
            </a:p>
          </p:txBody>
        </p:sp>
      </p:grpSp>
      <p:grpSp>
        <p:nvGrpSpPr>
          <p:cNvPr id="48" name="Ομάδα 47">
            <a:extLst>
              <a:ext uri="{FF2B5EF4-FFF2-40B4-BE49-F238E27FC236}">
                <a16:creationId xmlns:a16="http://schemas.microsoft.com/office/drawing/2014/main" id="{F9A0F00D-D458-0887-1200-9BD964946161}"/>
              </a:ext>
            </a:extLst>
          </p:cNvPr>
          <p:cNvGrpSpPr/>
          <p:nvPr/>
        </p:nvGrpSpPr>
        <p:grpSpPr>
          <a:xfrm>
            <a:off x="6034443" y="4515245"/>
            <a:ext cx="2088000" cy="2340000"/>
            <a:chOff x="6033112" y="4478840"/>
            <a:chExt cx="2060879" cy="2379159"/>
          </a:xfrm>
        </p:grpSpPr>
        <p:sp>
          <p:nvSpPr>
            <p:cNvPr id="9" name="Graphic 19">
              <a:extLst>
                <a:ext uri="{FF2B5EF4-FFF2-40B4-BE49-F238E27FC236}">
                  <a16:creationId xmlns:a16="http://schemas.microsoft.com/office/drawing/2014/main" id="{04FF15E2-BD18-4C00-AF4D-805AA4168A2F}"/>
                </a:ext>
              </a:extLst>
            </p:cNvPr>
            <p:cNvSpPr/>
            <p:nvPr/>
          </p:nvSpPr>
          <p:spPr>
            <a:xfrm>
              <a:off x="6033112" y="4478840"/>
              <a:ext cx="2060879" cy="2378755"/>
            </a:xfrm>
            <a:custGeom>
              <a:avLst/>
              <a:gdLst>
                <a:gd name="connsiteX0" fmla="*/ 0 w 2327194"/>
                <a:gd name="connsiteY0" fmla="*/ 0 h 2062205"/>
                <a:gd name="connsiteX1" fmla="*/ 2327195 w 2327194"/>
                <a:gd name="connsiteY1" fmla="*/ 0 h 2062205"/>
                <a:gd name="connsiteX2" fmla="*/ 2327195 w 2327194"/>
                <a:gd name="connsiteY2" fmla="*/ 2062206 h 2062205"/>
                <a:gd name="connsiteX3" fmla="*/ 0 w 2327194"/>
                <a:gd name="connsiteY3" fmla="*/ 2062206 h 2062205"/>
              </a:gdLst>
              <a:ahLst/>
              <a:cxnLst>
                <a:cxn ang="0">
                  <a:pos x="connsiteX0" y="connsiteY0"/>
                </a:cxn>
                <a:cxn ang="0">
                  <a:pos x="connsiteX1" y="connsiteY1"/>
                </a:cxn>
                <a:cxn ang="0">
                  <a:pos x="connsiteX2" y="connsiteY2"/>
                </a:cxn>
                <a:cxn ang="0">
                  <a:pos x="connsiteX3" y="connsiteY3"/>
                </a:cxn>
              </a:cxnLst>
              <a:rect l="l" t="t" r="r" b="b"/>
              <a:pathLst>
                <a:path w="2327194" h="2062205">
                  <a:moveTo>
                    <a:pt x="0" y="0"/>
                  </a:moveTo>
                  <a:lnTo>
                    <a:pt x="2327195" y="0"/>
                  </a:lnTo>
                  <a:lnTo>
                    <a:pt x="2327195" y="2062206"/>
                  </a:lnTo>
                  <a:lnTo>
                    <a:pt x="0" y="2062206"/>
                  </a:lnTo>
                  <a:close/>
                </a:path>
              </a:pathLst>
            </a:custGeom>
            <a:solidFill>
              <a:schemeClr val="accent3">
                <a:lumMod val="50000"/>
              </a:schemeClr>
            </a:solidFill>
            <a:ln w="7003" cap="flat">
              <a:noFill/>
              <a:prstDash val="solid"/>
              <a:miter/>
            </a:ln>
          </p:spPr>
          <p:txBody>
            <a:bodyPr rtlCol="0" anchor="ctr"/>
            <a:lstStyle/>
            <a:p>
              <a:endParaRPr lang="en-US"/>
            </a:p>
          </p:txBody>
        </p:sp>
        <p:sp>
          <p:nvSpPr>
            <p:cNvPr id="10" name="Graphic 19">
              <a:extLst>
                <a:ext uri="{FF2B5EF4-FFF2-40B4-BE49-F238E27FC236}">
                  <a16:creationId xmlns:a16="http://schemas.microsoft.com/office/drawing/2014/main" id="{20E1D09D-9611-4A55-B15F-2B2B8CE6BC92}"/>
                </a:ext>
              </a:extLst>
            </p:cNvPr>
            <p:cNvSpPr/>
            <p:nvPr/>
          </p:nvSpPr>
          <p:spPr>
            <a:xfrm>
              <a:off x="6978218" y="4478840"/>
              <a:ext cx="1115710" cy="2379159"/>
            </a:xfrm>
            <a:custGeom>
              <a:avLst/>
              <a:gdLst>
                <a:gd name="connsiteX0" fmla="*/ 0 w 1259886"/>
                <a:gd name="connsiteY0" fmla="*/ 0 h 2062555"/>
                <a:gd name="connsiteX1" fmla="*/ 1259886 w 1259886"/>
                <a:gd name="connsiteY1" fmla="*/ 0 h 2062555"/>
                <a:gd name="connsiteX2" fmla="*/ 1259886 w 1259886"/>
                <a:gd name="connsiteY2" fmla="*/ 2062556 h 2062555"/>
                <a:gd name="connsiteX3" fmla="*/ 0 w 1259886"/>
                <a:gd name="connsiteY3" fmla="*/ 2062556 h 2062555"/>
              </a:gdLst>
              <a:ahLst/>
              <a:cxnLst>
                <a:cxn ang="0">
                  <a:pos x="connsiteX0" y="connsiteY0"/>
                </a:cxn>
                <a:cxn ang="0">
                  <a:pos x="connsiteX1" y="connsiteY1"/>
                </a:cxn>
                <a:cxn ang="0">
                  <a:pos x="connsiteX2" y="connsiteY2"/>
                </a:cxn>
                <a:cxn ang="0">
                  <a:pos x="connsiteX3" y="connsiteY3"/>
                </a:cxn>
              </a:cxnLst>
              <a:rect l="l" t="t" r="r" b="b"/>
              <a:pathLst>
                <a:path w="1259886" h="2062555">
                  <a:moveTo>
                    <a:pt x="0" y="0"/>
                  </a:moveTo>
                  <a:lnTo>
                    <a:pt x="1259886" y="0"/>
                  </a:lnTo>
                  <a:lnTo>
                    <a:pt x="1259886" y="2062556"/>
                  </a:lnTo>
                  <a:lnTo>
                    <a:pt x="0" y="2062556"/>
                  </a:lnTo>
                  <a:close/>
                </a:path>
              </a:pathLst>
            </a:custGeom>
            <a:solidFill>
              <a:schemeClr val="accent3"/>
            </a:solidFill>
            <a:ln w="7003" cap="flat">
              <a:noFill/>
              <a:prstDash val="solid"/>
              <a:miter/>
            </a:ln>
          </p:spPr>
          <p:txBody>
            <a:bodyPr rtlCol="0" anchor="ctr"/>
            <a:lstStyle/>
            <a:p>
              <a:endParaRPr lang="en-US"/>
            </a:p>
          </p:txBody>
        </p:sp>
      </p:grpSp>
      <p:grpSp>
        <p:nvGrpSpPr>
          <p:cNvPr id="47" name="Ομάδα 46">
            <a:extLst>
              <a:ext uri="{FF2B5EF4-FFF2-40B4-BE49-F238E27FC236}">
                <a16:creationId xmlns:a16="http://schemas.microsoft.com/office/drawing/2014/main" id="{AC8D995C-BD31-95C6-B7F0-71DF117C14BA}"/>
              </a:ext>
            </a:extLst>
          </p:cNvPr>
          <p:cNvGrpSpPr/>
          <p:nvPr/>
        </p:nvGrpSpPr>
        <p:grpSpPr>
          <a:xfrm>
            <a:off x="4272106" y="5060718"/>
            <a:ext cx="2088000" cy="1800000"/>
            <a:chOff x="4225938" y="5055516"/>
            <a:chExt cx="2060879" cy="1802484"/>
          </a:xfrm>
        </p:grpSpPr>
        <p:sp>
          <p:nvSpPr>
            <p:cNvPr id="11" name="Graphic 19">
              <a:extLst>
                <a:ext uri="{FF2B5EF4-FFF2-40B4-BE49-F238E27FC236}">
                  <a16:creationId xmlns:a16="http://schemas.microsoft.com/office/drawing/2014/main" id="{CA3501B2-A93F-43F9-8EEB-3EDFF91F435E}"/>
                </a:ext>
              </a:extLst>
            </p:cNvPr>
            <p:cNvSpPr/>
            <p:nvPr/>
          </p:nvSpPr>
          <p:spPr>
            <a:xfrm>
              <a:off x="4225938" y="5055516"/>
              <a:ext cx="2060879" cy="1802213"/>
            </a:xfrm>
            <a:custGeom>
              <a:avLst/>
              <a:gdLst>
                <a:gd name="connsiteX0" fmla="*/ 0 w 2327194"/>
                <a:gd name="connsiteY0" fmla="*/ 0 h 1409678"/>
                <a:gd name="connsiteX1" fmla="*/ 2327195 w 2327194"/>
                <a:gd name="connsiteY1" fmla="*/ 0 h 1409678"/>
                <a:gd name="connsiteX2" fmla="*/ 2327195 w 2327194"/>
                <a:gd name="connsiteY2" fmla="*/ 1409678 h 1409678"/>
                <a:gd name="connsiteX3" fmla="*/ 0 w 2327194"/>
                <a:gd name="connsiteY3" fmla="*/ 1409678 h 1409678"/>
              </a:gdLst>
              <a:ahLst/>
              <a:cxnLst>
                <a:cxn ang="0">
                  <a:pos x="connsiteX0" y="connsiteY0"/>
                </a:cxn>
                <a:cxn ang="0">
                  <a:pos x="connsiteX1" y="connsiteY1"/>
                </a:cxn>
                <a:cxn ang="0">
                  <a:pos x="connsiteX2" y="connsiteY2"/>
                </a:cxn>
                <a:cxn ang="0">
                  <a:pos x="connsiteX3" y="connsiteY3"/>
                </a:cxn>
              </a:cxnLst>
              <a:rect l="l" t="t" r="r" b="b"/>
              <a:pathLst>
                <a:path w="2327194" h="1409678">
                  <a:moveTo>
                    <a:pt x="0" y="0"/>
                  </a:moveTo>
                  <a:lnTo>
                    <a:pt x="2327195" y="0"/>
                  </a:lnTo>
                  <a:lnTo>
                    <a:pt x="2327195" y="1409678"/>
                  </a:lnTo>
                  <a:lnTo>
                    <a:pt x="0" y="1409678"/>
                  </a:lnTo>
                  <a:close/>
                </a:path>
              </a:pathLst>
            </a:custGeom>
            <a:solidFill>
              <a:schemeClr val="accent2">
                <a:lumMod val="50000"/>
              </a:schemeClr>
            </a:solidFill>
            <a:ln w="7003" cap="flat">
              <a:noFill/>
              <a:prstDash val="solid"/>
              <a:miter/>
            </a:ln>
          </p:spPr>
          <p:txBody>
            <a:bodyPr rtlCol="0" anchor="ctr"/>
            <a:lstStyle/>
            <a:p>
              <a:endParaRPr lang="en-US"/>
            </a:p>
          </p:txBody>
        </p:sp>
        <p:sp>
          <p:nvSpPr>
            <p:cNvPr id="12" name="Graphic 19">
              <a:extLst>
                <a:ext uri="{FF2B5EF4-FFF2-40B4-BE49-F238E27FC236}">
                  <a16:creationId xmlns:a16="http://schemas.microsoft.com/office/drawing/2014/main" id="{77E1F3A0-B636-427D-841A-914801AC4A21}"/>
                </a:ext>
              </a:extLst>
            </p:cNvPr>
            <p:cNvSpPr/>
            <p:nvPr/>
          </p:nvSpPr>
          <p:spPr>
            <a:xfrm>
              <a:off x="5171044" y="5055517"/>
              <a:ext cx="1115710" cy="1802483"/>
            </a:xfrm>
            <a:custGeom>
              <a:avLst/>
              <a:gdLst>
                <a:gd name="connsiteX0" fmla="*/ 0 w 1259886"/>
                <a:gd name="connsiteY0" fmla="*/ 0 h 1409888"/>
                <a:gd name="connsiteX1" fmla="*/ 1259887 w 1259886"/>
                <a:gd name="connsiteY1" fmla="*/ 0 h 1409888"/>
                <a:gd name="connsiteX2" fmla="*/ 1259887 w 1259886"/>
                <a:gd name="connsiteY2" fmla="*/ 1409888 h 1409888"/>
                <a:gd name="connsiteX3" fmla="*/ 0 w 1259886"/>
                <a:gd name="connsiteY3" fmla="*/ 1409888 h 1409888"/>
              </a:gdLst>
              <a:ahLst/>
              <a:cxnLst>
                <a:cxn ang="0">
                  <a:pos x="connsiteX0" y="connsiteY0"/>
                </a:cxn>
                <a:cxn ang="0">
                  <a:pos x="connsiteX1" y="connsiteY1"/>
                </a:cxn>
                <a:cxn ang="0">
                  <a:pos x="connsiteX2" y="connsiteY2"/>
                </a:cxn>
                <a:cxn ang="0">
                  <a:pos x="connsiteX3" y="connsiteY3"/>
                </a:cxn>
              </a:cxnLst>
              <a:rect l="l" t="t" r="r" b="b"/>
              <a:pathLst>
                <a:path w="1259886" h="1409888">
                  <a:moveTo>
                    <a:pt x="0" y="0"/>
                  </a:moveTo>
                  <a:lnTo>
                    <a:pt x="1259887" y="0"/>
                  </a:lnTo>
                  <a:lnTo>
                    <a:pt x="1259887" y="1409888"/>
                  </a:lnTo>
                  <a:lnTo>
                    <a:pt x="0" y="1409888"/>
                  </a:lnTo>
                  <a:close/>
                </a:path>
              </a:pathLst>
            </a:custGeom>
            <a:solidFill>
              <a:schemeClr val="accent2"/>
            </a:solidFill>
            <a:ln w="7003" cap="flat">
              <a:noFill/>
              <a:prstDash val="solid"/>
              <a:miter/>
            </a:ln>
          </p:spPr>
          <p:txBody>
            <a:bodyPr rtlCol="0" anchor="ctr"/>
            <a:lstStyle/>
            <a:p>
              <a:endParaRPr lang="en-US"/>
            </a:p>
          </p:txBody>
        </p:sp>
      </p:grpSp>
      <p:grpSp>
        <p:nvGrpSpPr>
          <p:cNvPr id="45" name="Ομάδα 44">
            <a:extLst>
              <a:ext uri="{FF2B5EF4-FFF2-40B4-BE49-F238E27FC236}">
                <a16:creationId xmlns:a16="http://schemas.microsoft.com/office/drawing/2014/main" id="{EB84A260-D705-3914-8AB0-101F31D812F8}"/>
              </a:ext>
            </a:extLst>
          </p:cNvPr>
          <p:cNvGrpSpPr/>
          <p:nvPr/>
        </p:nvGrpSpPr>
        <p:grpSpPr>
          <a:xfrm>
            <a:off x="2467812" y="5588693"/>
            <a:ext cx="2088000" cy="1260000"/>
            <a:chOff x="2465149" y="5611975"/>
            <a:chExt cx="2060879" cy="1246025"/>
          </a:xfrm>
          <a:effectLst>
            <a:glow rad="228600">
              <a:schemeClr val="accent5">
                <a:satMod val="175000"/>
                <a:alpha val="40000"/>
              </a:schemeClr>
            </a:glow>
          </a:effectLst>
        </p:grpSpPr>
        <p:sp>
          <p:nvSpPr>
            <p:cNvPr id="13" name="Graphic 19">
              <a:extLst>
                <a:ext uri="{FF2B5EF4-FFF2-40B4-BE49-F238E27FC236}">
                  <a16:creationId xmlns:a16="http://schemas.microsoft.com/office/drawing/2014/main" id="{C4D633BC-ADC1-4F93-8121-2318587D0229}"/>
                </a:ext>
              </a:extLst>
            </p:cNvPr>
            <p:cNvSpPr/>
            <p:nvPr/>
          </p:nvSpPr>
          <p:spPr>
            <a:xfrm>
              <a:off x="2465149" y="5611975"/>
              <a:ext cx="2060879" cy="1245799"/>
            </a:xfrm>
            <a:custGeom>
              <a:avLst/>
              <a:gdLst>
                <a:gd name="connsiteX0" fmla="*/ 0 w 2327194"/>
                <a:gd name="connsiteY0" fmla="*/ 0 h 782851"/>
                <a:gd name="connsiteX1" fmla="*/ 2327195 w 2327194"/>
                <a:gd name="connsiteY1" fmla="*/ 0 h 782851"/>
                <a:gd name="connsiteX2" fmla="*/ 2327195 w 2327194"/>
                <a:gd name="connsiteY2" fmla="*/ 782851 h 782851"/>
                <a:gd name="connsiteX3" fmla="*/ 0 w 2327194"/>
                <a:gd name="connsiteY3" fmla="*/ 782851 h 782851"/>
              </a:gdLst>
              <a:ahLst/>
              <a:cxnLst>
                <a:cxn ang="0">
                  <a:pos x="connsiteX0" y="connsiteY0"/>
                </a:cxn>
                <a:cxn ang="0">
                  <a:pos x="connsiteX1" y="connsiteY1"/>
                </a:cxn>
                <a:cxn ang="0">
                  <a:pos x="connsiteX2" y="connsiteY2"/>
                </a:cxn>
                <a:cxn ang="0">
                  <a:pos x="connsiteX3" y="connsiteY3"/>
                </a:cxn>
              </a:cxnLst>
              <a:rect l="l" t="t" r="r" b="b"/>
              <a:pathLst>
                <a:path w="2327194" h="782851">
                  <a:moveTo>
                    <a:pt x="0" y="0"/>
                  </a:moveTo>
                  <a:lnTo>
                    <a:pt x="2327195" y="0"/>
                  </a:lnTo>
                  <a:lnTo>
                    <a:pt x="2327195" y="782851"/>
                  </a:lnTo>
                  <a:lnTo>
                    <a:pt x="0" y="782851"/>
                  </a:lnTo>
                  <a:close/>
                </a:path>
              </a:pathLst>
            </a:custGeom>
            <a:solidFill>
              <a:schemeClr val="accent6">
                <a:lumMod val="50000"/>
              </a:schemeClr>
            </a:solidFill>
            <a:ln w="38100" cap="flat">
              <a:solidFill>
                <a:schemeClr val="tx1"/>
              </a:solidFill>
              <a:prstDash val="solid"/>
              <a:miter/>
            </a:ln>
          </p:spPr>
          <p:txBody>
            <a:bodyPr rtlCol="0" anchor="ctr"/>
            <a:lstStyle/>
            <a:p>
              <a:endParaRPr lang="en-US"/>
            </a:p>
          </p:txBody>
        </p:sp>
        <p:sp>
          <p:nvSpPr>
            <p:cNvPr id="14" name="Graphic 19">
              <a:extLst>
                <a:ext uri="{FF2B5EF4-FFF2-40B4-BE49-F238E27FC236}">
                  <a16:creationId xmlns:a16="http://schemas.microsoft.com/office/drawing/2014/main" id="{DCA1D0D5-A67A-434A-B931-B7AD1671EB83}"/>
                </a:ext>
              </a:extLst>
            </p:cNvPr>
            <p:cNvSpPr/>
            <p:nvPr/>
          </p:nvSpPr>
          <p:spPr>
            <a:xfrm>
              <a:off x="3410255" y="5611976"/>
              <a:ext cx="1115710" cy="1246024"/>
            </a:xfrm>
            <a:custGeom>
              <a:avLst/>
              <a:gdLst>
                <a:gd name="connsiteX0" fmla="*/ 0 w 1259886"/>
                <a:gd name="connsiteY0" fmla="*/ 0 h 782991"/>
                <a:gd name="connsiteX1" fmla="*/ 1259887 w 1259886"/>
                <a:gd name="connsiteY1" fmla="*/ 0 h 782991"/>
                <a:gd name="connsiteX2" fmla="*/ 1259887 w 1259886"/>
                <a:gd name="connsiteY2" fmla="*/ 782991 h 782991"/>
                <a:gd name="connsiteX3" fmla="*/ 0 w 1259886"/>
                <a:gd name="connsiteY3" fmla="*/ 782991 h 782991"/>
              </a:gdLst>
              <a:ahLst/>
              <a:cxnLst>
                <a:cxn ang="0">
                  <a:pos x="connsiteX0" y="connsiteY0"/>
                </a:cxn>
                <a:cxn ang="0">
                  <a:pos x="connsiteX1" y="connsiteY1"/>
                </a:cxn>
                <a:cxn ang="0">
                  <a:pos x="connsiteX2" y="connsiteY2"/>
                </a:cxn>
                <a:cxn ang="0">
                  <a:pos x="connsiteX3" y="connsiteY3"/>
                </a:cxn>
              </a:cxnLst>
              <a:rect l="l" t="t" r="r" b="b"/>
              <a:pathLst>
                <a:path w="1259886" h="782991">
                  <a:moveTo>
                    <a:pt x="0" y="0"/>
                  </a:moveTo>
                  <a:lnTo>
                    <a:pt x="1259887" y="0"/>
                  </a:lnTo>
                  <a:lnTo>
                    <a:pt x="1259887" y="782991"/>
                  </a:lnTo>
                  <a:lnTo>
                    <a:pt x="0" y="782991"/>
                  </a:lnTo>
                  <a:close/>
                </a:path>
              </a:pathLst>
            </a:custGeom>
            <a:solidFill>
              <a:schemeClr val="accent6"/>
            </a:solidFill>
            <a:ln w="38100" cap="flat">
              <a:solidFill>
                <a:schemeClr val="tx1"/>
              </a:solid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8A491B58-ADF9-43AB-9483-C1B507771A3F}"/>
              </a:ext>
            </a:extLst>
          </p:cNvPr>
          <p:cNvSpPr txBox="1"/>
          <p:nvPr/>
        </p:nvSpPr>
        <p:spPr>
          <a:xfrm>
            <a:off x="10545834" y="3434848"/>
            <a:ext cx="800219" cy="3413616"/>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K-Means </a:t>
            </a:r>
          </a:p>
          <a:p>
            <a:pPr algn="ctr"/>
            <a:r>
              <a:rPr lang="en-US" altLang="ko-KR" sz="2000" b="1" dirty="0">
                <a:effectLst>
                  <a:outerShdw blurRad="38100" dist="38100" dir="2700000" algn="tl">
                    <a:srgbClr val="000000">
                      <a:alpha val="43137"/>
                    </a:srgbClr>
                  </a:outerShdw>
                </a:effectLst>
                <a:cs typeface="Arial" pitchFamily="34" charset="0"/>
              </a:rPr>
              <a:t>Clustering</a:t>
            </a:r>
            <a:endParaRPr lang="ko-KR" altLang="en-US" sz="2000" b="1" dirty="0">
              <a:effectLst>
                <a:outerShdw blurRad="38100" dist="38100" dir="2700000" algn="tl">
                  <a:srgbClr val="000000">
                    <a:alpha val="43137"/>
                  </a:srgbClr>
                </a:outerShdw>
              </a:effectLst>
              <a:cs typeface="Arial" pitchFamily="34" charset="0"/>
            </a:endParaRPr>
          </a:p>
        </p:txBody>
      </p:sp>
      <p:sp>
        <p:nvSpPr>
          <p:cNvPr id="22" name="TextBox 21">
            <a:extLst>
              <a:ext uri="{FF2B5EF4-FFF2-40B4-BE49-F238E27FC236}">
                <a16:creationId xmlns:a16="http://schemas.microsoft.com/office/drawing/2014/main" id="{A1A9EBAF-07AF-41BD-95B8-668F6828B0A6}"/>
              </a:ext>
            </a:extLst>
          </p:cNvPr>
          <p:cNvSpPr txBox="1"/>
          <p:nvPr/>
        </p:nvSpPr>
        <p:spPr>
          <a:xfrm>
            <a:off x="8857388" y="4014480"/>
            <a:ext cx="800219" cy="2885912"/>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EfficientNetV2-S </a:t>
            </a:r>
          </a:p>
          <a:p>
            <a:pPr algn="ctr"/>
            <a:r>
              <a:rPr lang="en-US" altLang="ko-KR" sz="2000" b="1" dirty="0">
                <a:effectLst>
                  <a:outerShdw blurRad="38100" dist="38100" dir="2700000" algn="tl">
                    <a:srgbClr val="000000">
                      <a:alpha val="43137"/>
                    </a:srgbClr>
                  </a:outerShdw>
                </a:effectLst>
                <a:cs typeface="Arial" pitchFamily="34" charset="0"/>
              </a:rPr>
              <a:t>CNN</a:t>
            </a:r>
            <a:endParaRPr lang="ko-KR" altLang="en-US" sz="2000" b="1" dirty="0">
              <a:effectLst>
                <a:outerShdw blurRad="38100" dist="38100" dir="2700000" algn="tl">
                  <a:srgbClr val="000000">
                    <a:alpha val="43137"/>
                  </a:srgbClr>
                </a:outerShdw>
              </a:effectLst>
              <a:cs typeface="Arial" pitchFamily="34" charset="0"/>
            </a:endParaRPr>
          </a:p>
        </p:txBody>
      </p:sp>
      <p:sp>
        <p:nvSpPr>
          <p:cNvPr id="25" name="TextBox 24">
            <a:extLst>
              <a:ext uri="{FF2B5EF4-FFF2-40B4-BE49-F238E27FC236}">
                <a16:creationId xmlns:a16="http://schemas.microsoft.com/office/drawing/2014/main" id="{3EABA0D2-D704-4063-B606-F0B892235FAD}"/>
              </a:ext>
            </a:extLst>
          </p:cNvPr>
          <p:cNvSpPr txBox="1"/>
          <p:nvPr/>
        </p:nvSpPr>
        <p:spPr>
          <a:xfrm>
            <a:off x="7151810" y="4520535"/>
            <a:ext cx="800219" cy="2346296"/>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ResNet50 </a:t>
            </a:r>
          </a:p>
          <a:p>
            <a:pPr algn="ctr"/>
            <a:r>
              <a:rPr lang="en-US" altLang="ko-KR" sz="2000" b="1" dirty="0">
                <a:effectLst>
                  <a:outerShdw blurRad="38100" dist="38100" dir="2700000" algn="tl">
                    <a:srgbClr val="000000">
                      <a:alpha val="43137"/>
                    </a:srgbClr>
                  </a:outerShdw>
                </a:effectLst>
                <a:cs typeface="Arial" pitchFamily="34" charset="0"/>
              </a:rPr>
              <a:t>CNN</a:t>
            </a:r>
            <a:endParaRPr lang="ko-KR" altLang="en-US" sz="2000" b="1" dirty="0">
              <a:effectLst>
                <a:outerShdw blurRad="38100" dist="38100" dir="2700000" algn="tl">
                  <a:srgbClr val="000000">
                    <a:alpha val="43137"/>
                  </a:srgbClr>
                </a:outerShdw>
              </a:effectLst>
              <a:cs typeface="Arial" pitchFamily="34" charset="0"/>
            </a:endParaRPr>
          </a:p>
        </p:txBody>
      </p:sp>
      <p:sp>
        <p:nvSpPr>
          <p:cNvPr id="28" name="TextBox 27">
            <a:extLst>
              <a:ext uri="{FF2B5EF4-FFF2-40B4-BE49-F238E27FC236}">
                <a16:creationId xmlns:a16="http://schemas.microsoft.com/office/drawing/2014/main" id="{30BABDB3-D8B4-4E94-9C62-3FE8A0820984}"/>
              </a:ext>
            </a:extLst>
          </p:cNvPr>
          <p:cNvSpPr txBox="1"/>
          <p:nvPr/>
        </p:nvSpPr>
        <p:spPr>
          <a:xfrm>
            <a:off x="5240848" y="5102839"/>
            <a:ext cx="1107996" cy="1797553"/>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Passive Aggressive Classifier</a:t>
            </a:r>
            <a:endParaRPr lang="ko-KR" altLang="en-US" sz="2000" b="1" dirty="0">
              <a:effectLst>
                <a:outerShdw blurRad="38100" dist="38100" dir="2700000" algn="tl">
                  <a:srgbClr val="000000">
                    <a:alpha val="43137"/>
                  </a:srgbClr>
                </a:outerShdw>
              </a:effectLst>
              <a:cs typeface="Arial" pitchFamily="34" charset="0"/>
            </a:endParaRPr>
          </a:p>
        </p:txBody>
      </p:sp>
      <p:grpSp>
        <p:nvGrpSpPr>
          <p:cNvPr id="30" name="Ομάδα 29">
            <a:extLst>
              <a:ext uri="{FF2B5EF4-FFF2-40B4-BE49-F238E27FC236}">
                <a16:creationId xmlns:a16="http://schemas.microsoft.com/office/drawing/2014/main" id="{24606D0B-5773-C3C9-6073-5ECE8ECE5A07}"/>
              </a:ext>
            </a:extLst>
          </p:cNvPr>
          <p:cNvGrpSpPr/>
          <p:nvPr/>
        </p:nvGrpSpPr>
        <p:grpSpPr>
          <a:xfrm>
            <a:off x="721828" y="6133110"/>
            <a:ext cx="2088000" cy="720000"/>
            <a:chOff x="-16327" y="3975206"/>
            <a:chExt cx="2077147" cy="828001"/>
          </a:xfrm>
        </p:grpSpPr>
        <p:sp>
          <p:nvSpPr>
            <p:cNvPr id="3" name="Graphic 19">
              <a:extLst>
                <a:ext uri="{FF2B5EF4-FFF2-40B4-BE49-F238E27FC236}">
                  <a16:creationId xmlns:a16="http://schemas.microsoft.com/office/drawing/2014/main" id="{F45DC6E9-FCEF-44E2-5E04-B15569C16C9B}"/>
                </a:ext>
              </a:extLst>
            </p:cNvPr>
            <p:cNvSpPr/>
            <p:nvPr/>
          </p:nvSpPr>
          <p:spPr>
            <a:xfrm>
              <a:off x="-16327" y="3975207"/>
              <a:ext cx="2060879" cy="828000"/>
            </a:xfrm>
            <a:custGeom>
              <a:avLst/>
              <a:gdLst>
                <a:gd name="connsiteX0" fmla="*/ 0 w 2327194"/>
                <a:gd name="connsiteY0" fmla="*/ 0 h 782851"/>
                <a:gd name="connsiteX1" fmla="*/ 2327195 w 2327194"/>
                <a:gd name="connsiteY1" fmla="*/ 0 h 782851"/>
                <a:gd name="connsiteX2" fmla="*/ 2327195 w 2327194"/>
                <a:gd name="connsiteY2" fmla="*/ 782851 h 782851"/>
                <a:gd name="connsiteX3" fmla="*/ 0 w 2327194"/>
                <a:gd name="connsiteY3" fmla="*/ 782851 h 782851"/>
              </a:gdLst>
              <a:ahLst/>
              <a:cxnLst>
                <a:cxn ang="0">
                  <a:pos x="connsiteX0" y="connsiteY0"/>
                </a:cxn>
                <a:cxn ang="0">
                  <a:pos x="connsiteX1" y="connsiteY1"/>
                </a:cxn>
                <a:cxn ang="0">
                  <a:pos x="connsiteX2" y="connsiteY2"/>
                </a:cxn>
                <a:cxn ang="0">
                  <a:pos x="connsiteX3" y="connsiteY3"/>
                </a:cxn>
              </a:cxnLst>
              <a:rect l="l" t="t" r="r" b="b"/>
              <a:pathLst>
                <a:path w="2327194" h="782851">
                  <a:moveTo>
                    <a:pt x="0" y="0"/>
                  </a:moveTo>
                  <a:lnTo>
                    <a:pt x="2327195" y="0"/>
                  </a:lnTo>
                  <a:lnTo>
                    <a:pt x="2327195" y="782851"/>
                  </a:lnTo>
                  <a:lnTo>
                    <a:pt x="0" y="782851"/>
                  </a:lnTo>
                  <a:close/>
                </a:path>
              </a:pathLst>
            </a:custGeom>
            <a:solidFill>
              <a:schemeClr val="accent1">
                <a:lumMod val="50000"/>
              </a:schemeClr>
            </a:solidFill>
            <a:ln w="7003" cap="flat">
              <a:noFill/>
              <a:prstDash val="solid"/>
              <a:miter/>
            </a:ln>
          </p:spPr>
          <p:txBody>
            <a:bodyPr rtlCol="0" anchor="ctr"/>
            <a:lstStyle/>
            <a:p>
              <a:endParaRPr lang="en-US"/>
            </a:p>
          </p:txBody>
        </p:sp>
        <p:sp>
          <p:nvSpPr>
            <p:cNvPr id="4" name="Graphic 19">
              <a:extLst>
                <a:ext uri="{FF2B5EF4-FFF2-40B4-BE49-F238E27FC236}">
                  <a16:creationId xmlns:a16="http://schemas.microsoft.com/office/drawing/2014/main" id="{57C4DA63-EEFF-F4DD-A57C-BA50BA4D2ACD}"/>
                </a:ext>
              </a:extLst>
            </p:cNvPr>
            <p:cNvSpPr/>
            <p:nvPr/>
          </p:nvSpPr>
          <p:spPr>
            <a:xfrm>
              <a:off x="945110" y="3975206"/>
              <a:ext cx="1115710" cy="828001"/>
            </a:xfrm>
            <a:custGeom>
              <a:avLst/>
              <a:gdLst>
                <a:gd name="connsiteX0" fmla="*/ 0 w 1259886"/>
                <a:gd name="connsiteY0" fmla="*/ 0 h 782991"/>
                <a:gd name="connsiteX1" fmla="*/ 1259887 w 1259886"/>
                <a:gd name="connsiteY1" fmla="*/ 0 h 782991"/>
                <a:gd name="connsiteX2" fmla="*/ 1259887 w 1259886"/>
                <a:gd name="connsiteY2" fmla="*/ 782991 h 782991"/>
                <a:gd name="connsiteX3" fmla="*/ 0 w 1259886"/>
                <a:gd name="connsiteY3" fmla="*/ 782991 h 782991"/>
              </a:gdLst>
              <a:ahLst/>
              <a:cxnLst>
                <a:cxn ang="0">
                  <a:pos x="connsiteX0" y="connsiteY0"/>
                </a:cxn>
                <a:cxn ang="0">
                  <a:pos x="connsiteX1" y="connsiteY1"/>
                </a:cxn>
                <a:cxn ang="0">
                  <a:pos x="connsiteX2" y="connsiteY2"/>
                </a:cxn>
                <a:cxn ang="0">
                  <a:pos x="connsiteX3" y="connsiteY3"/>
                </a:cxn>
              </a:cxnLst>
              <a:rect l="l" t="t" r="r" b="b"/>
              <a:pathLst>
                <a:path w="1259886" h="782991">
                  <a:moveTo>
                    <a:pt x="0" y="0"/>
                  </a:moveTo>
                  <a:lnTo>
                    <a:pt x="1259887" y="0"/>
                  </a:lnTo>
                  <a:lnTo>
                    <a:pt x="1259887" y="782991"/>
                  </a:lnTo>
                  <a:lnTo>
                    <a:pt x="0" y="782991"/>
                  </a:lnTo>
                  <a:close/>
                </a:path>
              </a:pathLst>
            </a:custGeom>
            <a:solidFill>
              <a:schemeClr val="accent1"/>
            </a:solidFill>
            <a:ln w="7003" cap="flat">
              <a:noFill/>
              <a:prstDash val="solid"/>
              <a:miter/>
            </a:ln>
          </p:spPr>
          <p:txBody>
            <a:bodyPr rtlCol="0" anchor="ctr"/>
            <a:lstStyle/>
            <a:p>
              <a:endParaRPr lang="en-US"/>
            </a:p>
          </p:txBody>
        </p:sp>
      </p:grpSp>
      <p:sp>
        <p:nvSpPr>
          <p:cNvPr id="31" name="TextBox 30">
            <a:extLst>
              <a:ext uri="{FF2B5EF4-FFF2-40B4-BE49-F238E27FC236}">
                <a16:creationId xmlns:a16="http://schemas.microsoft.com/office/drawing/2014/main" id="{85E6E406-7798-4E30-9F7A-0EEBEFCBBED9}"/>
              </a:ext>
            </a:extLst>
          </p:cNvPr>
          <p:cNvSpPr txBox="1"/>
          <p:nvPr/>
        </p:nvSpPr>
        <p:spPr>
          <a:xfrm>
            <a:off x="3587714" y="5588693"/>
            <a:ext cx="800219" cy="1278138"/>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SGD Classifier</a:t>
            </a:r>
            <a:endParaRPr lang="ko-KR" altLang="en-US" sz="2000" b="1" dirty="0">
              <a:effectLst>
                <a:outerShdw blurRad="38100" dist="38100" dir="2700000" algn="tl">
                  <a:srgbClr val="000000">
                    <a:alpha val="43137"/>
                  </a:srgbClr>
                </a:outerShdw>
              </a:effectLst>
              <a:cs typeface="Arial" pitchFamily="34" charset="0"/>
            </a:endParaRPr>
          </a:p>
        </p:txBody>
      </p:sp>
      <p:grpSp>
        <p:nvGrpSpPr>
          <p:cNvPr id="33" name="Group 32">
            <a:extLst>
              <a:ext uri="{FF2B5EF4-FFF2-40B4-BE49-F238E27FC236}">
                <a16:creationId xmlns:a16="http://schemas.microsoft.com/office/drawing/2014/main" id="{719DB954-3C8D-4B1A-91C3-94D96ABA3819}"/>
              </a:ext>
            </a:extLst>
          </p:cNvPr>
          <p:cNvGrpSpPr/>
          <p:nvPr/>
        </p:nvGrpSpPr>
        <p:grpSpPr>
          <a:xfrm>
            <a:off x="1622787" y="1840311"/>
            <a:ext cx="2212156" cy="4292800"/>
            <a:chOff x="1455536" y="1562473"/>
            <a:chExt cx="2349402" cy="4559132"/>
          </a:xfrm>
        </p:grpSpPr>
        <p:sp>
          <p:nvSpPr>
            <p:cNvPr id="34" name="Graphic 19">
              <a:extLst>
                <a:ext uri="{FF2B5EF4-FFF2-40B4-BE49-F238E27FC236}">
                  <a16:creationId xmlns:a16="http://schemas.microsoft.com/office/drawing/2014/main" id="{91B5CD91-2822-4F90-ACCC-EE94C4CE55C2}"/>
                </a:ext>
              </a:extLst>
            </p:cNvPr>
            <p:cNvSpPr/>
            <p:nvPr/>
          </p:nvSpPr>
          <p:spPr>
            <a:xfrm>
              <a:off x="1826011" y="2127782"/>
              <a:ext cx="1762349" cy="3800421"/>
            </a:xfrm>
            <a:custGeom>
              <a:avLst/>
              <a:gdLst>
                <a:gd name="connsiteX0" fmla="*/ 1793926 w 1873832"/>
                <a:gd name="connsiteY0" fmla="*/ 2294684 h 4040829"/>
                <a:gd name="connsiteX1" fmla="*/ 1448124 w 1873832"/>
                <a:gd name="connsiteY1" fmla="*/ 1896851 h 4040829"/>
                <a:gd name="connsiteX2" fmla="*/ 1430407 w 1873832"/>
                <a:gd name="connsiteY2" fmla="*/ 1841668 h 4040829"/>
                <a:gd name="connsiteX3" fmla="*/ 1529217 w 1873832"/>
                <a:gd name="connsiteY3" fmla="*/ 1582702 h 4040829"/>
                <a:gd name="connsiteX4" fmla="*/ 1608070 w 1873832"/>
                <a:gd name="connsiteY4" fmla="*/ 1596217 h 4040829"/>
                <a:gd name="connsiteX5" fmla="*/ 1628658 w 1873832"/>
                <a:gd name="connsiteY5" fmla="*/ 1599789 h 4040829"/>
                <a:gd name="connsiteX6" fmla="*/ 1717664 w 1873832"/>
                <a:gd name="connsiteY6" fmla="*/ 1576189 h 4040829"/>
                <a:gd name="connsiteX7" fmla="*/ 1780830 w 1873832"/>
                <a:gd name="connsiteY7" fmla="*/ 1437532 h 4040829"/>
                <a:gd name="connsiteX8" fmla="*/ 1765144 w 1873832"/>
                <a:gd name="connsiteY8" fmla="*/ 1386341 h 4040829"/>
                <a:gd name="connsiteX9" fmla="*/ 1594624 w 1873832"/>
                <a:gd name="connsiteY9" fmla="*/ 1298455 h 4040829"/>
                <a:gd name="connsiteX10" fmla="*/ 1563671 w 1873832"/>
                <a:gd name="connsiteY10" fmla="*/ 1247895 h 4040829"/>
                <a:gd name="connsiteX11" fmla="*/ 1554778 w 1873832"/>
                <a:gd name="connsiteY11" fmla="*/ 968970 h 4040829"/>
                <a:gd name="connsiteX12" fmla="*/ 1439580 w 1873832"/>
                <a:gd name="connsiteY12" fmla="*/ 309860 h 4040829"/>
                <a:gd name="connsiteX13" fmla="*/ 1188387 w 1873832"/>
                <a:gd name="connsiteY13" fmla="*/ 8036 h 4040829"/>
                <a:gd name="connsiteX14" fmla="*/ 996789 w 1873832"/>
                <a:gd name="connsiteY14" fmla="*/ 135418 h 4040829"/>
                <a:gd name="connsiteX15" fmla="*/ 784182 w 1873832"/>
                <a:gd name="connsiteY15" fmla="*/ 370575 h 4040829"/>
                <a:gd name="connsiteX16" fmla="*/ 492372 w 1873832"/>
                <a:gd name="connsiteY16" fmla="*/ 972962 h 4040829"/>
                <a:gd name="connsiteX17" fmla="*/ 405046 w 1873832"/>
                <a:gd name="connsiteY17" fmla="*/ 1477029 h 4040829"/>
                <a:gd name="connsiteX18" fmla="*/ 382497 w 1873832"/>
                <a:gd name="connsiteY18" fmla="*/ 1727451 h 4040829"/>
                <a:gd name="connsiteX19" fmla="*/ 415550 w 1873832"/>
                <a:gd name="connsiteY19" fmla="*/ 1767158 h 4040829"/>
                <a:gd name="connsiteX20" fmla="*/ 661071 w 1873832"/>
                <a:gd name="connsiteY20" fmla="*/ 1823461 h 4040829"/>
                <a:gd name="connsiteX21" fmla="*/ 686982 w 1873832"/>
                <a:gd name="connsiteY21" fmla="*/ 1857215 h 4040829"/>
                <a:gd name="connsiteX22" fmla="*/ 0 w 1873832"/>
                <a:gd name="connsiteY22" fmla="*/ 3895331 h 4040829"/>
                <a:gd name="connsiteX23" fmla="*/ 28712 w 1873832"/>
                <a:gd name="connsiteY23" fmla="*/ 3922922 h 4040829"/>
                <a:gd name="connsiteX24" fmla="*/ 328785 w 1873832"/>
                <a:gd name="connsiteY24" fmla="*/ 4035038 h 4040829"/>
                <a:gd name="connsiteX25" fmla="*/ 374093 w 1873832"/>
                <a:gd name="connsiteY25" fmla="*/ 4031256 h 4040829"/>
                <a:gd name="connsiteX26" fmla="*/ 983273 w 1873832"/>
                <a:gd name="connsiteY26" fmla="*/ 2178576 h 4040829"/>
                <a:gd name="connsiteX27" fmla="*/ 1461359 w 1873832"/>
                <a:gd name="connsiteY27" fmla="*/ 2493986 h 4040829"/>
                <a:gd name="connsiteX28" fmla="*/ 1475645 w 1873832"/>
                <a:gd name="connsiteY28" fmla="*/ 2555541 h 4040829"/>
                <a:gd name="connsiteX29" fmla="*/ 1076131 w 1873832"/>
                <a:gd name="connsiteY29" fmla="*/ 3212060 h 4040829"/>
                <a:gd name="connsiteX30" fmla="*/ 1346652 w 1873832"/>
                <a:gd name="connsiteY30" fmla="*/ 3413043 h 4040829"/>
                <a:gd name="connsiteX31" fmla="*/ 1621865 w 1873832"/>
                <a:gd name="connsiteY31" fmla="*/ 2963388 h 4040829"/>
                <a:gd name="connsiteX32" fmla="*/ 1812833 w 1873832"/>
                <a:gd name="connsiteY32" fmla="*/ 2654492 h 4040829"/>
                <a:gd name="connsiteX33" fmla="*/ 1864515 w 1873832"/>
                <a:gd name="connsiteY33" fmla="*/ 2532712 h 4040829"/>
                <a:gd name="connsiteX34" fmla="*/ 1793926 w 1873832"/>
                <a:gd name="connsiteY34" fmla="*/ 2294684 h 40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73832" h="4040829">
                  <a:moveTo>
                    <a:pt x="1793926" y="2294684"/>
                  </a:moveTo>
                  <a:cubicBezTo>
                    <a:pt x="1666613" y="2172484"/>
                    <a:pt x="1553937" y="2037679"/>
                    <a:pt x="1448124" y="1896851"/>
                  </a:cubicBezTo>
                  <a:cubicBezTo>
                    <a:pt x="1436289" y="1881094"/>
                    <a:pt x="1419832" y="1867999"/>
                    <a:pt x="1430407" y="1841668"/>
                  </a:cubicBezTo>
                  <a:cubicBezTo>
                    <a:pt x="1454637" y="1781233"/>
                    <a:pt x="1510239" y="1596498"/>
                    <a:pt x="1529217" y="1582702"/>
                  </a:cubicBezTo>
                  <a:cubicBezTo>
                    <a:pt x="1549456" y="1567926"/>
                    <a:pt x="1581108" y="1590895"/>
                    <a:pt x="1608070" y="1596217"/>
                  </a:cubicBezTo>
                  <a:cubicBezTo>
                    <a:pt x="1614932" y="1597548"/>
                    <a:pt x="1622215" y="1597478"/>
                    <a:pt x="1628658" y="1599789"/>
                  </a:cubicBezTo>
                  <a:cubicBezTo>
                    <a:pt x="1663952" y="1612604"/>
                    <a:pt x="1696726" y="1617226"/>
                    <a:pt x="1717664" y="1576189"/>
                  </a:cubicBezTo>
                  <a:cubicBezTo>
                    <a:pt x="1742805" y="1531861"/>
                    <a:pt x="1772847" y="1489774"/>
                    <a:pt x="1780830" y="1437532"/>
                  </a:cubicBezTo>
                  <a:cubicBezTo>
                    <a:pt x="1796657" y="1414003"/>
                    <a:pt x="1794556" y="1399857"/>
                    <a:pt x="1765144" y="1386341"/>
                  </a:cubicBezTo>
                  <a:cubicBezTo>
                    <a:pt x="1707090" y="1359660"/>
                    <a:pt x="1652188" y="1326397"/>
                    <a:pt x="1594624" y="1298455"/>
                  </a:cubicBezTo>
                  <a:cubicBezTo>
                    <a:pt x="1571374" y="1287181"/>
                    <a:pt x="1562131" y="1274155"/>
                    <a:pt x="1563671" y="1247895"/>
                  </a:cubicBezTo>
                  <a:cubicBezTo>
                    <a:pt x="1569064" y="1154756"/>
                    <a:pt x="1565282" y="1061408"/>
                    <a:pt x="1554778" y="968970"/>
                  </a:cubicBezTo>
                  <a:cubicBezTo>
                    <a:pt x="1533629" y="783114"/>
                    <a:pt x="1463320" y="341163"/>
                    <a:pt x="1439580" y="309860"/>
                  </a:cubicBezTo>
                  <a:cubicBezTo>
                    <a:pt x="1375084" y="84087"/>
                    <a:pt x="1229354" y="-32791"/>
                    <a:pt x="1188387" y="8036"/>
                  </a:cubicBezTo>
                  <a:cubicBezTo>
                    <a:pt x="1137406" y="72252"/>
                    <a:pt x="1033834" y="115950"/>
                    <a:pt x="996789" y="135418"/>
                  </a:cubicBezTo>
                  <a:cubicBezTo>
                    <a:pt x="908342" y="179957"/>
                    <a:pt x="791254" y="360211"/>
                    <a:pt x="784182" y="370575"/>
                  </a:cubicBezTo>
                  <a:cubicBezTo>
                    <a:pt x="657780" y="557201"/>
                    <a:pt x="554137" y="755103"/>
                    <a:pt x="492372" y="972962"/>
                  </a:cubicBezTo>
                  <a:cubicBezTo>
                    <a:pt x="445593" y="1137809"/>
                    <a:pt x="422343" y="1306999"/>
                    <a:pt x="405046" y="1477029"/>
                  </a:cubicBezTo>
                  <a:cubicBezTo>
                    <a:pt x="396573" y="1560363"/>
                    <a:pt x="390060" y="1643977"/>
                    <a:pt x="382497" y="1727451"/>
                  </a:cubicBezTo>
                  <a:cubicBezTo>
                    <a:pt x="380256" y="1752031"/>
                    <a:pt x="388169" y="1764146"/>
                    <a:pt x="415550" y="1767158"/>
                  </a:cubicBezTo>
                  <a:cubicBezTo>
                    <a:pt x="450985" y="1771079"/>
                    <a:pt x="614082" y="1813096"/>
                    <a:pt x="661071" y="1823461"/>
                  </a:cubicBezTo>
                  <a:cubicBezTo>
                    <a:pt x="683410" y="1828363"/>
                    <a:pt x="691183" y="1835506"/>
                    <a:pt x="686982" y="1857215"/>
                  </a:cubicBezTo>
                  <a:cubicBezTo>
                    <a:pt x="678088" y="1903854"/>
                    <a:pt x="9174" y="3826702"/>
                    <a:pt x="0" y="3895331"/>
                  </a:cubicBezTo>
                  <a:cubicBezTo>
                    <a:pt x="3081" y="3911297"/>
                    <a:pt x="15476" y="3917950"/>
                    <a:pt x="28712" y="3922922"/>
                  </a:cubicBezTo>
                  <a:cubicBezTo>
                    <a:pt x="128643" y="3960527"/>
                    <a:pt x="228434" y="3998623"/>
                    <a:pt x="328785" y="4035038"/>
                  </a:cubicBezTo>
                  <a:cubicBezTo>
                    <a:pt x="343981" y="4040570"/>
                    <a:pt x="360158" y="4046172"/>
                    <a:pt x="374093" y="4031256"/>
                  </a:cubicBezTo>
                  <a:cubicBezTo>
                    <a:pt x="404276" y="3969561"/>
                    <a:pt x="962685" y="2162470"/>
                    <a:pt x="983273" y="2178576"/>
                  </a:cubicBezTo>
                  <a:cubicBezTo>
                    <a:pt x="1039646" y="2222554"/>
                    <a:pt x="1385168" y="2446716"/>
                    <a:pt x="1461359" y="2493986"/>
                  </a:cubicBezTo>
                  <a:cubicBezTo>
                    <a:pt x="1498545" y="2517095"/>
                    <a:pt x="1498755" y="2516955"/>
                    <a:pt x="1475645" y="2555541"/>
                  </a:cubicBezTo>
                  <a:cubicBezTo>
                    <a:pt x="1355266" y="2756313"/>
                    <a:pt x="1085375" y="3191892"/>
                    <a:pt x="1076131" y="3212060"/>
                  </a:cubicBezTo>
                  <a:cubicBezTo>
                    <a:pt x="1069759" y="3225926"/>
                    <a:pt x="1280335" y="3356950"/>
                    <a:pt x="1346652" y="3413043"/>
                  </a:cubicBezTo>
                  <a:cubicBezTo>
                    <a:pt x="1350784" y="3407510"/>
                    <a:pt x="1533419" y="3107227"/>
                    <a:pt x="1621865" y="2963388"/>
                  </a:cubicBezTo>
                  <a:cubicBezTo>
                    <a:pt x="1685311" y="2860306"/>
                    <a:pt x="1756950" y="2762196"/>
                    <a:pt x="1812833" y="2654492"/>
                  </a:cubicBezTo>
                  <a:cubicBezTo>
                    <a:pt x="1833142" y="2615345"/>
                    <a:pt x="1852820" y="2575709"/>
                    <a:pt x="1864515" y="2532712"/>
                  </a:cubicBezTo>
                  <a:cubicBezTo>
                    <a:pt x="1890005" y="2438803"/>
                    <a:pt x="1862134" y="2360161"/>
                    <a:pt x="1793926" y="2294684"/>
                  </a:cubicBezTo>
                  <a:close/>
                </a:path>
              </a:pathLst>
            </a:custGeom>
            <a:solidFill>
              <a:schemeClr val="tx1">
                <a:lumMod val="65000"/>
                <a:lumOff val="35000"/>
              </a:schemeClr>
            </a:solidFill>
            <a:ln w="7003" cap="flat">
              <a:noFill/>
              <a:prstDash val="solid"/>
              <a:miter/>
            </a:ln>
          </p:spPr>
          <p:txBody>
            <a:bodyPr rtlCol="0" anchor="ctr"/>
            <a:lstStyle/>
            <a:p>
              <a:endParaRPr lang="en-US" dirty="0"/>
            </a:p>
          </p:txBody>
        </p:sp>
        <p:sp>
          <p:nvSpPr>
            <p:cNvPr id="35" name="Graphic 19">
              <a:extLst>
                <a:ext uri="{FF2B5EF4-FFF2-40B4-BE49-F238E27FC236}">
                  <a16:creationId xmlns:a16="http://schemas.microsoft.com/office/drawing/2014/main" id="{FF5F4657-0EB6-41F8-A963-1428A00B5518}"/>
                </a:ext>
              </a:extLst>
            </p:cNvPr>
            <p:cNvSpPr/>
            <p:nvPr/>
          </p:nvSpPr>
          <p:spPr>
            <a:xfrm>
              <a:off x="3007088" y="1648530"/>
              <a:ext cx="522661" cy="647250"/>
            </a:xfrm>
            <a:custGeom>
              <a:avLst/>
              <a:gdLst>
                <a:gd name="connsiteX0" fmla="*/ 434353 w 555725"/>
                <a:gd name="connsiteY0" fmla="*/ 41969 h 688193"/>
                <a:gd name="connsiteX1" fmla="*/ 480642 w 555725"/>
                <a:gd name="connsiteY1" fmla="*/ 226144 h 688193"/>
                <a:gd name="connsiteX2" fmla="*/ 539816 w 555725"/>
                <a:gd name="connsiteY2" fmla="*/ 361440 h 688193"/>
                <a:gd name="connsiteX3" fmla="*/ 526441 w 555725"/>
                <a:gd name="connsiteY3" fmla="*/ 408359 h 688193"/>
                <a:gd name="connsiteX4" fmla="*/ 505992 w 555725"/>
                <a:gd name="connsiteY4" fmla="*/ 443864 h 688193"/>
                <a:gd name="connsiteX5" fmla="*/ 494157 w 555725"/>
                <a:gd name="connsiteY5" fmla="*/ 553949 h 688193"/>
                <a:gd name="connsiteX6" fmla="*/ 414255 w 555725"/>
                <a:gd name="connsiteY6" fmla="*/ 605840 h 688193"/>
                <a:gd name="connsiteX7" fmla="*/ 295556 w 555725"/>
                <a:gd name="connsiteY7" fmla="*/ 581610 h 688193"/>
                <a:gd name="connsiteX8" fmla="*/ 224827 w 555725"/>
                <a:gd name="connsiteY8" fmla="*/ 606961 h 688193"/>
                <a:gd name="connsiteX9" fmla="*/ 162711 w 555725"/>
                <a:gd name="connsiteY9" fmla="*/ 688194 h 688193"/>
                <a:gd name="connsiteX10" fmla="*/ 34138 w 555725"/>
                <a:gd name="connsiteY10" fmla="*/ 524607 h 688193"/>
                <a:gd name="connsiteX11" fmla="*/ 29307 w 555725"/>
                <a:gd name="connsiteY11" fmla="*/ 474186 h 688193"/>
                <a:gd name="connsiteX12" fmla="*/ 74825 w 555725"/>
                <a:gd name="connsiteY12" fmla="*/ 401426 h 688193"/>
                <a:gd name="connsiteX13" fmla="*/ 106408 w 555725"/>
                <a:gd name="connsiteY13" fmla="*/ 283568 h 688193"/>
                <a:gd name="connsiteX14" fmla="*/ 353049 w 555725"/>
                <a:gd name="connsiteY14" fmla="*/ 1562 h 688193"/>
                <a:gd name="connsiteX15" fmla="*/ 434353 w 555725"/>
                <a:gd name="connsiteY15" fmla="*/ 41969 h 68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725" h="688193">
                  <a:moveTo>
                    <a:pt x="434353" y="41969"/>
                  </a:moveTo>
                  <a:cubicBezTo>
                    <a:pt x="465796" y="99252"/>
                    <a:pt x="474899" y="163119"/>
                    <a:pt x="480642" y="226144"/>
                  </a:cubicBezTo>
                  <a:cubicBezTo>
                    <a:pt x="485544" y="279576"/>
                    <a:pt x="515656" y="318372"/>
                    <a:pt x="539816" y="361440"/>
                  </a:cubicBezTo>
                  <a:cubicBezTo>
                    <a:pt x="551021" y="381468"/>
                    <a:pt x="575040" y="403807"/>
                    <a:pt x="526441" y="408359"/>
                  </a:cubicBezTo>
                  <a:cubicBezTo>
                    <a:pt x="508513" y="410040"/>
                    <a:pt x="506482" y="427547"/>
                    <a:pt x="505992" y="443864"/>
                  </a:cubicBezTo>
                  <a:cubicBezTo>
                    <a:pt x="504872" y="480769"/>
                    <a:pt x="509143" y="518094"/>
                    <a:pt x="494157" y="553949"/>
                  </a:cubicBezTo>
                  <a:cubicBezTo>
                    <a:pt x="477560" y="593515"/>
                    <a:pt x="456482" y="608081"/>
                    <a:pt x="414255" y="605840"/>
                  </a:cubicBezTo>
                  <a:cubicBezTo>
                    <a:pt x="373428" y="603669"/>
                    <a:pt x="333161" y="597017"/>
                    <a:pt x="295556" y="581610"/>
                  </a:cubicBezTo>
                  <a:cubicBezTo>
                    <a:pt x="262012" y="567815"/>
                    <a:pt x="242474" y="576358"/>
                    <a:pt x="224827" y="606961"/>
                  </a:cubicBezTo>
                  <a:cubicBezTo>
                    <a:pt x="211241" y="630490"/>
                    <a:pt x="186661" y="671877"/>
                    <a:pt x="162711" y="688194"/>
                  </a:cubicBezTo>
                  <a:cubicBezTo>
                    <a:pt x="158790" y="685533"/>
                    <a:pt x="94363" y="555279"/>
                    <a:pt x="34138" y="524607"/>
                  </a:cubicBezTo>
                  <a:cubicBezTo>
                    <a:pt x="-10540" y="501847"/>
                    <a:pt x="-10540" y="501847"/>
                    <a:pt x="29307" y="474186"/>
                  </a:cubicBezTo>
                  <a:cubicBezTo>
                    <a:pt x="54797" y="456469"/>
                    <a:pt x="63551" y="427967"/>
                    <a:pt x="74825" y="401426"/>
                  </a:cubicBezTo>
                  <a:cubicBezTo>
                    <a:pt x="90862" y="363681"/>
                    <a:pt x="97935" y="323204"/>
                    <a:pt x="106408" y="283568"/>
                  </a:cubicBezTo>
                  <a:cubicBezTo>
                    <a:pt x="127487" y="184547"/>
                    <a:pt x="295696" y="-19867"/>
                    <a:pt x="353049" y="1562"/>
                  </a:cubicBezTo>
                  <a:cubicBezTo>
                    <a:pt x="368736" y="7305"/>
                    <a:pt x="426790" y="26072"/>
                    <a:pt x="434353" y="41969"/>
                  </a:cubicBezTo>
                  <a:close/>
                </a:path>
              </a:pathLst>
            </a:custGeom>
            <a:solidFill>
              <a:srgbClr val="F7BB9B"/>
            </a:solidFill>
            <a:ln w="7003" cap="flat">
              <a:noFill/>
              <a:prstDash val="solid"/>
              <a:miter/>
            </a:ln>
          </p:spPr>
          <p:txBody>
            <a:bodyPr rtlCol="0" anchor="ctr"/>
            <a:lstStyle/>
            <a:p>
              <a:endParaRPr lang="en-US"/>
            </a:p>
          </p:txBody>
        </p:sp>
        <p:sp>
          <p:nvSpPr>
            <p:cNvPr id="36" name="Graphic 19">
              <a:extLst>
                <a:ext uri="{FF2B5EF4-FFF2-40B4-BE49-F238E27FC236}">
                  <a16:creationId xmlns:a16="http://schemas.microsoft.com/office/drawing/2014/main" id="{0DB210B5-E1C8-4899-9367-8D5C0F69DEF3}"/>
                </a:ext>
              </a:extLst>
            </p:cNvPr>
            <p:cNvSpPr/>
            <p:nvPr/>
          </p:nvSpPr>
          <p:spPr>
            <a:xfrm>
              <a:off x="3441483" y="3479853"/>
              <a:ext cx="363455" cy="262328"/>
            </a:xfrm>
            <a:custGeom>
              <a:avLst/>
              <a:gdLst>
                <a:gd name="connsiteX0" fmla="*/ 0 w 386448"/>
                <a:gd name="connsiteY0" fmla="*/ 138657 h 278923"/>
                <a:gd name="connsiteX1" fmla="*/ 63166 w 386448"/>
                <a:gd name="connsiteY1" fmla="*/ 0 h 278923"/>
                <a:gd name="connsiteX2" fmla="*/ 243210 w 386448"/>
                <a:gd name="connsiteY2" fmla="*/ 22619 h 278923"/>
                <a:gd name="connsiteX3" fmla="*/ 347973 w 386448"/>
                <a:gd name="connsiteY3" fmla="*/ 52732 h 278923"/>
                <a:gd name="connsiteX4" fmla="*/ 378435 w 386448"/>
                <a:gd name="connsiteY4" fmla="*/ 192439 h 278923"/>
                <a:gd name="connsiteX5" fmla="*/ 330816 w 386448"/>
                <a:gd name="connsiteY5" fmla="*/ 241319 h 278923"/>
                <a:gd name="connsiteX6" fmla="*/ 113587 w 386448"/>
                <a:gd name="connsiteY6" fmla="*/ 234596 h 278923"/>
                <a:gd name="connsiteX7" fmla="*/ 0 w 386448"/>
                <a:gd name="connsiteY7" fmla="*/ 138657 h 27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48" h="278923">
                  <a:moveTo>
                    <a:pt x="0" y="138657"/>
                  </a:moveTo>
                  <a:cubicBezTo>
                    <a:pt x="11135" y="87886"/>
                    <a:pt x="41877" y="46149"/>
                    <a:pt x="63166" y="0"/>
                  </a:cubicBezTo>
                  <a:cubicBezTo>
                    <a:pt x="120940" y="25350"/>
                    <a:pt x="180814" y="34874"/>
                    <a:pt x="243210" y="22619"/>
                  </a:cubicBezTo>
                  <a:cubicBezTo>
                    <a:pt x="283546" y="14706"/>
                    <a:pt x="321082" y="19748"/>
                    <a:pt x="347973" y="52732"/>
                  </a:cubicBezTo>
                  <a:cubicBezTo>
                    <a:pt x="381026" y="93348"/>
                    <a:pt x="397343" y="139987"/>
                    <a:pt x="378435" y="192439"/>
                  </a:cubicBezTo>
                  <a:cubicBezTo>
                    <a:pt x="370242" y="215198"/>
                    <a:pt x="350774" y="229204"/>
                    <a:pt x="330816" y="241319"/>
                  </a:cubicBezTo>
                  <a:cubicBezTo>
                    <a:pt x="247131" y="291880"/>
                    <a:pt x="184946" y="293210"/>
                    <a:pt x="113587" y="234596"/>
                  </a:cubicBezTo>
                  <a:cubicBezTo>
                    <a:pt x="75281" y="203013"/>
                    <a:pt x="34804" y="174161"/>
                    <a:pt x="0" y="138657"/>
                  </a:cubicBezTo>
                  <a:close/>
                </a:path>
              </a:pathLst>
            </a:custGeom>
            <a:solidFill>
              <a:srgbClr val="F6BB9B"/>
            </a:solidFill>
            <a:ln w="7003" cap="flat">
              <a:noFill/>
              <a:prstDash val="solid"/>
              <a:miter/>
            </a:ln>
          </p:spPr>
          <p:txBody>
            <a:bodyPr rtlCol="0" anchor="ctr"/>
            <a:lstStyle/>
            <a:p>
              <a:endParaRPr lang="en-US"/>
            </a:p>
          </p:txBody>
        </p:sp>
        <p:sp>
          <p:nvSpPr>
            <p:cNvPr id="37" name="Graphic 19">
              <a:extLst>
                <a:ext uri="{FF2B5EF4-FFF2-40B4-BE49-F238E27FC236}">
                  <a16:creationId xmlns:a16="http://schemas.microsoft.com/office/drawing/2014/main" id="{21F17205-047D-4EED-B4DF-4FA5AD816591}"/>
                </a:ext>
              </a:extLst>
            </p:cNvPr>
            <p:cNvSpPr/>
            <p:nvPr/>
          </p:nvSpPr>
          <p:spPr>
            <a:xfrm>
              <a:off x="1751829" y="5791096"/>
              <a:ext cx="752825" cy="330509"/>
            </a:xfrm>
            <a:custGeom>
              <a:avLst/>
              <a:gdLst>
                <a:gd name="connsiteX0" fmla="*/ 448346 w 800448"/>
                <a:gd name="connsiteY0" fmla="*/ 133755 h 351418"/>
                <a:gd name="connsiteX1" fmla="*/ 786795 w 800448"/>
                <a:gd name="connsiteY1" fmla="*/ 313309 h 351418"/>
                <a:gd name="connsiteX2" fmla="*/ 544775 w 800448"/>
                <a:gd name="connsiteY2" fmla="*/ 346082 h 351418"/>
                <a:gd name="connsiteX3" fmla="*/ 323274 w 800448"/>
                <a:gd name="connsiteY3" fmla="*/ 348813 h 351418"/>
                <a:gd name="connsiteX4" fmla="*/ 300445 w 800448"/>
                <a:gd name="connsiteY4" fmla="*/ 342441 h 351418"/>
                <a:gd name="connsiteX5" fmla="*/ 242321 w 800448"/>
                <a:gd name="connsiteY5" fmla="*/ 287188 h 351418"/>
                <a:gd name="connsiteX6" fmla="*/ 202755 w 800448"/>
                <a:gd name="connsiteY6" fmla="*/ 284877 h 351418"/>
                <a:gd name="connsiteX7" fmla="*/ 140079 w 800448"/>
                <a:gd name="connsiteY7" fmla="*/ 283477 h 351418"/>
                <a:gd name="connsiteX8" fmla="*/ 16128 w 800448"/>
                <a:gd name="connsiteY8" fmla="*/ 176193 h 351418"/>
                <a:gd name="connsiteX9" fmla="*/ 6815 w 800448"/>
                <a:gd name="connsiteY9" fmla="*/ 132775 h 351418"/>
                <a:gd name="connsiteX10" fmla="*/ 82236 w 800448"/>
                <a:gd name="connsiteY10" fmla="*/ 0 h 351418"/>
                <a:gd name="connsiteX11" fmla="*/ 448346 w 800448"/>
                <a:gd name="connsiteY11" fmla="*/ 133755 h 35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448" h="351418">
                  <a:moveTo>
                    <a:pt x="448346" y="133755"/>
                  </a:moveTo>
                  <a:cubicBezTo>
                    <a:pt x="508010" y="197551"/>
                    <a:pt x="716766" y="250283"/>
                    <a:pt x="786795" y="313309"/>
                  </a:cubicBezTo>
                  <a:cubicBezTo>
                    <a:pt x="850871" y="367581"/>
                    <a:pt x="675799" y="348813"/>
                    <a:pt x="544775" y="346082"/>
                  </a:cubicBezTo>
                  <a:cubicBezTo>
                    <a:pt x="471035" y="349723"/>
                    <a:pt x="397085" y="348673"/>
                    <a:pt x="323274" y="348813"/>
                  </a:cubicBezTo>
                  <a:cubicBezTo>
                    <a:pt x="315641" y="348813"/>
                    <a:pt x="308008" y="344682"/>
                    <a:pt x="300445" y="342441"/>
                  </a:cubicBezTo>
                  <a:cubicBezTo>
                    <a:pt x="280907" y="324163"/>
                    <a:pt x="260039" y="307146"/>
                    <a:pt x="242321" y="287188"/>
                  </a:cubicBezTo>
                  <a:cubicBezTo>
                    <a:pt x="228246" y="271292"/>
                    <a:pt x="216621" y="268840"/>
                    <a:pt x="202755" y="284877"/>
                  </a:cubicBezTo>
                  <a:cubicBezTo>
                    <a:pt x="181046" y="310017"/>
                    <a:pt x="162769" y="304905"/>
                    <a:pt x="140079" y="283477"/>
                  </a:cubicBezTo>
                  <a:cubicBezTo>
                    <a:pt x="100443" y="245941"/>
                    <a:pt x="58426" y="210787"/>
                    <a:pt x="16128" y="176193"/>
                  </a:cubicBezTo>
                  <a:cubicBezTo>
                    <a:pt x="-118" y="162887"/>
                    <a:pt x="-5650" y="151962"/>
                    <a:pt x="6815" y="132775"/>
                  </a:cubicBezTo>
                  <a:cubicBezTo>
                    <a:pt x="34616" y="90057"/>
                    <a:pt x="51143" y="40897"/>
                    <a:pt x="82236" y="0"/>
                  </a:cubicBezTo>
                  <a:cubicBezTo>
                    <a:pt x="84547" y="11135"/>
                    <a:pt x="333289" y="101262"/>
                    <a:pt x="448346" y="133755"/>
                  </a:cubicBezTo>
                  <a:close/>
                </a:path>
              </a:pathLst>
            </a:custGeom>
            <a:solidFill>
              <a:srgbClr val="040404"/>
            </a:solidFill>
            <a:ln w="7003" cap="flat">
              <a:noFill/>
              <a:prstDash val="solid"/>
              <a:miter/>
            </a:ln>
          </p:spPr>
          <p:txBody>
            <a:bodyPr rtlCol="0" anchor="ctr"/>
            <a:lstStyle/>
            <a:p>
              <a:endParaRPr lang="en-US"/>
            </a:p>
          </p:txBody>
        </p:sp>
        <p:sp>
          <p:nvSpPr>
            <p:cNvPr id="38" name="Graphic 19">
              <a:extLst>
                <a:ext uri="{FF2B5EF4-FFF2-40B4-BE49-F238E27FC236}">
                  <a16:creationId xmlns:a16="http://schemas.microsoft.com/office/drawing/2014/main" id="{D9FBA510-6B44-4CD1-88F7-EA0DF03555E0}"/>
                </a:ext>
              </a:extLst>
            </p:cNvPr>
            <p:cNvSpPr/>
            <p:nvPr/>
          </p:nvSpPr>
          <p:spPr>
            <a:xfrm>
              <a:off x="2675571" y="5155282"/>
              <a:ext cx="812927" cy="428878"/>
            </a:xfrm>
            <a:custGeom>
              <a:avLst/>
              <a:gdLst>
                <a:gd name="connsiteX0" fmla="*/ 845107 w 864351"/>
                <a:gd name="connsiteY0" fmla="*/ 376590 h 456007"/>
                <a:gd name="connsiteX1" fmla="*/ 768355 w 864351"/>
                <a:gd name="connsiteY1" fmla="*/ 345147 h 456007"/>
                <a:gd name="connsiteX2" fmla="*/ 601337 w 864351"/>
                <a:gd name="connsiteY2" fmla="*/ 313914 h 456007"/>
                <a:gd name="connsiteX3" fmla="*/ 537891 w 864351"/>
                <a:gd name="connsiteY3" fmla="*/ 277009 h 456007"/>
                <a:gd name="connsiteX4" fmla="*/ 226753 w 864351"/>
                <a:gd name="connsiteY4" fmla="*/ 17623 h 456007"/>
                <a:gd name="connsiteX5" fmla="*/ 178223 w 864351"/>
                <a:gd name="connsiteY5" fmla="*/ 21404 h 456007"/>
                <a:gd name="connsiteX6" fmla="*/ 98180 w 864351"/>
                <a:gd name="connsiteY6" fmla="*/ 118464 h 456007"/>
                <a:gd name="connsiteX7" fmla="*/ 22759 w 864351"/>
                <a:gd name="connsiteY7" fmla="*/ 287233 h 456007"/>
                <a:gd name="connsiteX8" fmla="*/ 0 w 864351"/>
                <a:gd name="connsiteY8" fmla="*/ 345007 h 456007"/>
                <a:gd name="connsiteX9" fmla="*/ 221011 w 864351"/>
                <a:gd name="connsiteY9" fmla="*/ 450050 h 456007"/>
                <a:gd name="connsiteX10" fmla="*/ 237888 w 864351"/>
                <a:gd name="connsiteY10" fmla="*/ 426170 h 456007"/>
                <a:gd name="connsiteX11" fmla="*/ 262608 w 864351"/>
                <a:gd name="connsiteY11" fmla="*/ 410624 h 456007"/>
                <a:gd name="connsiteX12" fmla="*/ 406377 w 864351"/>
                <a:gd name="connsiteY12" fmla="*/ 455302 h 456007"/>
                <a:gd name="connsiteX13" fmla="*/ 736912 w 864351"/>
                <a:gd name="connsiteY13" fmla="*/ 455582 h 456007"/>
                <a:gd name="connsiteX14" fmla="*/ 824168 w 864351"/>
                <a:gd name="connsiteY14" fmla="*/ 442627 h 456007"/>
                <a:gd name="connsiteX15" fmla="*/ 845107 w 864351"/>
                <a:gd name="connsiteY15" fmla="*/ 376590 h 45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4351" h="456007">
                  <a:moveTo>
                    <a:pt x="845107" y="376590"/>
                  </a:moveTo>
                  <a:cubicBezTo>
                    <a:pt x="822627" y="360483"/>
                    <a:pt x="795526" y="352220"/>
                    <a:pt x="768355" y="345147"/>
                  </a:cubicBezTo>
                  <a:cubicBezTo>
                    <a:pt x="713383" y="330791"/>
                    <a:pt x="657570" y="321267"/>
                    <a:pt x="601337" y="313914"/>
                  </a:cubicBezTo>
                  <a:cubicBezTo>
                    <a:pt x="586070" y="311953"/>
                    <a:pt x="549305" y="288423"/>
                    <a:pt x="537891" y="277009"/>
                  </a:cubicBezTo>
                  <a:cubicBezTo>
                    <a:pt x="451755" y="190944"/>
                    <a:pt x="289079" y="71194"/>
                    <a:pt x="226753" y="17623"/>
                  </a:cubicBezTo>
                  <a:cubicBezTo>
                    <a:pt x="198671" y="-6537"/>
                    <a:pt x="210436" y="-6397"/>
                    <a:pt x="178223" y="21404"/>
                  </a:cubicBezTo>
                  <a:cubicBezTo>
                    <a:pt x="150562" y="52987"/>
                    <a:pt x="122690" y="84500"/>
                    <a:pt x="98180" y="118464"/>
                  </a:cubicBezTo>
                  <a:cubicBezTo>
                    <a:pt x="52452" y="181770"/>
                    <a:pt x="14776" y="201798"/>
                    <a:pt x="22759" y="287233"/>
                  </a:cubicBezTo>
                  <a:cubicBezTo>
                    <a:pt x="24090" y="301099"/>
                    <a:pt x="10014" y="324278"/>
                    <a:pt x="0" y="345007"/>
                  </a:cubicBezTo>
                  <a:cubicBezTo>
                    <a:pt x="31863" y="372458"/>
                    <a:pt x="221011" y="450050"/>
                    <a:pt x="221011" y="450050"/>
                  </a:cubicBezTo>
                  <a:cubicBezTo>
                    <a:pt x="221641" y="449069"/>
                    <a:pt x="237607" y="427010"/>
                    <a:pt x="237888" y="426170"/>
                  </a:cubicBezTo>
                  <a:cubicBezTo>
                    <a:pt x="241879" y="414545"/>
                    <a:pt x="254274" y="399629"/>
                    <a:pt x="262608" y="410624"/>
                  </a:cubicBezTo>
                  <a:cubicBezTo>
                    <a:pt x="298532" y="458033"/>
                    <a:pt x="355396" y="456002"/>
                    <a:pt x="406377" y="455302"/>
                  </a:cubicBezTo>
                  <a:cubicBezTo>
                    <a:pt x="516462" y="456562"/>
                    <a:pt x="626687" y="455792"/>
                    <a:pt x="736912" y="455582"/>
                  </a:cubicBezTo>
                  <a:cubicBezTo>
                    <a:pt x="764924" y="455512"/>
                    <a:pt x="797347" y="450190"/>
                    <a:pt x="824168" y="442627"/>
                  </a:cubicBezTo>
                  <a:cubicBezTo>
                    <a:pt x="863104" y="431702"/>
                    <a:pt x="880611" y="402150"/>
                    <a:pt x="845107" y="376590"/>
                  </a:cubicBezTo>
                  <a:close/>
                </a:path>
              </a:pathLst>
            </a:custGeom>
            <a:solidFill>
              <a:srgbClr val="010101"/>
            </a:solidFill>
            <a:ln w="7003" cap="flat">
              <a:noFill/>
              <a:prstDash val="solid"/>
              <a:miter/>
            </a:ln>
          </p:spPr>
          <p:txBody>
            <a:bodyPr rtlCol="0" anchor="ctr"/>
            <a:lstStyle/>
            <a:p>
              <a:endParaRPr lang="en-US"/>
            </a:p>
          </p:txBody>
        </p:sp>
        <p:sp>
          <p:nvSpPr>
            <p:cNvPr id="39" name="Graphic 19">
              <a:extLst>
                <a:ext uri="{FF2B5EF4-FFF2-40B4-BE49-F238E27FC236}">
                  <a16:creationId xmlns:a16="http://schemas.microsoft.com/office/drawing/2014/main" id="{936C2675-DA18-4E1E-B652-DBB73C1E8BEB}"/>
                </a:ext>
              </a:extLst>
            </p:cNvPr>
            <p:cNvSpPr/>
            <p:nvPr/>
          </p:nvSpPr>
          <p:spPr>
            <a:xfrm>
              <a:off x="2923345" y="2116634"/>
              <a:ext cx="257442" cy="1433784"/>
            </a:xfrm>
            <a:custGeom>
              <a:avLst/>
              <a:gdLst>
                <a:gd name="connsiteX0" fmla="*/ 35505 w 273727"/>
                <a:gd name="connsiteY0" fmla="*/ 12115 h 1524483"/>
                <a:gd name="connsiteX1" fmla="*/ 209036 w 273727"/>
                <a:gd name="connsiteY1" fmla="*/ 211557 h 1524483"/>
                <a:gd name="connsiteX2" fmla="*/ 221991 w 273727"/>
                <a:gd name="connsiteY2" fmla="*/ 262118 h 1524483"/>
                <a:gd name="connsiteX3" fmla="*/ 263938 w 273727"/>
                <a:gd name="connsiteY3" fmla="*/ 568773 h 1524483"/>
                <a:gd name="connsiteX4" fmla="*/ 248882 w 273727"/>
                <a:gd name="connsiteY4" fmla="*/ 826899 h 1524483"/>
                <a:gd name="connsiteX5" fmla="*/ 159245 w 273727"/>
                <a:gd name="connsiteY5" fmla="*/ 1208486 h 1524483"/>
                <a:gd name="connsiteX6" fmla="*/ 0 w 273727"/>
                <a:gd name="connsiteY6" fmla="*/ 1459048 h 1524483"/>
                <a:gd name="connsiteX7" fmla="*/ 16877 w 273727"/>
                <a:gd name="connsiteY7" fmla="*/ 1468012 h 1524483"/>
                <a:gd name="connsiteX8" fmla="*/ 129553 w 273727"/>
                <a:gd name="connsiteY8" fmla="*/ 1514231 h 1524483"/>
                <a:gd name="connsiteX9" fmla="*/ 180954 w 273727"/>
                <a:gd name="connsiteY9" fmla="*/ 1482018 h 1524483"/>
                <a:gd name="connsiteX10" fmla="*/ 222411 w 273727"/>
                <a:gd name="connsiteY10" fmla="*/ 1213108 h 1524483"/>
                <a:gd name="connsiteX11" fmla="*/ 264148 w 273727"/>
                <a:gd name="connsiteY11" fmla="*/ 916186 h 1524483"/>
                <a:gd name="connsiteX12" fmla="*/ 273322 w 273727"/>
                <a:gd name="connsiteY12" fmla="*/ 351964 h 1524483"/>
                <a:gd name="connsiteX13" fmla="*/ 260927 w 273727"/>
                <a:gd name="connsiteY13" fmla="*/ 212747 h 1524483"/>
                <a:gd name="connsiteX14" fmla="*/ 91247 w 273727"/>
                <a:gd name="connsiteY14" fmla="*/ 0 h 1524483"/>
                <a:gd name="connsiteX15" fmla="*/ 34804 w 273727"/>
                <a:gd name="connsiteY15" fmla="*/ 9524 h 1524483"/>
                <a:gd name="connsiteX16" fmla="*/ 35505 w 273727"/>
                <a:gd name="connsiteY16" fmla="*/ 12115 h 152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727" h="1524483">
                  <a:moveTo>
                    <a:pt x="35505" y="12115"/>
                  </a:moveTo>
                  <a:cubicBezTo>
                    <a:pt x="134875" y="42437"/>
                    <a:pt x="187677" y="113236"/>
                    <a:pt x="209036" y="211557"/>
                  </a:cubicBezTo>
                  <a:cubicBezTo>
                    <a:pt x="212747" y="228574"/>
                    <a:pt x="218770" y="245101"/>
                    <a:pt x="221991" y="262118"/>
                  </a:cubicBezTo>
                  <a:cubicBezTo>
                    <a:pt x="241179" y="363659"/>
                    <a:pt x="267230" y="464501"/>
                    <a:pt x="263938" y="568773"/>
                  </a:cubicBezTo>
                  <a:cubicBezTo>
                    <a:pt x="261277" y="654909"/>
                    <a:pt x="256095" y="741044"/>
                    <a:pt x="248882" y="826899"/>
                  </a:cubicBezTo>
                  <a:cubicBezTo>
                    <a:pt x="237818" y="958343"/>
                    <a:pt x="213798" y="1087196"/>
                    <a:pt x="159245" y="1208486"/>
                  </a:cubicBezTo>
                  <a:cubicBezTo>
                    <a:pt x="118489" y="1299103"/>
                    <a:pt x="63236" y="1380966"/>
                    <a:pt x="0" y="1459048"/>
                  </a:cubicBezTo>
                  <a:cubicBezTo>
                    <a:pt x="6933" y="1462760"/>
                    <a:pt x="11695" y="1465841"/>
                    <a:pt x="16877" y="1468012"/>
                  </a:cubicBezTo>
                  <a:cubicBezTo>
                    <a:pt x="54342" y="1483558"/>
                    <a:pt x="91668" y="1499595"/>
                    <a:pt x="129553" y="1514231"/>
                  </a:cubicBezTo>
                  <a:cubicBezTo>
                    <a:pt x="174231" y="1531458"/>
                    <a:pt x="173671" y="1530828"/>
                    <a:pt x="180954" y="1482018"/>
                  </a:cubicBezTo>
                  <a:cubicBezTo>
                    <a:pt x="194330" y="1392311"/>
                    <a:pt x="209386" y="1302884"/>
                    <a:pt x="222411" y="1213108"/>
                  </a:cubicBezTo>
                  <a:cubicBezTo>
                    <a:pt x="236697" y="1114157"/>
                    <a:pt x="261557" y="1016327"/>
                    <a:pt x="264148" y="916186"/>
                  </a:cubicBezTo>
                  <a:cubicBezTo>
                    <a:pt x="269261" y="718074"/>
                    <a:pt x="270661" y="550146"/>
                    <a:pt x="273322" y="351964"/>
                  </a:cubicBezTo>
                  <a:cubicBezTo>
                    <a:pt x="275913" y="302944"/>
                    <a:pt x="265409" y="261487"/>
                    <a:pt x="260927" y="212747"/>
                  </a:cubicBezTo>
                  <a:cubicBezTo>
                    <a:pt x="251823" y="109105"/>
                    <a:pt x="158475" y="26261"/>
                    <a:pt x="91247" y="0"/>
                  </a:cubicBezTo>
                  <a:lnTo>
                    <a:pt x="34804" y="9524"/>
                  </a:lnTo>
                  <a:cubicBezTo>
                    <a:pt x="35014" y="10504"/>
                    <a:pt x="35295" y="11275"/>
                    <a:pt x="35505" y="12115"/>
                  </a:cubicBezTo>
                  <a:close/>
                </a:path>
              </a:pathLst>
            </a:custGeom>
            <a:solidFill>
              <a:schemeClr val="accent4">
                <a:lumMod val="60000"/>
                <a:lumOff val="40000"/>
              </a:schemeClr>
            </a:solidFill>
            <a:ln w="7003" cap="flat">
              <a:noFill/>
              <a:prstDash val="solid"/>
              <a:miter/>
            </a:ln>
          </p:spPr>
          <p:txBody>
            <a:bodyPr rtlCol="0" anchor="ctr"/>
            <a:lstStyle/>
            <a:p>
              <a:endParaRPr lang="en-US"/>
            </a:p>
          </p:txBody>
        </p:sp>
        <p:sp>
          <p:nvSpPr>
            <p:cNvPr id="40" name="Graphic 19">
              <a:extLst>
                <a:ext uri="{FF2B5EF4-FFF2-40B4-BE49-F238E27FC236}">
                  <a16:creationId xmlns:a16="http://schemas.microsoft.com/office/drawing/2014/main" id="{BD26901D-2344-447F-8F38-8AAD4089C542}"/>
                </a:ext>
              </a:extLst>
            </p:cNvPr>
            <p:cNvSpPr/>
            <p:nvPr/>
          </p:nvSpPr>
          <p:spPr>
            <a:xfrm>
              <a:off x="2866397" y="1562473"/>
              <a:ext cx="559141" cy="563183"/>
            </a:xfrm>
            <a:custGeom>
              <a:avLst/>
              <a:gdLst>
                <a:gd name="connsiteX0" fmla="*/ 589686 w 594511"/>
                <a:gd name="connsiteY0" fmla="*/ 53146 h 598810"/>
                <a:gd name="connsiteX1" fmla="*/ 585205 w 594511"/>
                <a:gd name="connsiteY1" fmla="*/ 42222 h 598810"/>
                <a:gd name="connsiteX2" fmla="*/ 554462 w 594511"/>
                <a:gd name="connsiteY2" fmla="*/ 30667 h 598810"/>
                <a:gd name="connsiteX3" fmla="*/ 488635 w 594511"/>
                <a:gd name="connsiteY3" fmla="*/ 43692 h 598810"/>
                <a:gd name="connsiteX4" fmla="*/ 488635 w 594511"/>
                <a:gd name="connsiteY4" fmla="*/ 43692 h 598810"/>
                <a:gd name="connsiteX5" fmla="*/ 405161 w 594511"/>
                <a:gd name="connsiteY5" fmla="*/ 6857 h 598810"/>
                <a:gd name="connsiteX6" fmla="*/ 404951 w 594511"/>
                <a:gd name="connsiteY6" fmla="*/ 6787 h 598810"/>
                <a:gd name="connsiteX7" fmla="*/ 404741 w 594511"/>
                <a:gd name="connsiteY7" fmla="*/ 6787 h 598810"/>
                <a:gd name="connsiteX8" fmla="*/ 326658 w 594511"/>
                <a:gd name="connsiteY8" fmla="*/ 64 h 598810"/>
                <a:gd name="connsiteX9" fmla="*/ 326658 w 594511"/>
                <a:gd name="connsiteY9" fmla="*/ 64 h 598810"/>
                <a:gd name="connsiteX10" fmla="*/ 326658 w 594511"/>
                <a:gd name="connsiteY10" fmla="*/ 64 h 598810"/>
                <a:gd name="connsiteX11" fmla="*/ 226517 w 594511"/>
                <a:gd name="connsiteY11" fmla="*/ 20023 h 598810"/>
                <a:gd name="connsiteX12" fmla="*/ 225467 w 594511"/>
                <a:gd name="connsiteY12" fmla="*/ 20233 h 598810"/>
                <a:gd name="connsiteX13" fmla="*/ 224907 w 594511"/>
                <a:gd name="connsiteY13" fmla="*/ 20583 h 598810"/>
                <a:gd name="connsiteX14" fmla="*/ 47104 w 594511"/>
                <a:gd name="connsiteY14" fmla="*/ 142853 h 598810"/>
                <a:gd name="connsiteX15" fmla="*/ 19442 w 594511"/>
                <a:gd name="connsiteY15" fmla="*/ 194884 h 598810"/>
                <a:gd name="connsiteX16" fmla="*/ 19373 w 594511"/>
                <a:gd name="connsiteY16" fmla="*/ 194954 h 598810"/>
                <a:gd name="connsiteX17" fmla="*/ 19373 w 594511"/>
                <a:gd name="connsiteY17" fmla="*/ 195094 h 598810"/>
                <a:gd name="connsiteX18" fmla="*/ 95494 w 594511"/>
                <a:gd name="connsiteY18" fmla="*/ 598810 h 598810"/>
                <a:gd name="connsiteX19" fmla="*/ 151937 w 594511"/>
                <a:gd name="connsiteY19" fmla="*/ 589286 h 598810"/>
                <a:gd name="connsiteX20" fmla="*/ 151587 w 594511"/>
                <a:gd name="connsiteY20" fmla="*/ 589076 h 598810"/>
                <a:gd name="connsiteX21" fmla="*/ 232750 w 594511"/>
                <a:gd name="connsiteY21" fmla="*/ 496708 h 598810"/>
                <a:gd name="connsiteX22" fmla="*/ 269515 w 594511"/>
                <a:gd name="connsiteY22" fmla="*/ 362183 h 598810"/>
                <a:gd name="connsiteX23" fmla="*/ 340034 w 594511"/>
                <a:gd name="connsiteY23" fmla="*/ 339774 h 598810"/>
                <a:gd name="connsiteX24" fmla="*/ 370216 w 594511"/>
                <a:gd name="connsiteY24" fmla="*/ 411973 h 598810"/>
                <a:gd name="connsiteX25" fmla="*/ 414895 w 594511"/>
                <a:gd name="connsiteY25" fmla="*/ 158189 h 598810"/>
                <a:gd name="connsiteX26" fmla="*/ 450749 w 594511"/>
                <a:gd name="connsiteY26" fmla="*/ 127657 h 598810"/>
                <a:gd name="connsiteX27" fmla="*/ 584154 w 594511"/>
                <a:gd name="connsiteY27" fmla="*/ 133399 h 598810"/>
                <a:gd name="connsiteX28" fmla="*/ 589686 w 594511"/>
                <a:gd name="connsiteY28" fmla="*/ 53146 h 59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4511" h="598810">
                  <a:moveTo>
                    <a:pt x="589686" y="53146"/>
                  </a:moveTo>
                  <a:cubicBezTo>
                    <a:pt x="588426" y="49505"/>
                    <a:pt x="586955" y="45863"/>
                    <a:pt x="585205" y="42222"/>
                  </a:cubicBezTo>
                  <a:cubicBezTo>
                    <a:pt x="578062" y="27516"/>
                    <a:pt x="571619" y="18272"/>
                    <a:pt x="554462" y="30667"/>
                  </a:cubicBezTo>
                  <a:cubicBezTo>
                    <a:pt x="532473" y="46634"/>
                    <a:pt x="510694" y="49575"/>
                    <a:pt x="488635" y="43692"/>
                  </a:cubicBezTo>
                  <a:lnTo>
                    <a:pt x="488635" y="43692"/>
                  </a:lnTo>
                  <a:cubicBezTo>
                    <a:pt x="488635" y="43692"/>
                    <a:pt x="423298" y="12109"/>
                    <a:pt x="405161" y="6857"/>
                  </a:cubicBezTo>
                  <a:lnTo>
                    <a:pt x="404951" y="6787"/>
                  </a:lnTo>
                  <a:lnTo>
                    <a:pt x="404741" y="6787"/>
                  </a:lnTo>
                  <a:cubicBezTo>
                    <a:pt x="387864" y="1885"/>
                    <a:pt x="334782" y="-426"/>
                    <a:pt x="326658" y="64"/>
                  </a:cubicBezTo>
                  <a:lnTo>
                    <a:pt x="326658" y="64"/>
                  </a:lnTo>
                  <a:lnTo>
                    <a:pt x="326658" y="64"/>
                  </a:lnTo>
                  <a:cubicBezTo>
                    <a:pt x="290874" y="2305"/>
                    <a:pt x="257610" y="9168"/>
                    <a:pt x="226517" y="20023"/>
                  </a:cubicBezTo>
                  <a:lnTo>
                    <a:pt x="225467" y="20233"/>
                  </a:lnTo>
                  <a:lnTo>
                    <a:pt x="224907" y="20583"/>
                  </a:lnTo>
                  <a:cubicBezTo>
                    <a:pt x="150396" y="46984"/>
                    <a:pt x="98015" y="73595"/>
                    <a:pt x="47104" y="142853"/>
                  </a:cubicBezTo>
                  <a:cubicBezTo>
                    <a:pt x="40241" y="152167"/>
                    <a:pt x="24835" y="185220"/>
                    <a:pt x="19442" y="194884"/>
                  </a:cubicBezTo>
                  <a:lnTo>
                    <a:pt x="19373" y="194954"/>
                  </a:lnTo>
                  <a:lnTo>
                    <a:pt x="19373" y="195094"/>
                  </a:lnTo>
                  <a:cubicBezTo>
                    <a:pt x="-44774" y="406791"/>
                    <a:pt x="68673" y="552171"/>
                    <a:pt x="95494" y="598810"/>
                  </a:cubicBezTo>
                  <a:lnTo>
                    <a:pt x="151937" y="589286"/>
                  </a:lnTo>
                  <a:cubicBezTo>
                    <a:pt x="151797" y="589216"/>
                    <a:pt x="151727" y="589146"/>
                    <a:pt x="151587" y="589076"/>
                  </a:cubicBezTo>
                  <a:cubicBezTo>
                    <a:pt x="203338" y="576261"/>
                    <a:pt x="219445" y="536344"/>
                    <a:pt x="232750" y="496708"/>
                  </a:cubicBezTo>
                  <a:cubicBezTo>
                    <a:pt x="247526" y="452730"/>
                    <a:pt x="256630" y="406861"/>
                    <a:pt x="269515" y="362183"/>
                  </a:cubicBezTo>
                  <a:cubicBezTo>
                    <a:pt x="286462" y="303289"/>
                    <a:pt x="315454" y="283751"/>
                    <a:pt x="340034" y="339774"/>
                  </a:cubicBezTo>
                  <a:cubicBezTo>
                    <a:pt x="349488" y="361273"/>
                    <a:pt x="353620" y="386623"/>
                    <a:pt x="370216" y="411973"/>
                  </a:cubicBezTo>
                  <a:cubicBezTo>
                    <a:pt x="367625" y="331020"/>
                    <a:pt x="357121" y="223806"/>
                    <a:pt x="414895" y="158189"/>
                  </a:cubicBezTo>
                  <a:lnTo>
                    <a:pt x="450749" y="127657"/>
                  </a:lnTo>
                  <a:cubicBezTo>
                    <a:pt x="493537" y="99925"/>
                    <a:pt x="539476" y="97755"/>
                    <a:pt x="584154" y="133399"/>
                  </a:cubicBezTo>
                  <a:cubicBezTo>
                    <a:pt x="593678" y="106788"/>
                    <a:pt x="598930" y="80247"/>
                    <a:pt x="589686" y="53146"/>
                  </a:cubicBezTo>
                  <a:close/>
                </a:path>
              </a:pathLst>
            </a:custGeom>
            <a:solidFill>
              <a:srgbClr val="000000"/>
            </a:solidFill>
            <a:ln w="7003" cap="flat">
              <a:noFill/>
              <a:prstDash val="solid"/>
              <a:miter/>
            </a:ln>
          </p:spPr>
          <p:txBody>
            <a:bodyPr rtlCol="0" anchor="ctr"/>
            <a:lstStyle/>
            <a:p>
              <a:endParaRPr lang="en-US"/>
            </a:p>
          </p:txBody>
        </p:sp>
        <p:sp>
          <p:nvSpPr>
            <p:cNvPr id="41" name="Graphic 19">
              <a:extLst>
                <a:ext uri="{FF2B5EF4-FFF2-40B4-BE49-F238E27FC236}">
                  <a16:creationId xmlns:a16="http://schemas.microsoft.com/office/drawing/2014/main" id="{3395EB48-BF0F-49B8-B386-6F8358E6408C}"/>
                </a:ext>
              </a:extLst>
            </p:cNvPr>
            <p:cNvSpPr/>
            <p:nvPr/>
          </p:nvSpPr>
          <p:spPr>
            <a:xfrm>
              <a:off x="1455536" y="3928832"/>
              <a:ext cx="1508512" cy="1260018"/>
            </a:xfrm>
            <a:custGeom>
              <a:avLst/>
              <a:gdLst>
                <a:gd name="connsiteX0" fmla="*/ 1091748 w 1603937"/>
                <a:gd name="connsiteY0" fmla="*/ 231100 h 1339724"/>
                <a:gd name="connsiteX1" fmla="*/ 1111006 w 1603937"/>
                <a:gd name="connsiteY1" fmla="*/ 155469 h 1339724"/>
                <a:gd name="connsiteX2" fmla="*/ 1050921 w 1603937"/>
                <a:gd name="connsiteY2" fmla="*/ 54347 h 1339724"/>
                <a:gd name="connsiteX3" fmla="*/ 847628 w 1603937"/>
                <a:gd name="connsiteY3" fmla="*/ 2596 h 1339724"/>
                <a:gd name="connsiteX4" fmla="*/ 746506 w 1603937"/>
                <a:gd name="connsiteY4" fmla="*/ 62681 h 1339724"/>
                <a:gd name="connsiteX5" fmla="*/ 727248 w 1603937"/>
                <a:gd name="connsiteY5" fmla="*/ 138312 h 1339724"/>
                <a:gd name="connsiteX6" fmla="*/ 249022 w 1603937"/>
                <a:gd name="connsiteY6" fmla="*/ 16602 h 1339724"/>
                <a:gd name="connsiteX7" fmla="*/ 0 w 1603937"/>
                <a:gd name="connsiteY7" fmla="*/ 994833 h 1339724"/>
                <a:gd name="connsiteX8" fmla="*/ 1354986 w 1603937"/>
                <a:gd name="connsiteY8" fmla="*/ 1339724 h 1339724"/>
                <a:gd name="connsiteX9" fmla="*/ 1603938 w 1603937"/>
                <a:gd name="connsiteY9" fmla="*/ 361423 h 1339724"/>
                <a:gd name="connsiteX10" fmla="*/ 1091748 w 1603937"/>
                <a:gd name="connsiteY10" fmla="*/ 231100 h 1339724"/>
                <a:gd name="connsiteX11" fmla="*/ 781170 w 1603937"/>
                <a:gd name="connsiteY11" fmla="*/ 98185 h 1339724"/>
                <a:gd name="connsiteX12" fmla="*/ 864154 w 1603937"/>
                <a:gd name="connsiteY12" fmla="*/ 48885 h 1339724"/>
                <a:gd name="connsiteX13" fmla="*/ 1015136 w 1603937"/>
                <a:gd name="connsiteY13" fmla="*/ 87331 h 1339724"/>
                <a:gd name="connsiteX14" fmla="*/ 1064437 w 1603937"/>
                <a:gd name="connsiteY14" fmla="*/ 170315 h 1339724"/>
                <a:gd name="connsiteX15" fmla="*/ 1051551 w 1603937"/>
                <a:gd name="connsiteY15" fmla="*/ 220875 h 1339724"/>
                <a:gd name="connsiteX16" fmla="*/ 768285 w 1603937"/>
                <a:gd name="connsiteY16" fmla="*/ 148746 h 1339724"/>
                <a:gd name="connsiteX17" fmla="*/ 781170 w 1603937"/>
                <a:gd name="connsiteY17" fmla="*/ 98185 h 133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3937" h="1339724">
                  <a:moveTo>
                    <a:pt x="1091748" y="231100"/>
                  </a:moveTo>
                  <a:lnTo>
                    <a:pt x="1111006" y="155469"/>
                  </a:lnTo>
                  <a:cubicBezTo>
                    <a:pt x="1122350" y="110931"/>
                    <a:pt x="1095459" y="65692"/>
                    <a:pt x="1050921" y="54347"/>
                  </a:cubicBezTo>
                  <a:lnTo>
                    <a:pt x="847628" y="2596"/>
                  </a:lnTo>
                  <a:cubicBezTo>
                    <a:pt x="803089" y="-8749"/>
                    <a:pt x="757851" y="18142"/>
                    <a:pt x="746506" y="62681"/>
                  </a:cubicBezTo>
                  <a:lnTo>
                    <a:pt x="727248" y="138312"/>
                  </a:lnTo>
                  <a:lnTo>
                    <a:pt x="249022" y="16602"/>
                  </a:lnTo>
                  <a:lnTo>
                    <a:pt x="0" y="994833"/>
                  </a:lnTo>
                  <a:lnTo>
                    <a:pt x="1354986" y="1339724"/>
                  </a:lnTo>
                  <a:lnTo>
                    <a:pt x="1603938" y="361423"/>
                  </a:lnTo>
                  <a:lnTo>
                    <a:pt x="1091748" y="231100"/>
                  </a:lnTo>
                  <a:close/>
                  <a:moveTo>
                    <a:pt x="781170" y="98185"/>
                  </a:moveTo>
                  <a:cubicBezTo>
                    <a:pt x="790484" y="61630"/>
                    <a:pt x="827669" y="39571"/>
                    <a:pt x="864154" y="48885"/>
                  </a:cubicBezTo>
                  <a:lnTo>
                    <a:pt x="1015136" y="87331"/>
                  </a:lnTo>
                  <a:cubicBezTo>
                    <a:pt x="1051691" y="96645"/>
                    <a:pt x="1073750" y="133830"/>
                    <a:pt x="1064437" y="170315"/>
                  </a:cubicBezTo>
                  <a:lnTo>
                    <a:pt x="1051551" y="220875"/>
                  </a:lnTo>
                  <a:lnTo>
                    <a:pt x="768285" y="148746"/>
                  </a:lnTo>
                  <a:lnTo>
                    <a:pt x="781170" y="98185"/>
                  </a:lnTo>
                  <a:close/>
                </a:path>
              </a:pathLst>
            </a:custGeom>
            <a:solidFill>
              <a:srgbClr val="000000"/>
            </a:solidFill>
            <a:ln w="7003" cap="flat">
              <a:noFill/>
              <a:prstDash val="solid"/>
              <a:miter/>
            </a:ln>
          </p:spPr>
          <p:txBody>
            <a:bodyPr rtlCol="0" anchor="ctr"/>
            <a:lstStyle/>
            <a:p>
              <a:endParaRPr lang="en-US"/>
            </a:p>
          </p:txBody>
        </p:sp>
        <p:sp>
          <p:nvSpPr>
            <p:cNvPr id="42" name="Graphic 19">
              <a:extLst>
                <a:ext uri="{FF2B5EF4-FFF2-40B4-BE49-F238E27FC236}">
                  <a16:creationId xmlns:a16="http://schemas.microsoft.com/office/drawing/2014/main" id="{BC3A7ED7-BF9E-49F9-8E45-CE94E9B58684}"/>
                </a:ext>
              </a:extLst>
            </p:cNvPr>
            <p:cNvSpPr/>
            <p:nvPr/>
          </p:nvSpPr>
          <p:spPr>
            <a:xfrm>
              <a:off x="2239044" y="3810286"/>
              <a:ext cx="246447" cy="289939"/>
            </a:xfrm>
            <a:custGeom>
              <a:avLst/>
              <a:gdLst>
                <a:gd name="connsiteX0" fmla="*/ 81573 w 262037"/>
                <a:gd name="connsiteY0" fmla="*/ 0 h 308280"/>
                <a:gd name="connsiteX1" fmla="*/ 249011 w 262037"/>
                <a:gd name="connsiteY1" fmla="*/ 26961 h 308280"/>
                <a:gd name="connsiteX2" fmla="*/ 260776 w 262037"/>
                <a:gd name="connsiteY2" fmla="*/ 48880 h 308280"/>
                <a:gd name="connsiteX3" fmla="*/ 222471 w 262037"/>
                <a:gd name="connsiteY3" fmla="*/ 224932 h 308280"/>
                <a:gd name="connsiteX4" fmla="*/ 198591 w 262037"/>
                <a:gd name="connsiteY4" fmla="*/ 276613 h 308280"/>
                <a:gd name="connsiteX5" fmla="*/ 106993 w 262037"/>
                <a:gd name="connsiteY5" fmla="*/ 296922 h 308280"/>
                <a:gd name="connsiteX6" fmla="*/ 4821 w 262037"/>
                <a:gd name="connsiteY6" fmla="*/ 163937 h 308280"/>
                <a:gd name="connsiteX7" fmla="*/ 30522 w 262037"/>
                <a:gd name="connsiteY7" fmla="*/ 84314 h 308280"/>
                <a:gd name="connsiteX8" fmla="*/ 81573 w 262037"/>
                <a:gd name="connsiteY8" fmla="*/ 0 h 3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7" h="308280">
                  <a:moveTo>
                    <a:pt x="81573" y="0"/>
                  </a:moveTo>
                  <a:cubicBezTo>
                    <a:pt x="138716" y="770"/>
                    <a:pt x="191938" y="25490"/>
                    <a:pt x="249011" y="26961"/>
                  </a:cubicBezTo>
                  <a:cubicBezTo>
                    <a:pt x="264908" y="27381"/>
                    <a:pt x="262527" y="37115"/>
                    <a:pt x="260776" y="48880"/>
                  </a:cubicBezTo>
                  <a:cubicBezTo>
                    <a:pt x="251953" y="108474"/>
                    <a:pt x="241869" y="167719"/>
                    <a:pt x="222471" y="224932"/>
                  </a:cubicBezTo>
                  <a:cubicBezTo>
                    <a:pt x="219879" y="232635"/>
                    <a:pt x="205804" y="266739"/>
                    <a:pt x="198591" y="276613"/>
                  </a:cubicBezTo>
                  <a:cubicBezTo>
                    <a:pt x="175201" y="308897"/>
                    <a:pt x="140537" y="318000"/>
                    <a:pt x="106993" y="296922"/>
                  </a:cubicBezTo>
                  <a:cubicBezTo>
                    <a:pt x="56923" y="265409"/>
                    <a:pt x="23729" y="219890"/>
                    <a:pt x="4821" y="163937"/>
                  </a:cubicBezTo>
                  <a:cubicBezTo>
                    <a:pt x="-6313" y="131024"/>
                    <a:pt x="1670" y="101472"/>
                    <a:pt x="30522" y="84314"/>
                  </a:cubicBezTo>
                  <a:cubicBezTo>
                    <a:pt x="64066" y="64286"/>
                    <a:pt x="77861" y="36135"/>
                    <a:pt x="81573" y="0"/>
                  </a:cubicBezTo>
                  <a:close/>
                </a:path>
              </a:pathLst>
            </a:custGeom>
            <a:solidFill>
              <a:srgbClr val="F6BB9B"/>
            </a:solidFill>
            <a:ln w="7003" cap="flat">
              <a:noFill/>
              <a:prstDash val="solid"/>
              <a:miter/>
            </a:ln>
          </p:spPr>
          <p:txBody>
            <a:bodyPr rtlCol="0" anchor="ctr"/>
            <a:lstStyle/>
            <a:p>
              <a:endParaRPr lang="en-US"/>
            </a:p>
          </p:txBody>
        </p:sp>
      </p:grpSp>
      <p:sp>
        <p:nvSpPr>
          <p:cNvPr id="32" name="TextBox 31">
            <a:extLst>
              <a:ext uri="{FF2B5EF4-FFF2-40B4-BE49-F238E27FC236}">
                <a16:creationId xmlns:a16="http://schemas.microsoft.com/office/drawing/2014/main" id="{70FC23B7-FDFA-895D-E959-ABF598D0F881}"/>
              </a:ext>
            </a:extLst>
          </p:cNvPr>
          <p:cNvSpPr txBox="1"/>
          <p:nvPr/>
        </p:nvSpPr>
        <p:spPr>
          <a:xfrm>
            <a:off x="1690807" y="6324171"/>
            <a:ext cx="1069388" cy="400110"/>
          </a:xfrm>
          <a:prstGeom prst="rect">
            <a:avLst/>
          </a:prstGeom>
          <a:noFill/>
        </p:spPr>
        <p:txBody>
          <a:bodyPr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START</a:t>
            </a:r>
            <a:endParaRPr lang="ko-KR" altLang="en-US" sz="2000" b="1" dirty="0">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2737942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SGD Classifier</a:t>
            </a:r>
          </a:p>
        </p:txBody>
      </p:sp>
      <p:pic>
        <p:nvPicPr>
          <p:cNvPr id="24" name="Εικόνα 23">
            <a:extLst>
              <a:ext uri="{FF2B5EF4-FFF2-40B4-BE49-F238E27FC236}">
                <a16:creationId xmlns:a16="http://schemas.microsoft.com/office/drawing/2014/main" id="{3C60E3A5-C754-4914-81FC-29737DF53C92}"/>
              </a:ext>
            </a:extLst>
          </p:cNvPr>
          <p:cNvPicPr>
            <a:picLocks noChangeAspect="1"/>
          </p:cNvPicPr>
          <p:nvPr/>
        </p:nvPicPr>
        <p:blipFill>
          <a:blip r:embed="rId3"/>
          <a:stretch>
            <a:fillRect/>
          </a:stretch>
        </p:blipFill>
        <p:spPr>
          <a:xfrm>
            <a:off x="75360" y="1296000"/>
            <a:ext cx="12041280" cy="590632"/>
          </a:xfrm>
          <a:prstGeom prst="rect">
            <a:avLst/>
          </a:prstGeom>
        </p:spPr>
      </p:pic>
      <p:pic>
        <p:nvPicPr>
          <p:cNvPr id="1028" name="Picture 4" descr="Svm Icons - Free SVG &amp; PNG Svm Images - Noun Project">
            <a:extLst>
              <a:ext uri="{FF2B5EF4-FFF2-40B4-BE49-F238E27FC236}">
                <a16:creationId xmlns:a16="http://schemas.microsoft.com/office/drawing/2014/main" id="{278C39F4-7C77-3856-4A3C-D4FE27966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6989" y="2534632"/>
            <a:ext cx="3240000" cy="32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The Art of Regularization">
            <a:extLst>
              <a:ext uri="{FF2B5EF4-FFF2-40B4-BE49-F238E27FC236}">
                <a16:creationId xmlns:a16="http://schemas.microsoft.com/office/drawing/2014/main" id="{32B8BF8D-E9FF-FFA1-0BC6-977681B646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442" y="2016325"/>
            <a:ext cx="1728000" cy="17216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huffle Analytics · Shuffle Analytics">
            <a:extLst>
              <a:ext uri="{FF2B5EF4-FFF2-40B4-BE49-F238E27FC236}">
                <a16:creationId xmlns:a16="http://schemas.microsoft.com/office/drawing/2014/main" id="{7B357B23-3783-567D-7091-0CE680E6B9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2442" y="4521376"/>
            <a:ext cx="1728000" cy="1577282"/>
          </a:xfrm>
          <a:prstGeom prst="rect">
            <a:avLst/>
          </a:prstGeom>
          <a:noFill/>
          <a:extLst>
            <a:ext uri="{909E8E84-426E-40DD-AFC4-6F175D3DCCD1}">
              <a14:hiddenFill xmlns:a14="http://schemas.microsoft.com/office/drawing/2010/main">
                <a:solidFill>
                  <a:srgbClr val="FFFFFF"/>
                </a:solidFill>
              </a14:hiddenFill>
            </a:ext>
          </a:extLst>
        </p:spPr>
      </p:pic>
      <p:pic>
        <p:nvPicPr>
          <p:cNvPr id="7" name="Εικόνα 6">
            <a:extLst>
              <a:ext uri="{FF2B5EF4-FFF2-40B4-BE49-F238E27FC236}">
                <a16:creationId xmlns:a16="http://schemas.microsoft.com/office/drawing/2014/main" id="{C632F219-0BEA-6C37-AC6C-0E4B982E3A61}"/>
              </a:ext>
            </a:extLst>
          </p:cNvPr>
          <p:cNvPicPr>
            <a:picLocks noChangeAspect="1"/>
          </p:cNvPicPr>
          <p:nvPr/>
        </p:nvPicPr>
        <p:blipFill>
          <a:blip r:embed="rId7"/>
          <a:stretch>
            <a:fillRect/>
          </a:stretch>
        </p:blipFill>
        <p:spPr>
          <a:xfrm>
            <a:off x="2774196" y="1900011"/>
            <a:ext cx="2448000" cy="1911479"/>
          </a:xfrm>
          <a:prstGeom prst="rect">
            <a:avLst/>
          </a:prstGeom>
        </p:spPr>
      </p:pic>
      <p:pic>
        <p:nvPicPr>
          <p:cNvPr id="1036" name="Picture 12" descr="Architecture, computer, parallel, processing icon - Download on Iconfinder">
            <a:extLst>
              <a:ext uri="{FF2B5EF4-FFF2-40B4-BE49-F238E27FC236}">
                <a16:creationId xmlns:a16="http://schemas.microsoft.com/office/drawing/2014/main" id="{2FD6582E-163F-AD54-48DF-5D01765856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27251" y="4439072"/>
            <a:ext cx="1741890" cy="17418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rrow, enable, enabling, multiple, outputs, plus icon - Download on  Iconfinder">
            <a:extLst>
              <a:ext uri="{FF2B5EF4-FFF2-40B4-BE49-F238E27FC236}">
                <a16:creationId xmlns:a16="http://schemas.microsoft.com/office/drawing/2014/main" id="{BDEEE35F-6D6A-7405-1A6F-91AF10D8F4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8523307" y="2534632"/>
            <a:ext cx="3240000" cy="32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09FA6B-9EF6-38F9-DAB0-04B595640649}"/>
              </a:ext>
            </a:extLst>
          </p:cNvPr>
          <p:cNvSpPr txBox="1"/>
          <p:nvPr/>
        </p:nvSpPr>
        <p:spPr>
          <a:xfrm>
            <a:off x="5586549" y="5894746"/>
            <a:ext cx="3100879"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Support Vector </a:t>
            </a:r>
          </a:p>
          <a:p>
            <a:pPr algn="ctr"/>
            <a:r>
              <a:rPr lang="en-US" sz="2000" b="1" dirty="0">
                <a:effectLst>
                  <a:outerShdw blurRad="38100" dist="38100" dir="2700000" algn="tl">
                    <a:srgbClr val="000000">
                      <a:alpha val="43137"/>
                    </a:srgbClr>
                  </a:outerShdw>
                </a:effectLst>
              </a:rPr>
              <a:t>Machine</a:t>
            </a:r>
            <a:endParaRPr lang="el-GR" sz="20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B30B8518-A01F-D08E-DB99-3FB01C40A44C}"/>
              </a:ext>
            </a:extLst>
          </p:cNvPr>
          <p:cNvSpPr txBox="1"/>
          <p:nvPr/>
        </p:nvSpPr>
        <p:spPr>
          <a:xfrm>
            <a:off x="9072331" y="6098658"/>
            <a:ext cx="2141951"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Multi-Output</a:t>
            </a:r>
            <a:endParaRPr lang="el-GR" sz="2000" b="1" dirty="0">
              <a:effectLst>
                <a:outerShdw blurRad="38100" dist="38100" dir="2700000" algn="tl">
                  <a:srgbClr val="000000">
                    <a:alpha val="43137"/>
                  </a:srgbClr>
                </a:outerShdw>
              </a:effectLst>
            </a:endParaRPr>
          </a:p>
        </p:txBody>
      </p:sp>
      <p:sp>
        <p:nvSpPr>
          <p:cNvPr id="11" name="Δεξί άγκιστρο 10">
            <a:extLst>
              <a:ext uri="{FF2B5EF4-FFF2-40B4-BE49-F238E27FC236}">
                <a16:creationId xmlns:a16="http://schemas.microsoft.com/office/drawing/2014/main" id="{EB3FB2A5-A4E0-E5DD-58E6-E32F2207CE49}"/>
              </a:ext>
            </a:extLst>
          </p:cNvPr>
          <p:cNvSpPr/>
          <p:nvPr/>
        </p:nvSpPr>
        <p:spPr>
          <a:xfrm>
            <a:off x="4907235" y="2016325"/>
            <a:ext cx="930483" cy="4586306"/>
          </a:xfrm>
          <a:prstGeom prst="rightBrace">
            <a:avLst>
              <a:gd name="adj1" fmla="val 8333"/>
              <a:gd name="adj2" fmla="val 46723"/>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12" name="TextBox 11">
            <a:extLst>
              <a:ext uri="{FF2B5EF4-FFF2-40B4-BE49-F238E27FC236}">
                <a16:creationId xmlns:a16="http://schemas.microsoft.com/office/drawing/2014/main" id="{9EF14787-C929-C544-78C7-E087B64BD74A}"/>
              </a:ext>
            </a:extLst>
          </p:cNvPr>
          <p:cNvSpPr txBox="1"/>
          <p:nvPr/>
        </p:nvSpPr>
        <p:spPr>
          <a:xfrm>
            <a:off x="148442" y="3754521"/>
            <a:ext cx="2016000"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Regularization</a:t>
            </a:r>
            <a:endParaRPr lang="el-GR" sz="2000" b="1" dirty="0">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37E53517-AE13-DDBF-0A5A-FD647FB2E645}"/>
              </a:ext>
            </a:extLst>
          </p:cNvPr>
          <p:cNvSpPr txBox="1"/>
          <p:nvPr/>
        </p:nvSpPr>
        <p:spPr>
          <a:xfrm>
            <a:off x="2990196" y="3754521"/>
            <a:ext cx="2016000"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Learning Rate</a:t>
            </a:r>
            <a:endParaRPr lang="el-GR" sz="2000" b="1" dirty="0">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A9AB3BC3-2A69-5F8B-0DE2-3CE71B926025}"/>
              </a:ext>
            </a:extLst>
          </p:cNvPr>
          <p:cNvSpPr txBox="1"/>
          <p:nvPr/>
        </p:nvSpPr>
        <p:spPr>
          <a:xfrm>
            <a:off x="148442" y="6202521"/>
            <a:ext cx="2016000"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Data Shuffling</a:t>
            </a:r>
            <a:endParaRPr lang="el-GR" sz="2000" b="1" dirty="0">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18E8AAB4-A8DC-617E-730B-E485E0054557}"/>
              </a:ext>
            </a:extLst>
          </p:cNvPr>
          <p:cNvSpPr txBox="1"/>
          <p:nvPr/>
        </p:nvSpPr>
        <p:spPr>
          <a:xfrm>
            <a:off x="2990196" y="6202521"/>
            <a:ext cx="2016000"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Parallel CPU</a:t>
            </a:r>
            <a:endParaRPr lang="el-GR"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9100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Algorithms</a:t>
            </a:r>
          </a:p>
        </p:txBody>
      </p:sp>
      <p:grpSp>
        <p:nvGrpSpPr>
          <p:cNvPr id="50" name="Ομάδα 49">
            <a:extLst>
              <a:ext uri="{FF2B5EF4-FFF2-40B4-BE49-F238E27FC236}">
                <a16:creationId xmlns:a16="http://schemas.microsoft.com/office/drawing/2014/main" id="{83469D2A-44BF-BFCC-5E69-720E31B35BCC}"/>
              </a:ext>
            </a:extLst>
          </p:cNvPr>
          <p:cNvGrpSpPr/>
          <p:nvPr/>
        </p:nvGrpSpPr>
        <p:grpSpPr>
          <a:xfrm>
            <a:off x="9427912" y="3434848"/>
            <a:ext cx="2088000" cy="3420000"/>
            <a:chOff x="9476920" y="3142295"/>
            <a:chExt cx="2060879" cy="3715705"/>
          </a:xfrm>
        </p:grpSpPr>
        <p:sp>
          <p:nvSpPr>
            <p:cNvPr id="5" name="Graphic 19">
              <a:extLst>
                <a:ext uri="{FF2B5EF4-FFF2-40B4-BE49-F238E27FC236}">
                  <a16:creationId xmlns:a16="http://schemas.microsoft.com/office/drawing/2014/main" id="{984AA8EE-CBBC-46DD-87D2-2085D3C60029}"/>
                </a:ext>
              </a:extLst>
            </p:cNvPr>
            <p:cNvSpPr/>
            <p:nvPr/>
          </p:nvSpPr>
          <p:spPr>
            <a:xfrm>
              <a:off x="9476920" y="3142295"/>
              <a:ext cx="2060879" cy="3715123"/>
            </a:xfrm>
            <a:custGeom>
              <a:avLst/>
              <a:gdLst>
                <a:gd name="connsiteX0" fmla="*/ 0 w 2327194"/>
                <a:gd name="connsiteY0" fmla="*/ 0 h 3571254"/>
                <a:gd name="connsiteX1" fmla="*/ 2327194 w 2327194"/>
                <a:gd name="connsiteY1" fmla="*/ 0 h 3571254"/>
                <a:gd name="connsiteX2" fmla="*/ 2327194 w 2327194"/>
                <a:gd name="connsiteY2" fmla="*/ 3571255 h 3571254"/>
                <a:gd name="connsiteX3" fmla="*/ 0 w 2327194"/>
                <a:gd name="connsiteY3" fmla="*/ 3571255 h 3571254"/>
              </a:gdLst>
              <a:ahLst/>
              <a:cxnLst>
                <a:cxn ang="0">
                  <a:pos x="connsiteX0" y="connsiteY0"/>
                </a:cxn>
                <a:cxn ang="0">
                  <a:pos x="connsiteX1" y="connsiteY1"/>
                </a:cxn>
                <a:cxn ang="0">
                  <a:pos x="connsiteX2" y="connsiteY2"/>
                </a:cxn>
                <a:cxn ang="0">
                  <a:pos x="connsiteX3" y="connsiteY3"/>
                </a:cxn>
              </a:cxnLst>
              <a:rect l="l" t="t" r="r" b="b"/>
              <a:pathLst>
                <a:path w="2327194" h="3571254">
                  <a:moveTo>
                    <a:pt x="0" y="0"/>
                  </a:moveTo>
                  <a:lnTo>
                    <a:pt x="2327194" y="0"/>
                  </a:lnTo>
                  <a:lnTo>
                    <a:pt x="2327194" y="3571255"/>
                  </a:lnTo>
                  <a:lnTo>
                    <a:pt x="0" y="3571255"/>
                  </a:lnTo>
                  <a:close/>
                </a:path>
              </a:pathLst>
            </a:custGeom>
            <a:solidFill>
              <a:schemeClr val="accent5">
                <a:lumMod val="50000"/>
              </a:schemeClr>
            </a:solidFill>
            <a:ln w="7003" cap="flat">
              <a:noFill/>
              <a:prstDash val="solid"/>
              <a:miter/>
            </a:ln>
          </p:spPr>
          <p:txBody>
            <a:bodyPr rtlCol="0" anchor="ctr"/>
            <a:lstStyle/>
            <a:p>
              <a:endParaRPr lang="en-US"/>
            </a:p>
          </p:txBody>
        </p:sp>
        <p:sp>
          <p:nvSpPr>
            <p:cNvPr id="6" name="Graphic 19">
              <a:extLst>
                <a:ext uri="{FF2B5EF4-FFF2-40B4-BE49-F238E27FC236}">
                  <a16:creationId xmlns:a16="http://schemas.microsoft.com/office/drawing/2014/main" id="{D65ED2B2-9401-4F10-8E2A-35BE6A1F8678}"/>
                </a:ext>
              </a:extLst>
            </p:cNvPr>
            <p:cNvSpPr/>
            <p:nvPr/>
          </p:nvSpPr>
          <p:spPr>
            <a:xfrm>
              <a:off x="10422027" y="3142296"/>
              <a:ext cx="1115710" cy="3715704"/>
            </a:xfrm>
            <a:custGeom>
              <a:avLst/>
              <a:gdLst>
                <a:gd name="connsiteX0" fmla="*/ 0 w 1259886"/>
                <a:gd name="connsiteY0" fmla="*/ 0 h 3571814"/>
                <a:gd name="connsiteX1" fmla="*/ 1259887 w 1259886"/>
                <a:gd name="connsiteY1" fmla="*/ 0 h 3571814"/>
                <a:gd name="connsiteX2" fmla="*/ 1259887 w 1259886"/>
                <a:gd name="connsiteY2" fmla="*/ 3571815 h 3571814"/>
                <a:gd name="connsiteX3" fmla="*/ 0 w 1259886"/>
                <a:gd name="connsiteY3" fmla="*/ 3571815 h 3571814"/>
              </a:gdLst>
              <a:ahLst/>
              <a:cxnLst>
                <a:cxn ang="0">
                  <a:pos x="connsiteX0" y="connsiteY0"/>
                </a:cxn>
                <a:cxn ang="0">
                  <a:pos x="connsiteX1" y="connsiteY1"/>
                </a:cxn>
                <a:cxn ang="0">
                  <a:pos x="connsiteX2" y="connsiteY2"/>
                </a:cxn>
                <a:cxn ang="0">
                  <a:pos x="connsiteX3" y="connsiteY3"/>
                </a:cxn>
              </a:cxnLst>
              <a:rect l="l" t="t" r="r" b="b"/>
              <a:pathLst>
                <a:path w="1259886" h="3571814">
                  <a:moveTo>
                    <a:pt x="0" y="0"/>
                  </a:moveTo>
                  <a:lnTo>
                    <a:pt x="1259887" y="0"/>
                  </a:lnTo>
                  <a:lnTo>
                    <a:pt x="1259887" y="3571815"/>
                  </a:lnTo>
                  <a:lnTo>
                    <a:pt x="0" y="3571815"/>
                  </a:lnTo>
                  <a:close/>
                </a:path>
              </a:pathLst>
            </a:custGeom>
            <a:solidFill>
              <a:schemeClr val="accent5"/>
            </a:solidFill>
            <a:ln w="7003" cap="flat">
              <a:noFill/>
              <a:prstDash val="solid"/>
              <a:miter/>
            </a:ln>
          </p:spPr>
          <p:txBody>
            <a:bodyPr rtlCol="0" anchor="ctr"/>
            <a:lstStyle/>
            <a:p>
              <a:endParaRPr lang="en-US"/>
            </a:p>
          </p:txBody>
        </p:sp>
      </p:grpSp>
      <p:grpSp>
        <p:nvGrpSpPr>
          <p:cNvPr id="49" name="Ομάδα 48">
            <a:extLst>
              <a:ext uri="{FF2B5EF4-FFF2-40B4-BE49-F238E27FC236}">
                <a16:creationId xmlns:a16="http://schemas.microsoft.com/office/drawing/2014/main" id="{9F16F903-84B4-658B-EF5A-B103EF550C38}"/>
              </a:ext>
            </a:extLst>
          </p:cNvPr>
          <p:cNvGrpSpPr/>
          <p:nvPr/>
        </p:nvGrpSpPr>
        <p:grpSpPr>
          <a:xfrm>
            <a:off x="7730046" y="3968983"/>
            <a:ext cx="2088000" cy="2880000"/>
            <a:chOff x="7740256" y="3811188"/>
            <a:chExt cx="2060879" cy="3046811"/>
          </a:xfrm>
        </p:grpSpPr>
        <p:sp>
          <p:nvSpPr>
            <p:cNvPr id="7" name="Graphic 19">
              <a:extLst>
                <a:ext uri="{FF2B5EF4-FFF2-40B4-BE49-F238E27FC236}">
                  <a16:creationId xmlns:a16="http://schemas.microsoft.com/office/drawing/2014/main" id="{A7DF16F0-6551-4E07-B0C9-5C47F19FB787}"/>
                </a:ext>
              </a:extLst>
            </p:cNvPr>
            <p:cNvSpPr/>
            <p:nvPr/>
          </p:nvSpPr>
          <p:spPr>
            <a:xfrm>
              <a:off x="7740256" y="3811189"/>
              <a:ext cx="2060879" cy="3046354"/>
            </a:xfrm>
            <a:custGeom>
              <a:avLst/>
              <a:gdLst>
                <a:gd name="connsiteX0" fmla="*/ 0 w 2327194"/>
                <a:gd name="connsiteY0" fmla="*/ 0 h 2816064"/>
                <a:gd name="connsiteX1" fmla="*/ 2327194 w 2327194"/>
                <a:gd name="connsiteY1" fmla="*/ 0 h 2816064"/>
                <a:gd name="connsiteX2" fmla="*/ 2327194 w 2327194"/>
                <a:gd name="connsiteY2" fmla="*/ 2816065 h 2816064"/>
                <a:gd name="connsiteX3" fmla="*/ 0 w 2327194"/>
                <a:gd name="connsiteY3" fmla="*/ 2816065 h 2816064"/>
              </a:gdLst>
              <a:ahLst/>
              <a:cxnLst>
                <a:cxn ang="0">
                  <a:pos x="connsiteX0" y="connsiteY0"/>
                </a:cxn>
                <a:cxn ang="0">
                  <a:pos x="connsiteX1" y="connsiteY1"/>
                </a:cxn>
                <a:cxn ang="0">
                  <a:pos x="connsiteX2" y="connsiteY2"/>
                </a:cxn>
                <a:cxn ang="0">
                  <a:pos x="connsiteX3" y="connsiteY3"/>
                </a:cxn>
              </a:cxnLst>
              <a:rect l="l" t="t" r="r" b="b"/>
              <a:pathLst>
                <a:path w="2327194" h="2816064">
                  <a:moveTo>
                    <a:pt x="0" y="0"/>
                  </a:moveTo>
                  <a:lnTo>
                    <a:pt x="2327194" y="0"/>
                  </a:lnTo>
                  <a:lnTo>
                    <a:pt x="2327194" y="2816065"/>
                  </a:lnTo>
                  <a:lnTo>
                    <a:pt x="0" y="2816065"/>
                  </a:lnTo>
                  <a:close/>
                </a:path>
              </a:pathLst>
            </a:custGeom>
            <a:solidFill>
              <a:schemeClr val="accent4">
                <a:lumMod val="50000"/>
              </a:schemeClr>
            </a:solidFill>
            <a:ln w="7003" cap="flat">
              <a:noFill/>
              <a:prstDash val="solid"/>
              <a:miter/>
            </a:ln>
          </p:spPr>
          <p:txBody>
            <a:bodyPr rtlCol="0" anchor="ctr"/>
            <a:lstStyle/>
            <a:p>
              <a:endParaRPr lang="en-US"/>
            </a:p>
          </p:txBody>
        </p:sp>
        <p:sp>
          <p:nvSpPr>
            <p:cNvPr id="8" name="Graphic 19">
              <a:extLst>
                <a:ext uri="{FF2B5EF4-FFF2-40B4-BE49-F238E27FC236}">
                  <a16:creationId xmlns:a16="http://schemas.microsoft.com/office/drawing/2014/main" id="{A9FF4E76-9B07-49E8-AC4C-812C952E75EA}"/>
                </a:ext>
              </a:extLst>
            </p:cNvPr>
            <p:cNvSpPr/>
            <p:nvPr/>
          </p:nvSpPr>
          <p:spPr>
            <a:xfrm>
              <a:off x="8685363" y="3811188"/>
              <a:ext cx="1115710" cy="3046811"/>
            </a:xfrm>
            <a:custGeom>
              <a:avLst/>
              <a:gdLst>
                <a:gd name="connsiteX0" fmla="*/ 0 w 1259886"/>
                <a:gd name="connsiteY0" fmla="*/ 0 h 2816485"/>
                <a:gd name="connsiteX1" fmla="*/ 1259887 w 1259886"/>
                <a:gd name="connsiteY1" fmla="*/ 0 h 2816485"/>
                <a:gd name="connsiteX2" fmla="*/ 1259887 w 1259886"/>
                <a:gd name="connsiteY2" fmla="*/ 2816485 h 2816485"/>
                <a:gd name="connsiteX3" fmla="*/ 1 w 1259886"/>
                <a:gd name="connsiteY3" fmla="*/ 2816485 h 2816485"/>
              </a:gdLst>
              <a:ahLst/>
              <a:cxnLst>
                <a:cxn ang="0">
                  <a:pos x="connsiteX0" y="connsiteY0"/>
                </a:cxn>
                <a:cxn ang="0">
                  <a:pos x="connsiteX1" y="connsiteY1"/>
                </a:cxn>
                <a:cxn ang="0">
                  <a:pos x="connsiteX2" y="connsiteY2"/>
                </a:cxn>
                <a:cxn ang="0">
                  <a:pos x="connsiteX3" y="connsiteY3"/>
                </a:cxn>
              </a:cxnLst>
              <a:rect l="l" t="t" r="r" b="b"/>
              <a:pathLst>
                <a:path w="1259886" h="2816485">
                  <a:moveTo>
                    <a:pt x="0" y="0"/>
                  </a:moveTo>
                  <a:lnTo>
                    <a:pt x="1259887" y="0"/>
                  </a:lnTo>
                  <a:lnTo>
                    <a:pt x="1259887" y="2816485"/>
                  </a:lnTo>
                  <a:lnTo>
                    <a:pt x="1" y="2816485"/>
                  </a:lnTo>
                  <a:close/>
                </a:path>
              </a:pathLst>
            </a:custGeom>
            <a:solidFill>
              <a:schemeClr val="accent4"/>
            </a:solidFill>
            <a:ln w="7003" cap="flat">
              <a:noFill/>
              <a:prstDash val="solid"/>
              <a:miter/>
            </a:ln>
          </p:spPr>
          <p:txBody>
            <a:bodyPr rtlCol="0" anchor="ctr"/>
            <a:lstStyle/>
            <a:p>
              <a:endParaRPr lang="en-US"/>
            </a:p>
          </p:txBody>
        </p:sp>
      </p:grpSp>
      <p:grpSp>
        <p:nvGrpSpPr>
          <p:cNvPr id="48" name="Ομάδα 47">
            <a:extLst>
              <a:ext uri="{FF2B5EF4-FFF2-40B4-BE49-F238E27FC236}">
                <a16:creationId xmlns:a16="http://schemas.microsoft.com/office/drawing/2014/main" id="{F9A0F00D-D458-0887-1200-9BD964946161}"/>
              </a:ext>
            </a:extLst>
          </p:cNvPr>
          <p:cNvGrpSpPr/>
          <p:nvPr/>
        </p:nvGrpSpPr>
        <p:grpSpPr>
          <a:xfrm>
            <a:off x="6034443" y="4515245"/>
            <a:ext cx="2088000" cy="2340000"/>
            <a:chOff x="6033112" y="4478840"/>
            <a:chExt cx="2060879" cy="2379159"/>
          </a:xfrm>
        </p:grpSpPr>
        <p:sp>
          <p:nvSpPr>
            <p:cNvPr id="9" name="Graphic 19">
              <a:extLst>
                <a:ext uri="{FF2B5EF4-FFF2-40B4-BE49-F238E27FC236}">
                  <a16:creationId xmlns:a16="http://schemas.microsoft.com/office/drawing/2014/main" id="{04FF15E2-BD18-4C00-AF4D-805AA4168A2F}"/>
                </a:ext>
              </a:extLst>
            </p:cNvPr>
            <p:cNvSpPr/>
            <p:nvPr/>
          </p:nvSpPr>
          <p:spPr>
            <a:xfrm>
              <a:off x="6033112" y="4478840"/>
              <a:ext cx="2060879" cy="2378755"/>
            </a:xfrm>
            <a:custGeom>
              <a:avLst/>
              <a:gdLst>
                <a:gd name="connsiteX0" fmla="*/ 0 w 2327194"/>
                <a:gd name="connsiteY0" fmla="*/ 0 h 2062205"/>
                <a:gd name="connsiteX1" fmla="*/ 2327195 w 2327194"/>
                <a:gd name="connsiteY1" fmla="*/ 0 h 2062205"/>
                <a:gd name="connsiteX2" fmla="*/ 2327195 w 2327194"/>
                <a:gd name="connsiteY2" fmla="*/ 2062206 h 2062205"/>
                <a:gd name="connsiteX3" fmla="*/ 0 w 2327194"/>
                <a:gd name="connsiteY3" fmla="*/ 2062206 h 2062205"/>
              </a:gdLst>
              <a:ahLst/>
              <a:cxnLst>
                <a:cxn ang="0">
                  <a:pos x="connsiteX0" y="connsiteY0"/>
                </a:cxn>
                <a:cxn ang="0">
                  <a:pos x="connsiteX1" y="connsiteY1"/>
                </a:cxn>
                <a:cxn ang="0">
                  <a:pos x="connsiteX2" y="connsiteY2"/>
                </a:cxn>
                <a:cxn ang="0">
                  <a:pos x="connsiteX3" y="connsiteY3"/>
                </a:cxn>
              </a:cxnLst>
              <a:rect l="l" t="t" r="r" b="b"/>
              <a:pathLst>
                <a:path w="2327194" h="2062205">
                  <a:moveTo>
                    <a:pt x="0" y="0"/>
                  </a:moveTo>
                  <a:lnTo>
                    <a:pt x="2327195" y="0"/>
                  </a:lnTo>
                  <a:lnTo>
                    <a:pt x="2327195" y="2062206"/>
                  </a:lnTo>
                  <a:lnTo>
                    <a:pt x="0" y="2062206"/>
                  </a:lnTo>
                  <a:close/>
                </a:path>
              </a:pathLst>
            </a:custGeom>
            <a:solidFill>
              <a:schemeClr val="accent3">
                <a:lumMod val="50000"/>
              </a:schemeClr>
            </a:solidFill>
            <a:ln w="7003" cap="flat">
              <a:noFill/>
              <a:prstDash val="solid"/>
              <a:miter/>
            </a:ln>
          </p:spPr>
          <p:txBody>
            <a:bodyPr rtlCol="0" anchor="ctr"/>
            <a:lstStyle/>
            <a:p>
              <a:endParaRPr lang="en-US"/>
            </a:p>
          </p:txBody>
        </p:sp>
        <p:sp>
          <p:nvSpPr>
            <p:cNvPr id="10" name="Graphic 19">
              <a:extLst>
                <a:ext uri="{FF2B5EF4-FFF2-40B4-BE49-F238E27FC236}">
                  <a16:creationId xmlns:a16="http://schemas.microsoft.com/office/drawing/2014/main" id="{20E1D09D-9611-4A55-B15F-2B2B8CE6BC92}"/>
                </a:ext>
              </a:extLst>
            </p:cNvPr>
            <p:cNvSpPr/>
            <p:nvPr/>
          </p:nvSpPr>
          <p:spPr>
            <a:xfrm>
              <a:off x="6978218" y="4478840"/>
              <a:ext cx="1115710" cy="2379159"/>
            </a:xfrm>
            <a:custGeom>
              <a:avLst/>
              <a:gdLst>
                <a:gd name="connsiteX0" fmla="*/ 0 w 1259886"/>
                <a:gd name="connsiteY0" fmla="*/ 0 h 2062555"/>
                <a:gd name="connsiteX1" fmla="*/ 1259886 w 1259886"/>
                <a:gd name="connsiteY1" fmla="*/ 0 h 2062555"/>
                <a:gd name="connsiteX2" fmla="*/ 1259886 w 1259886"/>
                <a:gd name="connsiteY2" fmla="*/ 2062556 h 2062555"/>
                <a:gd name="connsiteX3" fmla="*/ 0 w 1259886"/>
                <a:gd name="connsiteY3" fmla="*/ 2062556 h 2062555"/>
              </a:gdLst>
              <a:ahLst/>
              <a:cxnLst>
                <a:cxn ang="0">
                  <a:pos x="connsiteX0" y="connsiteY0"/>
                </a:cxn>
                <a:cxn ang="0">
                  <a:pos x="connsiteX1" y="connsiteY1"/>
                </a:cxn>
                <a:cxn ang="0">
                  <a:pos x="connsiteX2" y="connsiteY2"/>
                </a:cxn>
                <a:cxn ang="0">
                  <a:pos x="connsiteX3" y="connsiteY3"/>
                </a:cxn>
              </a:cxnLst>
              <a:rect l="l" t="t" r="r" b="b"/>
              <a:pathLst>
                <a:path w="1259886" h="2062555">
                  <a:moveTo>
                    <a:pt x="0" y="0"/>
                  </a:moveTo>
                  <a:lnTo>
                    <a:pt x="1259886" y="0"/>
                  </a:lnTo>
                  <a:lnTo>
                    <a:pt x="1259886" y="2062556"/>
                  </a:lnTo>
                  <a:lnTo>
                    <a:pt x="0" y="2062556"/>
                  </a:lnTo>
                  <a:close/>
                </a:path>
              </a:pathLst>
            </a:custGeom>
            <a:solidFill>
              <a:schemeClr val="accent3"/>
            </a:solidFill>
            <a:ln w="7003" cap="flat">
              <a:noFill/>
              <a:prstDash val="solid"/>
              <a:miter/>
            </a:ln>
          </p:spPr>
          <p:txBody>
            <a:bodyPr rtlCol="0" anchor="ctr"/>
            <a:lstStyle/>
            <a:p>
              <a:endParaRPr lang="en-US"/>
            </a:p>
          </p:txBody>
        </p:sp>
      </p:grpSp>
      <p:grpSp>
        <p:nvGrpSpPr>
          <p:cNvPr id="47" name="Ομάδα 46">
            <a:extLst>
              <a:ext uri="{FF2B5EF4-FFF2-40B4-BE49-F238E27FC236}">
                <a16:creationId xmlns:a16="http://schemas.microsoft.com/office/drawing/2014/main" id="{AC8D995C-BD31-95C6-B7F0-71DF117C14BA}"/>
              </a:ext>
            </a:extLst>
          </p:cNvPr>
          <p:cNvGrpSpPr/>
          <p:nvPr/>
        </p:nvGrpSpPr>
        <p:grpSpPr>
          <a:xfrm>
            <a:off x="4272106" y="5060718"/>
            <a:ext cx="2088000" cy="1800000"/>
            <a:chOff x="4225938" y="5055516"/>
            <a:chExt cx="2060879" cy="1802484"/>
          </a:xfrm>
          <a:effectLst>
            <a:glow rad="228600">
              <a:schemeClr val="accent2">
                <a:satMod val="175000"/>
                <a:alpha val="40000"/>
              </a:schemeClr>
            </a:glow>
          </a:effectLst>
        </p:grpSpPr>
        <p:sp>
          <p:nvSpPr>
            <p:cNvPr id="11" name="Graphic 19">
              <a:extLst>
                <a:ext uri="{FF2B5EF4-FFF2-40B4-BE49-F238E27FC236}">
                  <a16:creationId xmlns:a16="http://schemas.microsoft.com/office/drawing/2014/main" id="{CA3501B2-A93F-43F9-8EEB-3EDFF91F435E}"/>
                </a:ext>
              </a:extLst>
            </p:cNvPr>
            <p:cNvSpPr/>
            <p:nvPr/>
          </p:nvSpPr>
          <p:spPr>
            <a:xfrm>
              <a:off x="4225938" y="5055516"/>
              <a:ext cx="2060879" cy="1802213"/>
            </a:xfrm>
            <a:custGeom>
              <a:avLst/>
              <a:gdLst>
                <a:gd name="connsiteX0" fmla="*/ 0 w 2327194"/>
                <a:gd name="connsiteY0" fmla="*/ 0 h 1409678"/>
                <a:gd name="connsiteX1" fmla="*/ 2327195 w 2327194"/>
                <a:gd name="connsiteY1" fmla="*/ 0 h 1409678"/>
                <a:gd name="connsiteX2" fmla="*/ 2327195 w 2327194"/>
                <a:gd name="connsiteY2" fmla="*/ 1409678 h 1409678"/>
                <a:gd name="connsiteX3" fmla="*/ 0 w 2327194"/>
                <a:gd name="connsiteY3" fmla="*/ 1409678 h 1409678"/>
              </a:gdLst>
              <a:ahLst/>
              <a:cxnLst>
                <a:cxn ang="0">
                  <a:pos x="connsiteX0" y="connsiteY0"/>
                </a:cxn>
                <a:cxn ang="0">
                  <a:pos x="connsiteX1" y="connsiteY1"/>
                </a:cxn>
                <a:cxn ang="0">
                  <a:pos x="connsiteX2" y="connsiteY2"/>
                </a:cxn>
                <a:cxn ang="0">
                  <a:pos x="connsiteX3" y="connsiteY3"/>
                </a:cxn>
              </a:cxnLst>
              <a:rect l="l" t="t" r="r" b="b"/>
              <a:pathLst>
                <a:path w="2327194" h="1409678">
                  <a:moveTo>
                    <a:pt x="0" y="0"/>
                  </a:moveTo>
                  <a:lnTo>
                    <a:pt x="2327195" y="0"/>
                  </a:lnTo>
                  <a:lnTo>
                    <a:pt x="2327195" y="1409678"/>
                  </a:lnTo>
                  <a:lnTo>
                    <a:pt x="0" y="1409678"/>
                  </a:lnTo>
                  <a:close/>
                </a:path>
              </a:pathLst>
            </a:custGeom>
            <a:solidFill>
              <a:schemeClr val="accent2">
                <a:lumMod val="50000"/>
              </a:schemeClr>
            </a:solidFill>
            <a:ln w="38100" cap="flat">
              <a:solidFill>
                <a:schemeClr val="tx1"/>
              </a:solidFill>
              <a:prstDash val="solid"/>
              <a:miter/>
            </a:ln>
          </p:spPr>
          <p:txBody>
            <a:bodyPr rtlCol="0" anchor="ctr"/>
            <a:lstStyle/>
            <a:p>
              <a:endParaRPr lang="en-US"/>
            </a:p>
          </p:txBody>
        </p:sp>
        <p:sp>
          <p:nvSpPr>
            <p:cNvPr id="12" name="Graphic 19">
              <a:extLst>
                <a:ext uri="{FF2B5EF4-FFF2-40B4-BE49-F238E27FC236}">
                  <a16:creationId xmlns:a16="http://schemas.microsoft.com/office/drawing/2014/main" id="{77E1F3A0-B636-427D-841A-914801AC4A21}"/>
                </a:ext>
              </a:extLst>
            </p:cNvPr>
            <p:cNvSpPr/>
            <p:nvPr/>
          </p:nvSpPr>
          <p:spPr>
            <a:xfrm>
              <a:off x="5171044" y="5055517"/>
              <a:ext cx="1115710" cy="1802483"/>
            </a:xfrm>
            <a:custGeom>
              <a:avLst/>
              <a:gdLst>
                <a:gd name="connsiteX0" fmla="*/ 0 w 1259886"/>
                <a:gd name="connsiteY0" fmla="*/ 0 h 1409888"/>
                <a:gd name="connsiteX1" fmla="*/ 1259887 w 1259886"/>
                <a:gd name="connsiteY1" fmla="*/ 0 h 1409888"/>
                <a:gd name="connsiteX2" fmla="*/ 1259887 w 1259886"/>
                <a:gd name="connsiteY2" fmla="*/ 1409888 h 1409888"/>
                <a:gd name="connsiteX3" fmla="*/ 0 w 1259886"/>
                <a:gd name="connsiteY3" fmla="*/ 1409888 h 1409888"/>
              </a:gdLst>
              <a:ahLst/>
              <a:cxnLst>
                <a:cxn ang="0">
                  <a:pos x="connsiteX0" y="connsiteY0"/>
                </a:cxn>
                <a:cxn ang="0">
                  <a:pos x="connsiteX1" y="connsiteY1"/>
                </a:cxn>
                <a:cxn ang="0">
                  <a:pos x="connsiteX2" y="connsiteY2"/>
                </a:cxn>
                <a:cxn ang="0">
                  <a:pos x="connsiteX3" y="connsiteY3"/>
                </a:cxn>
              </a:cxnLst>
              <a:rect l="l" t="t" r="r" b="b"/>
              <a:pathLst>
                <a:path w="1259886" h="1409888">
                  <a:moveTo>
                    <a:pt x="0" y="0"/>
                  </a:moveTo>
                  <a:lnTo>
                    <a:pt x="1259887" y="0"/>
                  </a:lnTo>
                  <a:lnTo>
                    <a:pt x="1259887" y="1409888"/>
                  </a:lnTo>
                  <a:lnTo>
                    <a:pt x="0" y="1409888"/>
                  </a:lnTo>
                  <a:close/>
                </a:path>
              </a:pathLst>
            </a:custGeom>
            <a:solidFill>
              <a:schemeClr val="accent2"/>
            </a:solidFill>
            <a:ln w="38100" cap="flat">
              <a:solidFill>
                <a:schemeClr val="tx1"/>
              </a:solidFill>
              <a:prstDash val="solid"/>
              <a:miter/>
            </a:ln>
          </p:spPr>
          <p:txBody>
            <a:bodyPr rtlCol="0" anchor="ctr"/>
            <a:lstStyle/>
            <a:p>
              <a:endParaRPr lang="en-US"/>
            </a:p>
          </p:txBody>
        </p:sp>
      </p:grpSp>
      <p:grpSp>
        <p:nvGrpSpPr>
          <p:cNvPr id="45" name="Ομάδα 44">
            <a:extLst>
              <a:ext uri="{FF2B5EF4-FFF2-40B4-BE49-F238E27FC236}">
                <a16:creationId xmlns:a16="http://schemas.microsoft.com/office/drawing/2014/main" id="{EB84A260-D705-3914-8AB0-101F31D812F8}"/>
              </a:ext>
            </a:extLst>
          </p:cNvPr>
          <p:cNvGrpSpPr/>
          <p:nvPr/>
        </p:nvGrpSpPr>
        <p:grpSpPr>
          <a:xfrm>
            <a:off x="2467812" y="5588693"/>
            <a:ext cx="2088000" cy="1260000"/>
            <a:chOff x="2465149" y="5611975"/>
            <a:chExt cx="2060879" cy="1246025"/>
          </a:xfrm>
        </p:grpSpPr>
        <p:sp>
          <p:nvSpPr>
            <p:cNvPr id="13" name="Graphic 19">
              <a:extLst>
                <a:ext uri="{FF2B5EF4-FFF2-40B4-BE49-F238E27FC236}">
                  <a16:creationId xmlns:a16="http://schemas.microsoft.com/office/drawing/2014/main" id="{C4D633BC-ADC1-4F93-8121-2318587D0229}"/>
                </a:ext>
              </a:extLst>
            </p:cNvPr>
            <p:cNvSpPr/>
            <p:nvPr/>
          </p:nvSpPr>
          <p:spPr>
            <a:xfrm>
              <a:off x="2465149" y="5611975"/>
              <a:ext cx="2060879" cy="1245799"/>
            </a:xfrm>
            <a:custGeom>
              <a:avLst/>
              <a:gdLst>
                <a:gd name="connsiteX0" fmla="*/ 0 w 2327194"/>
                <a:gd name="connsiteY0" fmla="*/ 0 h 782851"/>
                <a:gd name="connsiteX1" fmla="*/ 2327195 w 2327194"/>
                <a:gd name="connsiteY1" fmla="*/ 0 h 782851"/>
                <a:gd name="connsiteX2" fmla="*/ 2327195 w 2327194"/>
                <a:gd name="connsiteY2" fmla="*/ 782851 h 782851"/>
                <a:gd name="connsiteX3" fmla="*/ 0 w 2327194"/>
                <a:gd name="connsiteY3" fmla="*/ 782851 h 782851"/>
              </a:gdLst>
              <a:ahLst/>
              <a:cxnLst>
                <a:cxn ang="0">
                  <a:pos x="connsiteX0" y="connsiteY0"/>
                </a:cxn>
                <a:cxn ang="0">
                  <a:pos x="connsiteX1" y="connsiteY1"/>
                </a:cxn>
                <a:cxn ang="0">
                  <a:pos x="connsiteX2" y="connsiteY2"/>
                </a:cxn>
                <a:cxn ang="0">
                  <a:pos x="connsiteX3" y="connsiteY3"/>
                </a:cxn>
              </a:cxnLst>
              <a:rect l="l" t="t" r="r" b="b"/>
              <a:pathLst>
                <a:path w="2327194" h="782851">
                  <a:moveTo>
                    <a:pt x="0" y="0"/>
                  </a:moveTo>
                  <a:lnTo>
                    <a:pt x="2327195" y="0"/>
                  </a:lnTo>
                  <a:lnTo>
                    <a:pt x="2327195" y="782851"/>
                  </a:lnTo>
                  <a:lnTo>
                    <a:pt x="0" y="782851"/>
                  </a:lnTo>
                  <a:close/>
                </a:path>
              </a:pathLst>
            </a:custGeom>
            <a:solidFill>
              <a:schemeClr val="accent6">
                <a:lumMod val="50000"/>
              </a:schemeClr>
            </a:solidFill>
            <a:ln w="7003" cap="flat">
              <a:noFill/>
              <a:prstDash val="solid"/>
              <a:miter/>
            </a:ln>
          </p:spPr>
          <p:txBody>
            <a:bodyPr rtlCol="0" anchor="ctr"/>
            <a:lstStyle/>
            <a:p>
              <a:endParaRPr lang="en-US"/>
            </a:p>
          </p:txBody>
        </p:sp>
        <p:sp>
          <p:nvSpPr>
            <p:cNvPr id="14" name="Graphic 19">
              <a:extLst>
                <a:ext uri="{FF2B5EF4-FFF2-40B4-BE49-F238E27FC236}">
                  <a16:creationId xmlns:a16="http://schemas.microsoft.com/office/drawing/2014/main" id="{DCA1D0D5-A67A-434A-B931-B7AD1671EB83}"/>
                </a:ext>
              </a:extLst>
            </p:cNvPr>
            <p:cNvSpPr/>
            <p:nvPr/>
          </p:nvSpPr>
          <p:spPr>
            <a:xfrm>
              <a:off x="3410255" y="5611976"/>
              <a:ext cx="1115710" cy="1246024"/>
            </a:xfrm>
            <a:custGeom>
              <a:avLst/>
              <a:gdLst>
                <a:gd name="connsiteX0" fmla="*/ 0 w 1259886"/>
                <a:gd name="connsiteY0" fmla="*/ 0 h 782991"/>
                <a:gd name="connsiteX1" fmla="*/ 1259887 w 1259886"/>
                <a:gd name="connsiteY1" fmla="*/ 0 h 782991"/>
                <a:gd name="connsiteX2" fmla="*/ 1259887 w 1259886"/>
                <a:gd name="connsiteY2" fmla="*/ 782991 h 782991"/>
                <a:gd name="connsiteX3" fmla="*/ 0 w 1259886"/>
                <a:gd name="connsiteY3" fmla="*/ 782991 h 782991"/>
              </a:gdLst>
              <a:ahLst/>
              <a:cxnLst>
                <a:cxn ang="0">
                  <a:pos x="connsiteX0" y="connsiteY0"/>
                </a:cxn>
                <a:cxn ang="0">
                  <a:pos x="connsiteX1" y="connsiteY1"/>
                </a:cxn>
                <a:cxn ang="0">
                  <a:pos x="connsiteX2" y="connsiteY2"/>
                </a:cxn>
                <a:cxn ang="0">
                  <a:pos x="connsiteX3" y="connsiteY3"/>
                </a:cxn>
              </a:cxnLst>
              <a:rect l="l" t="t" r="r" b="b"/>
              <a:pathLst>
                <a:path w="1259886" h="782991">
                  <a:moveTo>
                    <a:pt x="0" y="0"/>
                  </a:moveTo>
                  <a:lnTo>
                    <a:pt x="1259887" y="0"/>
                  </a:lnTo>
                  <a:lnTo>
                    <a:pt x="1259887" y="782991"/>
                  </a:lnTo>
                  <a:lnTo>
                    <a:pt x="0" y="782991"/>
                  </a:lnTo>
                  <a:close/>
                </a:path>
              </a:pathLst>
            </a:custGeom>
            <a:solidFill>
              <a:schemeClr val="accent6"/>
            </a:solidFill>
            <a:ln w="7003" cap="flat">
              <a:no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8A491B58-ADF9-43AB-9483-C1B507771A3F}"/>
              </a:ext>
            </a:extLst>
          </p:cNvPr>
          <p:cNvSpPr txBox="1"/>
          <p:nvPr/>
        </p:nvSpPr>
        <p:spPr>
          <a:xfrm>
            <a:off x="10545834" y="3434848"/>
            <a:ext cx="800219" cy="3413616"/>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K-Means </a:t>
            </a:r>
          </a:p>
          <a:p>
            <a:pPr algn="ctr"/>
            <a:r>
              <a:rPr lang="en-US" altLang="ko-KR" sz="2000" b="1" dirty="0">
                <a:effectLst>
                  <a:outerShdw blurRad="38100" dist="38100" dir="2700000" algn="tl">
                    <a:srgbClr val="000000">
                      <a:alpha val="43137"/>
                    </a:srgbClr>
                  </a:outerShdw>
                </a:effectLst>
                <a:cs typeface="Arial" pitchFamily="34" charset="0"/>
              </a:rPr>
              <a:t>Clustering</a:t>
            </a:r>
            <a:endParaRPr lang="ko-KR" altLang="en-US" sz="2000" b="1" dirty="0">
              <a:effectLst>
                <a:outerShdw blurRad="38100" dist="38100" dir="2700000" algn="tl">
                  <a:srgbClr val="000000">
                    <a:alpha val="43137"/>
                  </a:srgbClr>
                </a:outerShdw>
              </a:effectLst>
              <a:cs typeface="Arial" pitchFamily="34" charset="0"/>
            </a:endParaRPr>
          </a:p>
        </p:txBody>
      </p:sp>
      <p:sp>
        <p:nvSpPr>
          <p:cNvPr id="22" name="TextBox 21">
            <a:extLst>
              <a:ext uri="{FF2B5EF4-FFF2-40B4-BE49-F238E27FC236}">
                <a16:creationId xmlns:a16="http://schemas.microsoft.com/office/drawing/2014/main" id="{A1A9EBAF-07AF-41BD-95B8-668F6828B0A6}"/>
              </a:ext>
            </a:extLst>
          </p:cNvPr>
          <p:cNvSpPr txBox="1"/>
          <p:nvPr/>
        </p:nvSpPr>
        <p:spPr>
          <a:xfrm>
            <a:off x="8857388" y="4014480"/>
            <a:ext cx="800219" cy="2885912"/>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EfficientNetV2-S </a:t>
            </a:r>
          </a:p>
          <a:p>
            <a:pPr algn="ctr"/>
            <a:r>
              <a:rPr lang="en-US" altLang="ko-KR" sz="2000" b="1" dirty="0">
                <a:effectLst>
                  <a:outerShdw blurRad="38100" dist="38100" dir="2700000" algn="tl">
                    <a:srgbClr val="000000">
                      <a:alpha val="43137"/>
                    </a:srgbClr>
                  </a:outerShdw>
                </a:effectLst>
                <a:cs typeface="Arial" pitchFamily="34" charset="0"/>
              </a:rPr>
              <a:t>CNN</a:t>
            </a:r>
            <a:endParaRPr lang="ko-KR" altLang="en-US" sz="2000" b="1" dirty="0">
              <a:effectLst>
                <a:outerShdw blurRad="38100" dist="38100" dir="2700000" algn="tl">
                  <a:srgbClr val="000000">
                    <a:alpha val="43137"/>
                  </a:srgbClr>
                </a:outerShdw>
              </a:effectLst>
              <a:cs typeface="Arial" pitchFamily="34" charset="0"/>
            </a:endParaRPr>
          </a:p>
        </p:txBody>
      </p:sp>
      <p:sp>
        <p:nvSpPr>
          <p:cNvPr id="25" name="TextBox 24">
            <a:extLst>
              <a:ext uri="{FF2B5EF4-FFF2-40B4-BE49-F238E27FC236}">
                <a16:creationId xmlns:a16="http://schemas.microsoft.com/office/drawing/2014/main" id="{3EABA0D2-D704-4063-B606-F0B892235FAD}"/>
              </a:ext>
            </a:extLst>
          </p:cNvPr>
          <p:cNvSpPr txBox="1"/>
          <p:nvPr/>
        </p:nvSpPr>
        <p:spPr>
          <a:xfrm>
            <a:off x="7151810" y="4520535"/>
            <a:ext cx="800219" cy="2346296"/>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ResNet50 </a:t>
            </a:r>
          </a:p>
          <a:p>
            <a:pPr algn="ctr"/>
            <a:r>
              <a:rPr lang="en-US" altLang="ko-KR" sz="2000" b="1" dirty="0">
                <a:effectLst>
                  <a:outerShdw blurRad="38100" dist="38100" dir="2700000" algn="tl">
                    <a:srgbClr val="000000">
                      <a:alpha val="43137"/>
                    </a:srgbClr>
                  </a:outerShdw>
                </a:effectLst>
                <a:cs typeface="Arial" pitchFamily="34" charset="0"/>
              </a:rPr>
              <a:t>CNN</a:t>
            </a:r>
            <a:endParaRPr lang="ko-KR" altLang="en-US" sz="2000" b="1" dirty="0">
              <a:effectLst>
                <a:outerShdw blurRad="38100" dist="38100" dir="2700000" algn="tl">
                  <a:srgbClr val="000000">
                    <a:alpha val="43137"/>
                  </a:srgbClr>
                </a:outerShdw>
              </a:effectLst>
              <a:cs typeface="Arial" pitchFamily="34" charset="0"/>
            </a:endParaRPr>
          </a:p>
        </p:txBody>
      </p:sp>
      <p:sp>
        <p:nvSpPr>
          <p:cNvPr id="28" name="TextBox 27">
            <a:extLst>
              <a:ext uri="{FF2B5EF4-FFF2-40B4-BE49-F238E27FC236}">
                <a16:creationId xmlns:a16="http://schemas.microsoft.com/office/drawing/2014/main" id="{30BABDB3-D8B4-4E94-9C62-3FE8A0820984}"/>
              </a:ext>
            </a:extLst>
          </p:cNvPr>
          <p:cNvSpPr txBox="1"/>
          <p:nvPr/>
        </p:nvSpPr>
        <p:spPr>
          <a:xfrm>
            <a:off x="5240848" y="5102839"/>
            <a:ext cx="1107996" cy="1797553"/>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Passive Aggressive Classifier</a:t>
            </a:r>
            <a:endParaRPr lang="ko-KR" altLang="en-US" sz="2000" b="1" dirty="0">
              <a:effectLst>
                <a:outerShdw blurRad="38100" dist="38100" dir="2700000" algn="tl">
                  <a:srgbClr val="000000">
                    <a:alpha val="43137"/>
                  </a:srgbClr>
                </a:outerShdw>
              </a:effectLst>
              <a:cs typeface="Arial" pitchFamily="34" charset="0"/>
            </a:endParaRPr>
          </a:p>
        </p:txBody>
      </p:sp>
      <p:grpSp>
        <p:nvGrpSpPr>
          <p:cNvPr id="30" name="Ομάδα 29">
            <a:extLst>
              <a:ext uri="{FF2B5EF4-FFF2-40B4-BE49-F238E27FC236}">
                <a16:creationId xmlns:a16="http://schemas.microsoft.com/office/drawing/2014/main" id="{24606D0B-5773-C3C9-6073-5ECE8ECE5A07}"/>
              </a:ext>
            </a:extLst>
          </p:cNvPr>
          <p:cNvGrpSpPr/>
          <p:nvPr/>
        </p:nvGrpSpPr>
        <p:grpSpPr>
          <a:xfrm>
            <a:off x="721828" y="6133110"/>
            <a:ext cx="2088000" cy="720000"/>
            <a:chOff x="-16327" y="3975206"/>
            <a:chExt cx="2077147" cy="828001"/>
          </a:xfrm>
        </p:grpSpPr>
        <p:sp>
          <p:nvSpPr>
            <p:cNvPr id="3" name="Graphic 19">
              <a:extLst>
                <a:ext uri="{FF2B5EF4-FFF2-40B4-BE49-F238E27FC236}">
                  <a16:creationId xmlns:a16="http://schemas.microsoft.com/office/drawing/2014/main" id="{F45DC6E9-FCEF-44E2-5E04-B15569C16C9B}"/>
                </a:ext>
              </a:extLst>
            </p:cNvPr>
            <p:cNvSpPr/>
            <p:nvPr/>
          </p:nvSpPr>
          <p:spPr>
            <a:xfrm>
              <a:off x="-16327" y="3975207"/>
              <a:ext cx="2060879" cy="828000"/>
            </a:xfrm>
            <a:custGeom>
              <a:avLst/>
              <a:gdLst>
                <a:gd name="connsiteX0" fmla="*/ 0 w 2327194"/>
                <a:gd name="connsiteY0" fmla="*/ 0 h 782851"/>
                <a:gd name="connsiteX1" fmla="*/ 2327195 w 2327194"/>
                <a:gd name="connsiteY1" fmla="*/ 0 h 782851"/>
                <a:gd name="connsiteX2" fmla="*/ 2327195 w 2327194"/>
                <a:gd name="connsiteY2" fmla="*/ 782851 h 782851"/>
                <a:gd name="connsiteX3" fmla="*/ 0 w 2327194"/>
                <a:gd name="connsiteY3" fmla="*/ 782851 h 782851"/>
              </a:gdLst>
              <a:ahLst/>
              <a:cxnLst>
                <a:cxn ang="0">
                  <a:pos x="connsiteX0" y="connsiteY0"/>
                </a:cxn>
                <a:cxn ang="0">
                  <a:pos x="connsiteX1" y="connsiteY1"/>
                </a:cxn>
                <a:cxn ang="0">
                  <a:pos x="connsiteX2" y="connsiteY2"/>
                </a:cxn>
                <a:cxn ang="0">
                  <a:pos x="connsiteX3" y="connsiteY3"/>
                </a:cxn>
              </a:cxnLst>
              <a:rect l="l" t="t" r="r" b="b"/>
              <a:pathLst>
                <a:path w="2327194" h="782851">
                  <a:moveTo>
                    <a:pt x="0" y="0"/>
                  </a:moveTo>
                  <a:lnTo>
                    <a:pt x="2327195" y="0"/>
                  </a:lnTo>
                  <a:lnTo>
                    <a:pt x="2327195" y="782851"/>
                  </a:lnTo>
                  <a:lnTo>
                    <a:pt x="0" y="782851"/>
                  </a:lnTo>
                  <a:close/>
                </a:path>
              </a:pathLst>
            </a:custGeom>
            <a:solidFill>
              <a:schemeClr val="accent1">
                <a:lumMod val="50000"/>
              </a:schemeClr>
            </a:solidFill>
            <a:ln w="7003" cap="flat">
              <a:noFill/>
              <a:prstDash val="solid"/>
              <a:miter/>
            </a:ln>
          </p:spPr>
          <p:txBody>
            <a:bodyPr rtlCol="0" anchor="ctr"/>
            <a:lstStyle/>
            <a:p>
              <a:endParaRPr lang="en-US"/>
            </a:p>
          </p:txBody>
        </p:sp>
        <p:sp>
          <p:nvSpPr>
            <p:cNvPr id="4" name="Graphic 19">
              <a:extLst>
                <a:ext uri="{FF2B5EF4-FFF2-40B4-BE49-F238E27FC236}">
                  <a16:creationId xmlns:a16="http://schemas.microsoft.com/office/drawing/2014/main" id="{57C4DA63-EEFF-F4DD-A57C-BA50BA4D2ACD}"/>
                </a:ext>
              </a:extLst>
            </p:cNvPr>
            <p:cNvSpPr/>
            <p:nvPr/>
          </p:nvSpPr>
          <p:spPr>
            <a:xfrm>
              <a:off x="945110" y="3975206"/>
              <a:ext cx="1115710" cy="828001"/>
            </a:xfrm>
            <a:custGeom>
              <a:avLst/>
              <a:gdLst>
                <a:gd name="connsiteX0" fmla="*/ 0 w 1259886"/>
                <a:gd name="connsiteY0" fmla="*/ 0 h 782991"/>
                <a:gd name="connsiteX1" fmla="*/ 1259887 w 1259886"/>
                <a:gd name="connsiteY1" fmla="*/ 0 h 782991"/>
                <a:gd name="connsiteX2" fmla="*/ 1259887 w 1259886"/>
                <a:gd name="connsiteY2" fmla="*/ 782991 h 782991"/>
                <a:gd name="connsiteX3" fmla="*/ 0 w 1259886"/>
                <a:gd name="connsiteY3" fmla="*/ 782991 h 782991"/>
              </a:gdLst>
              <a:ahLst/>
              <a:cxnLst>
                <a:cxn ang="0">
                  <a:pos x="connsiteX0" y="connsiteY0"/>
                </a:cxn>
                <a:cxn ang="0">
                  <a:pos x="connsiteX1" y="connsiteY1"/>
                </a:cxn>
                <a:cxn ang="0">
                  <a:pos x="connsiteX2" y="connsiteY2"/>
                </a:cxn>
                <a:cxn ang="0">
                  <a:pos x="connsiteX3" y="connsiteY3"/>
                </a:cxn>
              </a:cxnLst>
              <a:rect l="l" t="t" r="r" b="b"/>
              <a:pathLst>
                <a:path w="1259886" h="782991">
                  <a:moveTo>
                    <a:pt x="0" y="0"/>
                  </a:moveTo>
                  <a:lnTo>
                    <a:pt x="1259887" y="0"/>
                  </a:lnTo>
                  <a:lnTo>
                    <a:pt x="1259887" y="782991"/>
                  </a:lnTo>
                  <a:lnTo>
                    <a:pt x="0" y="782991"/>
                  </a:lnTo>
                  <a:close/>
                </a:path>
              </a:pathLst>
            </a:custGeom>
            <a:solidFill>
              <a:schemeClr val="accent1"/>
            </a:solidFill>
            <a:ln w="7003" cap="flat">
              <a:noFill/>
              <a:prstDash val="solid"/>
              <a:miter/>
            </a:ln>
          </p:spPr>
          <p:txBody>
            <a:bodyPr rtlCol="0" anchor="ctr"/>
            <a:lstStyle/>
            <a:p>
              <a:endParaRPr lang="en-US"/>
            </a:p>
          </p:txBody>
        </p:sp>
      </p:grpSp>
      <p:sp>
        <p:nvSpPr>
          <p:cNvPr id="31" name="TextBox 30">
            <a:extLst>
              <a:ext uri="{FF2B5EF4-FFF2-40B4-BE49-F238E27FC236}">
                <a16:creationId xmlns:a16="http://schemas.microsoft.com/office/drawing/2014/main" id="{85E6E406-7798-4E30-9F7A-0EEBEFCBBED9}"/>
              </a:ext>
            </a:extLst>
          </p:cNvPr>
          <p:cNvSpPr txBox="1"/>
          <p:nvPr/>
        </p:nvSpPr>
        <p:spPr>
          <a:xfrm>
            <a:off x="3587714" y="5588693"/>
            <a:ext cx="800219" cy="1278138"/>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SGD Classifier</a:t>
            </a:r>
            <a:endParaRPr lang="ko-KR" altLang="en-US" sz="2000" b="1" dirty="0">
              <a:effectLst>
                <a:outerShdw blurRad="38100" dist="38100" dir="2700000" algn="tl">
                  <a:srgbClr val="000000">
                    <a:alpha val="43137"/>
                  </a:srgbClr>
                </a:outerShdw>
              </a:effectLst>
              <a:cs typeface="Arial" pitchFamily="34" charset="0"/>
            </a:endParaRPr>
          </a:p>
        </p:txBody>
      </p:sp>
      <p:grpSp>
        <p:nvGrpSpPr>
          <p:cNvPr id="33" name="Group 32">
            <a:extLst>
              <a:ext uri="{FF2B5EF4-FFF2-40B4-BE49-F238E27FC236}">
                <a16:creationId xmlns:a16="http://schemas.microsoft.com/office/drawing/2014/main" id="{719DB954-3C8D-4B1A-91C3-94D96ABA3819}"/>
              </a:ext>
            </a:extLst>
          </p:cNvPr>
          <p:cNvGrpSpPr/>
          <p:nvPr/>
        </p:nvGrpSpPr>
        <p:grpSpPr>
          <a:xfrm>
            <a:off x="3426462" y="1295893"/>
            <a:ext cx="2212156" cy="4292800"/>
            <a:chOff x="1455536" y="1562473"/>
            <a:chExt cx="2349402" cy="4559132"/>
          </a:xfrm>
        </p:grpSpPr>
        <p:sp>
          <p:nvSpPr>
            <p:cNvPr id="34" name="Graphic 19">
              <a:extLst>
                <a:ext uri="{FF2B5EF4-FFF2-40B4-BE49-F238E27FC236}">
                  <a16:creationId xmlns:a16="http://schemas.microsoft.com/office/drawing/2014/main" id="{91B5CD91-2822-4F90-ACCC-EE94C4CE55C2}"/>
                </a:ext>
              </a:extLst>
            </p:cNvPr>
            <p:cNvSpPr/>
            <p:nvPr/>
          </p:nvSpPr>
          <p:spPr>
            <a:xfrm>
              <a:off x="1826011" y="2127782"/>
              <a:ext cx="1762349" cy="3800421"/>
            </a:xfrm>
            <a:custGeom>
              <a:avLst/>
              <a:gdLst>
                <a:gd name="connsiteX0" fmla="*/ 1793926 w 1873832"/>
                <a:gd name="connsiteY0" fmla="*/ 2294684 h 4040829"/>
                <a:gd name="connsiteX1" fmla="*/ 1448124 w 1873832"/>
                <a:gd name="connsiteY1" fmla="*/ 1896851 h 4040829"/>
                <a:gd name="connsiteX2" fmla="*/ 1430407 w 1873832"/>
                <a:gd name="connsiteY2" fmla="*/ 1841668 h 4040829"/>
                <a:gd name="connsiteX3" fmla="*/ 1529217 w 1873832"/>
                <a:gd name="connsiteY3" fmla="*/ 1582702 h 4040829"/>
                <a:gd name="connsiteX4" fmla="*/ 1608070 w 1873832"/>
                <a:gd name="connsiteY4" fmla="*/ 1596217 h 4040829"/>
                <a:gd name="connsiteX5" fmla="*/ 1628658 w 1873832"/>
                <a:gd name="connsiteY5" fmla="*/ 1599789 h 4040829"/>
                <a:gd name="connsiteX6" fmla="*/ 1717664 w 1873832"/>
                <a:gd name="connsiteY6" fmla="*/ 1576189 h 4040829"/>
                <a:gd name="connsiteX7" fmla="*/ 1780830 w 1873832"/>
                <a:gd name="connsiteY7" fmla="*/ 1437532 h 4040829"/>
                <a:gd name="connsiteX8" fmla="*/ 1765144 w 1873832"/>
                <a:gd name="connsiteY8" fmla="*/ 1386341 h 4040829"/>
                <a:gd name="connsiteX9" fmla="*/ 1594624 w 1873832"/>
                <a:gd name="connsiteY9" fmla="*/ 1298455 h 4040829"/>
                <a:gd name="connsiteX10" fmla="*/ 1563671 w 1873832"/>
                <a:gd name="connsiteY10" fmla="*/ 1247895 h 4040829"/>
                <a:gd name="connsiteX11" fmla="*/ 1554778 w 1873832"/>
                <a:gd name="connsiteY11" fmla="*/ 968970 h 4040829"/>
                <a:gd name="connsiteX12" fmla="*/ 1439580 w 1873832"/>
                <a:gd name="connsiteY12" fmla="*/ 309860 h 4040829"/>
                <a:gd name="connsiteX13" fmla="*/ 1188387 w 1873832"/>
                <a:gd name="connsiteY13" fmla="*/ 8036 h 4040829"/>
                <a:gd name="connsiteX14" fmla="*/ 996789 w 1873832"/>
                <a:gd name="connsiteY14" fmla="*/ 135418 h 4040829"/>
                <a:gd name="connsiteX15" fmla="*/ 784182 w 1873832"/>
                <a:gd name="connsiteY15" fmla="*/ 370575 h 4040829"/>
                <a:gd name="connsiteX16" fmla="*/ 492372 w 1873832"/>
                <a:gd name="connsiteY16" fmla="*/ 972962 h 4040829"/>
                <a:gd name="connsiteX17" fmla="*/ 405046 w 1873832"/>
                <a:gd name="connsiteY17" fmla="*/ 1477029 h 4040829"/>
                <a:gd name="connsiteX18" fmla="*/ 382497 w 1873832"/>
                <a:gd name="connsiteY18" fmla="*/ 1727451 h 4040829"/>
                <a:gd name="connsiteX19" fmla="*/ 415550 w 1873832"/>
                <a:gd name="connsiteY19" fmla="*/ 1767158 h 4040829"/>
                <a:gd name="connsiteX20" fmla="*/ 661071 w 1873832"/>
                <a:gd name="connsiteY20" fmla="*/ 1823461 h 4040829"/>
                <a:gd name="connsiteX21" fmla="*/ 686982 w 1873832"/>
                <a:gd name="connsiteY21" fmla="*/ 1857215 h 4040829"/>
                <a:gd name="connsiteX22" fmla="*/ 0 w 1873832"/>
                <a:gd name="connsiteY22" fmla="*/ 3895331 h 4040829"/>
                <a:gd name="connsiteX23" fmla="*/ 28712 w 1873832"/>
                <a:gd name="connsiteY23" fmla="*/ 3922922 h 4040829"/>
                <a:gd name="connsiteX24" fmla="*/ 328785 w 1873832"/>
                <a:gd name="connsiteY24" fmla="*/ 4035038 h 4040829"/>
                <a:gd name="connsiteX25" fmla="*/ 374093 w 1873832"/>
                <a:gd name="connsiteY25" fmla="*/ 4031256 h 4040829"/>
                <a:gd name="connsiteX26" fmla="*/ 983273 w 1873832"/>
                <a:gd name="connsiteY26" fmla="*/ 2178576 h 4040829"/>
                <a:gd name="connsiteX27" fmla="*/ 1461359 w 1873832"/>
                <a:gd name="connsiteY27" fmla="*/ 2493986 h 4040829"/>
                <a:gd name="connsiteX28" fmla="*/ 1475645 w 1873832"/>
                <a:gd name="connsiteY28" fmla="*/ 2555541 h 4040829"/>
                <a:gd name="connsiteX29" fmla="*/ 1076131 w 1873832"/>
                <a:gd name="connsiteY29" fmla="*/ 3212060 h 4040829"/>
                <a:gd name="connsiteX30" fmla="*/ 1346652 w 1873832"/>
                <a:gd name="connsiteY30" fmla="*/ 3413043 h 4040829"/>
                <a:gd name="connsiteX31" fmla="*/ 1621865 w 1873832"/>
                <a:gd name="connsiteY31" fmla="*/ 2963388 h 4040829"/>
                <a:gd name="connsiteX32" fmla="*/ 1812833 w 1873832"/>
                <a:gd name="connsiteY32" fmla="*/ 2654492 h 4040829"/>
                <a:gd name="connsiteX33" fmla="*/ 1864515 w 1873832"/>
                <a:gd name="connsiteY33" fmla="*/ 2532712 h 4040829"/>
                <a:gd name="connsiteX34" fmla="*/ 1793926 w 1873832"/>
                <a:gd name="connsiteY34" fmla="*/ 2294684 h 40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73832" h="4040829">
                  <a:moveTo>
                    <a:pt x="1793926" y="2294684"/>
                  </a:moveTo>
                  <a:cubicBezTo>
                    <a:pt x="1666613" y="2172484"/>
                    <a:pt x="1553937" y="2037679"/>
                    <a:pt x="1448124" y="1896851"/>
                  </a:cubicBezTo>
                  <a:cubicBezTo>
                    <a:pt x="1436289" y="1881094"/>
                    <a:pt x="1419832" y="1867999"/>
                    <a:pt x="1430407" y="1841668"/>
                  </a:cubicBezTo>
                  <a:cubicBezTo>
                    <a:pt x="1454637" y="1781233"/>
                    <a:pt x="1510239" y="1596498"/>
                    <a:pt x="1529217" y="1582702"/>
                  </a:cubicBezTo>
                  <a:cubicBezTo>
                    <a:pt x="1549456" y="1567926"/>
                    <a:pt x="1581108" y="1590895"/>
                    <a:pt x="1608070" y="1596217"/>
                  </a:cubicBezTo>
                  <a:cubicBezTo>
                    <a:pt x="1614932" y="1597548"/>
                    <a:pt x="1622215" y="1597478"/>
                    <a:pt x="1628658" y="1599789"/>
                  </a:cubicBezTo>
                  <a:cubicBezTo>
                    <a:pt x="1663952" y="1612604"/>
                    <a:pt x="1696726" y="1617226"/>
                    <a:pt x="1717664" y="1576189"/>
                  </a:cubicBezTo>
                  <a:cubicBezTo>
                    <a:pt x="1742805" y="1531861"/>
                    <a:pt x="1772847" y="1489774"/>
                    <a:pt x="1780830" y="1437532"/>
                  </a:cubicBezTo>
                  <a:cubicBezTo>
                    <a:pt x="1796657" y="1414003"/>
                    <a:pt x="1794556" y="1399857"/>
                    <a:pt x="1765144" y="1386341"/>
                  </a:cubicBezTo>
                  <a:cubicBezTo>
                    <a:pt x="1707090" y="1359660"/>
                    <a:pt x="1652188" y="1326397"/>
                    <a:pt x="1594624" y="1298455"/>
                  </a:cubicBezTo>
                  <a:cubicBezTo>
                    <a:pt x="1571374" y="1287181"/>
                    <a:pt x="1562131" y="1274155"/>
                    <a:pt x="1563671" y="1247895"/>
                  </a:cubicBezTo>
                  <a:cubicBezTo>
                    <a:pt x="1569064" y="1154756"/>
                    <a:pt x="1565282" y="1061408"/>
                    <a:pt x="1554778" y="968970"/>
                  </a:cubicBezTo>
                  <a:cubicBezTo>
                    <a:pt x="1533629" y="783114"/>
                    <a:pt x="1463320" y="341163"/>
                    <a:pt x="1439580" y="309860"/>
                  </a:cubicBezTo>
                  <a:cubicBezTo>
                    <a:pt x="1375084" y="84087"/>
                    <a:pt x="1229354" y="-32791"/>
                    <a:pt x="1188387" y="8036"/>
                  </a:cubicBezTo>
                  <a:cubicBezTo>
                    <a:pt x="1137406" y="72252"/>
                    <a:pt x="1033834" y="115950"/>
                    <a:pt x="996789" y="135418"/>
                  </a:cubicBezTo>
                  <a:cubicBezTo>
                    <a:pt x="908342" y="179957"/>
                    <a:pt x="791254" y="360211"/>
                    <a:pt x="784182" y="370575"/>
                  </a:cubicBezTo>
                  <a:cubicBezTo>
                    <a:pt x="657780" y="557201"/>
                    <a:pt x="554137" y="755103"/>
                    <a:pt x="492372" y="972962"/>
                  </a:cubicBezTo>
                  <a:cubicBezTo>
                    <a:pt x="445593" y="1137809"/>
                    <a:pt x="422343" y="1306999"/>
                    <a:pt x="405046" y="1477029"/>
                  </a:cubicBezTo>
                  <a:cubicBezTo>
                    <a:pt x="396573" y="1560363"/>
                    <a:pt x="390060" y="1643977"/>
                    <a:pt x="382497" y="1727451"/>
                  </a:cubicBezTo>
                  <a:cubicBezTo>
                    <a:pt x="380256" y="1752031"/>
                    <a:pt x="388169" y="1764146"/>
                    <a:pt x="415550" y="1767158"/>
                  </a:cubicBezTo>
                  <a:cubicBezTo>
                    <a:pt x="450985" y="1771079"/>
                    <a:pt x="614082" y="1813096"/>
                    <a:pt x="661071" y="1823461"/>
                  </a:cubicBezTo>
                  <a:cubicBezTo>
                    <a:pt x="683410" y="1828363"/>
                    <a:pt x="691183" y="1835506"/>
                    <a:pt x="686982" y="1857215"/>
                  </a:cubicBezTo>
                  <a:cubicBezTo>
                    <a:pt x="678088" y="1903854"/>
                    <a:pt x="9174" y="3826702"/>
                    <a:pt x="0" y="3895331"/>
                  </a:cubicBezTo>
                  <a:cubicBezTo>
                    <a:pt x="3081" y="3911297"/>
                    <a:pt x="15476" y="3917950"/>
                    <a:pt x="28712" y="3922922"/>
                  </a:cubicBezTo>
                  <a:cubicBezTo>
                    <a:pt x="128643" y="3960527"/>
                    <a:pt x="228434" y="3998623"/>
                    <a:pt x="328785" y="4035038"/>
                  </a:cubicBezTo>
                  <a:cubicBezTo>
                    <a:pt x="343981" y="4040570"/>
                    <a:pt x="360158" y="4046172"/>
                    <a:pt x="374093" y="4031256"/>
                  </a:cubicBezTo>
                  <a:cubicBezTo>
                    <a:pt x="404276" y="3969561"/>
                    <a:pt x="962685" y="2162470"/>
                    <a:pt x="983273" y="2178576"/>
                  </a:cubicBezTo>
                  <a:cubicBezTo>
                    <a:pt x="1039646" y="2222554"/>
                    <a:pt x="1385168" y="2446716"/>
                    <a:pt x="1461359" y="2493986"/>
                  </a:cubicBezTo>
                  <a:cubicBezTo>
                    <a:pt x="1498545" y="2517095"/>
                    <a:pt x="1498755" y="2516955"/>
                    <a:pt x="1475645" y="2555541"/>
                  </a:cubicBezTo>
                  <a:cubicBezTo>
                    <a:pt x="1355266" y="2756313"/>
                    <a:pt x="1085375" y="3191892"/>
                    <a:pt x="1076131" y="3212060"/>
                  </a:cubicBezTo>
                  <a:cubicBezTo>
                    <a:pt x="1069759" y="3225926"/>
                    <a:pt x="1280335" y="3356950"/>
                    <a:pt x="1346652" y="3413043"/>
                  </a:cubicBezTo>
                  <a:cubicBezTo>
                    <a:pt x="1350784" y="3407510"/>
                    <a:pt x="1533419" y="3107227"/>
                    <a:pt x="1621865" y="2963388"/>
                  </a:cubicBezTo>
                  <a:cubicBezTo>
                    <a:pt x="1685311" y="2860306"/>
                    <a:pt x="1756950" y="2762196"/>
                    <a:pt x="1812833" y="2654492"/>
                  </a:cubicBezTo>
                  <a:cubicBezTo>
                    <a:pt x="1833142" y="2615345"/>
                    <a:pt x="1852820" y="2575709"/>
                    <a:pt x="1864515" y="2532712"/>
                  </a:cubicBezTo>
                  <a:cubicBezTo>
                    <a:pt x="1890005" y="2438803"/>
                    <a:pt x="1862134" y="2360161"/>
                    <a:pt x="1793926" y="2294684"/>
                  </a:cubicBezTo>
                  <a:close/>
                </a:path>
              </a:pathLst>
            </a:custGeom>
            <a:solidFill>
              <a:schemeClr val="tx1">
                <a:lumMod val="65000"/>
                <a:lumOff val="35000"/>
              </a:schemeClr>
            </a:solidFill>
            <a:ln w="7003" cap="flat">
              <a:noFill/>
              <a:prstDash val="solid"/>
              <a:miter/>
            </a:ln>
          </p:spPr>
          <p:txBody>
            <a:bodyPr rtlCol="0" anchor="ctr"/>
            <a:lstStyle/>
            <a:p>
              <a:endParaRPr lang="en-US" dirty="0"/>
            </a:p>
          </p:txBody>
        </p:sp>
        <p:sp>
          <p:nvSpPr>
            <p:cNvPr id="35" name="Graphic 19">
              <a:extLst>
                <a:ext uri="{FF2B5EF4-FFF2-40B4-BE49-F238E27FC236}">
                  <a16:creationId xmlns:a16="http://schemas.microsoft.com/office/drawing/2014/main" id="{FF5F4657-0EB6-41F8-A963-1428A00B5518}"/>
                </a:ext>
              </a:extLst>
            </p:cNvPr>
            <p:cNvSpPr/>
            <p:nvPr/>
          </p:nvSpPr>
          <p:spPr>
            <a:xfrm>
              <a:off x="3007088" y="1648530"/>
              <a:ext cx="522661" cy="647250"/>
            </a:xfrm>
            <a:custGeom>
              <a:avLst/>
              <a:gdLst>
                <a:gd name="connsiteX0" fmla="*/ 434353 w 555725"/>
                <a:gd name="connsiteY0" fmla="*/ 41969 h 688193"/>
                <a:gd name="connsiteX1" fmla="*/ 480642 w 555725"/>
                <a:gd name="connsiteY1" fmla="*/ 226144 h 688193"/>
                <a:gd name="connsiteX2" fmla="*/ 539816 w 555725"/>
                <a:gd name="connsiteY2" fmla="*/ 361440 h 688193"/>
                <a:gd name="connsiteX3" fmla="*/ 526441 w 555725"/>
                <a:gd name="connsiteY3" fmla="*/ 408359 h 688193"/>
                <a:gd name="connsiteX4" fmla="*/ 505992 w 555725"/>
                <a:gd name="connsiteY4" fmla="*/ 443864 h 688193"/>
                <a:gd name="connsiteX5" fmla="*/ 494157 w 555725"/>
                <a:gd name="connsiteY5" fmla="*/ 553949 h 688193"/>
                <a:gd name="connsiteX6" fmla="*/ 414255 w 555725"/>
                <a:gd name="connsiteY6" fmla="*/ 605840 h 688193"/>
                <a:gd name="connsiteX7" fmla="*/ 295556 w 555725"/>
                <a:gd name="connsiteY7" fmla="*/ 581610 h 688193"/>
                <a:gd name="connsiteX8" fmla="*/ 224827 w 555725"/>
                <a:gd name="connsiteY8" fmla="*/ 606961 h 688193"/>
                <a:gd name="connsiteX9" fmla="*/ 162711 w 555725"/>
                <a:gd name="connsiteY9" fmla="*/ 688194 h 688193"/>
                <a:gd name="connsiteX10" fmla="*/ 34138 w 555725"/>
                <a:gd name="connsiteY10" fmla="*/ 524607 h 688193"/>
                <a:gd name="connsiteX11" fmla="*/ 29307 w 555725"/>
                <a:gd name="connsiteY11" fmla="*/ 474186 h 688193"/>
                <a:gd name="connsiteX12" fmla="*/ 74825 w 555725"/>
                <a:gd name="connsiteY12" fmla="*/ 401426 h 688193"/>
                <a:gd name="connsiteX13" fmla="*/ 106408 w 555725"/>
                <a:gd name="connsiteY13" fmla="*/ 283568 h 688193"/>
                <a:gd name="connsiteX14" fmla="*/ 353049 w 555725"/>
                <a:gd name="connsiteY14" fmla="*/ 1562 h 688193"/>
                <a:gd name="connsiteX15" fmla="*/ 434353 w 555725"/>
                <a:gd name="connsiteY15" fmla="*/ 41969 h 68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725" h="688193">
                  <a:moveTo>
                    <a:pt x="434353" y="41969"/>
                  </a:moveTo>
                  <a:cubicBezTo>
                    <a:pt x="465796" y="99252"/>
                    <a:pt x="474899" y="163119"/>
                    <a:pt x="480642" y="226144"/>
                  </a:cubicBezTo>
                  <a:cubicBezTo>
                    <a:pt x="485544" y="279576"/>
                    <a:pt x="515656" y="318372"/>
                    <a:pt x="539816" y="361440"/>
                  </a:cubicBezTo>
                  <a:cubicBezTo>
                    <a:pt x="551021" y="381468"/>
                    <a:pt x="575040" y="403807"/>
                    <a:pt x="526441" y="408359"/>
                  </a:cubicBezTo>
                  <a:cubicBezTo>
                    <a:pt x="508513" y="410040"/>
                    <a:pt x="506482" y="427547"/>
                    <a:pt x="505992" y="443864"/>
                  </a:cubicBezTo>
                  <a:cubicBezTo>
                    <a:pt x="504872" y="480769"/>
                    <a:pt x="509143" y="518094"/>
                    <a:pt x="494157" y="553949"/>
                  </a:cubicBezTo>
                  <a:cubicBezTo>
                    <a:pt x="477560" y="593515"/>
                    <a:pt x="456482" y="608081"/>
                    <a:pt x="414255" y="605840"/>
                  </a:cubicBezTo>
                  <a:cubicBezTo>
                    <a:pt x="373428" y="603669"/>
                    <a:pt x="333161" y="597017"/>
                    <a:pt x="295556" y="581610"/>
                  </a:cubicBezTo>
                  <a:cubicBezTo>
                    <a:pt x="262012" y="567815"/>
                    <a:pt x="242474" y="576358"/>
                    <a:pt x="224827" y="606961"/>
                  </a:cubicBezTo>
                  <a:cubicBezTo>
                    <a:pt x="211241" y="630490"/>
                    <a:pt x="186661" y="671877"/>
                    <a:pt x="162711" y="688194"/>
                  </a:cubicBezTo>
                  <a:cubicBezTo>
                    <a:pt x="158790" y="685533"/>
                    <a:pt x="94363" y="555279"/>
                    <a:pt x="34138" y="524607"/>
                  </a:cubicBezTo>
                  <a:cubicBezTo>
                    <a:pt x="-10540" y="501847"/>
                    <a:pt x="-10540" y="501847"/>
                    <a:pt x="29307" y="474186"/>
                  </a:cubicBezTo>
                  <a:cubicBezTo>
                    <a:pt x="54797" y="456469"/>
                    <a:pt x="63551" y="427967"/>
                    <a:pt x="74825" y="401426"/>
                  </a:cubicBezTo>
                  <a:cubicBezTo>
                    <a:pt x="90862" y="363681"/>
                    <a:pt x="97935" y="323204"/>
                    <a:pt x="106408" y="283568"/>
                  </a:cubicBezTo>
                  <a:cubicBezTo>
                    <a:pt x="127487" y="184547"/>
                    <a:pt x="295696" y="-19867"/>
                    <a:pt x="353049" y="1562"/>
                  </a:cubicBezTo>
                  <a:cubicBezTo>
                    <a:pt x="368736" y="7305"/>
                    <a:pt x="426790" y="26072"/>
                    <a:pt x="434353" y="41969"/>
                  </a:cubicBezTo>
                  <a:close/>
                </a:path>
              </a:pathLst>
            </a:custGeom>
            <a:solidFill>
              <a:srgbClr val="F7BB9B"/>
            </a:solidFill>
            <a:ln w="7003" cap="flat">
              <a:noFill/>
              <a:prstDash val="solid"/>
              <a:miter/>
            </a:ln>
          </p:spPr>
          <p:txBody>
            <a:bodyPr rtlCol="0" anchor="ctr"/>
            <a:lstStyle/>
            <a:p>
              <a:endParaRPr lang="en-US"/>
            </a:p>
          </p:txBody>
        </p:sp>
        <p:sp>
          <p:nvSpPr>
            <p:cNvPr id="36" name="Graphic 19">
              <a:extLst>
                <a:ext uri="{FF2B5EF4-FFF2-40B4-BE49-F238E27FC236}">
                  <a16:creationId xmlns:a16="http://schemas.microsoft.com/office/drawing/2014/main" id="{0DB210B5-E1C8-4899-9367-8D5C0F69DEF3}"/>
                </a:ext>
              </a:extLst>
            </p:cNvPr>
            <p:cNvSpPr/>
            <p:nvPr/>
          </p:nvSpPr>
          <p:spPr>
            <a:xfrm>
              <a:off x="3441483" y="3479853"/>
              <a:ext cx="363455" cy="262328"/>
            </a:xfrm>
            <a:custGeom>
              <a:avLst/>
              <a:gdLst>
                <a:gd name="connsiteX0" fmla="*/ 0 w 386448"/>
                <a:gd name="connsiteY0" fmla="*/ 138657 h 278923"/>
                <a:gd name="connsiteX1" fmla="*/ 63166 w 386448"/>
                <a:gd name="connsiteY1" fmla="*/ 0 h 278923"/>
                <a:gd name="connsiteX2" fmla="*/ 243210 w 386448"/>
                <a:gd name="connsiteY2" fmla="*/ 22619 h 278923"/>
                <a:gd name="connsiteX3" fmla="*/ 347973 w 386448"/>
                <a:gd name="connsiteY3" fmla="*/ 52732 h 278923"/>
                <a:gd name="connsiteX4" fmla="*/ 378435 w 386448"/>
                <a:gd name="connsiteY4" fmla="*/ 192439 h 278923"/>
                <a:gd name="connsiteX5" fmla="*/ 330816 w 386448"/>
                <a:gd name="connsiteY5" fmla="*/ 241319 h 278923"/>
                <a:gd name="connsiteX6" fmla="*/ 113587 w 386448"/>
                <a:gd name="connsiteY6" fmla="*/ 234596 h 278923"/>
                <a:gd name="connsiteX7" fmla="*/ 0 w 386448"/>
                <a:gd name="connsiteY7" fmla="*/ 138657 h 27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48" h="278923">
                  <a:moveTo>
                    <a:pt x="0" y="138657"/>
                  </a:moveTo>
                  <a:cubicBezTo>
                    <a:pt x="11135" y="87886"/>
                    <a:pt x="41877" y="46149"/>
                    <a:pt x="63166" y="0"/>
                  </a:cubicBezTo>
                  <a:cubicBezTo>
                    <a:pt x="120940" y="25350"/>
                    <a:pt x="180814" y="34874"/>
                    <a:pt x="243210" y="22619"/>
                  </a:cubicBezTo>
                  <a:cubicBezTo>
                    <a:pt x="283546" y="14706"/>
                    <a:pt x="321082" y="19748"/>
                    <a:pt x="347973" y="52732"/>
                  </a:cubicBezTo>
                  <a:cubicBezTo>
                    <a:pt x="381026" y="93348"/>
                    <a:pt x="397343" y="139987"/>
                    <a:pt x="378435" y="192439"/>
                  </a:cubicBezTo>
                  <a:cubicBezTo>
                    <a:pt x="370242" y="215198"/>
                    <a:pt x="350774" y="229204"/>
                    <a:pt x="330816" y="241319"/>
                  </a:cubicBezTo>
                  <a:cubicBezTo>
                    <a:pt x="247131" y="291880"/>
                    <a:pt x="184946" y="293210"/>
                    <a:pt x="113587" y="234596"/>
                  </a:cubicBezTo>
                  <a:cubicBezTo>
                    <a:pt x="75281" y="203013"/>
                    <a:pt x="34804" y="174161"/>
                    <a:pt x="0" y="138657"/>
                  </a:cubicBezTo>
                  <a:close/>
                </a:path>
              </a:pathLst>
            </a:custGeom>
            <a:solidFill>
              <a:srgbClr val="F6BB9B"/>
            </a:solidFill>
            <a:ln w="7003" cap="flat">
              <a:noFill/>
              <a:prstDash val="solid"/>
              <a:miter/>
            </a:ln>
          </p:spPr>
          <p:txBody>
            <a:bodyPr rtlCol="0" anchor="ctr"/>
            <a:lstStyle/>
            <a:p>
              <a:endParaRPr lang="en-US"/>
            </a:p>
          </p:txBody>
        </p:sp>
        <p:sp>
          <p:nvSpPr>
            <p:cNvPr id="37" name="Graphic 19">
              <a:extLst>
                <a:ext uri="{FF2B5EF4-FFF2-40B4-BE49-F238E27FC236}">
                  <a16:creationId xmlns:a16="http://schemas.microsoft.com/office/drawing/2014/main" id="{21F17205-047D-4EED-B4DF-4FA5AD816591}"/>
                </a:ext>
              </a:extLst>
            </p:cNvPr>
            <p:cNvSpPr/>
            <p:nvPr/>
          </p:nvSpPr>
          <p:spPr>
            <a:xfrm>
              <a:off x="1751829" y="5791096"/>
              <a:ext cx="752825" cy="330509"/>
            </a:xfrm>
            <a:custGeom>
              <a:avLst/>
              <a:gdLst>
                <a:gd name="connsiteX0" fmla="*/ 448346 w 800448"/>
                <a:gd name="connsiteY0" fmla="*/ 133755 h 351418"/>
                <a:gd name="connsiteX1" fmla="*/ 786795 w 800448"/>
                <a:gd name="connsiteY1" fmla="*/ 313309 h 351418"/>
                <a:gd name="connsiteX2" fmla="*/ 544775 w 800448"/>
                <a:gd name="connsiteY2" fmla="*/ 346082 h 351418"/>
                <a:gd name="connsiteX3" fmla="*/ 323274 w 800448"/>
                <a:gd name="connsiteY3" fmla="*/ 348813 h 351418"/>
                <a:gd name="connsiteX4" fmla="*/ 300445 w 800448"/>
                <a:gd name="connsiteY4" fmla="*/ 342441 h 351418"/>
                <a:gd name="connsiteX5" fmla="*/ 242321 w 800448"/>
                <a:gd name="connsiteY5" fmla="*/ 287188 h 351418"/>
                <a:gd name="connsiteX6" fmla="*/ 202755 w 800448"/>
                <a:gd name="connsiteY6" fmla="*/ 284877 h 351418"/>
                <a:gd name="connsiteX7" fmla="*/ 140079 w 800448"/>
                <a:gd name="connsiteY7" fmla="*/ 283477 h 351418"/>
                <a:gd name="connsiteX8" fmla="*/ 16128 w 800448"/>
                <a:gd name="connsiteY8" fmla="*/ 176193 h 351418"/>
                <a:gd name="connsiteX9" fmla="*/ 6815 w 800448"/>
                <a:gd name="connsiteY9" fmla="*/ 132775 h 351418"/>
                <a:gd name="connsiteX10" fmla="*/ 82236 w 800448"/>
                <a:gd name="connsiteY10" fmla="*/ 0 h 351418"/>
                <a:gd name="connsiteX11" fmla="*/ 448346 w 800448"/>
                <a:gd name="connsiteY11" fmla="*/ 133755 h 35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448" h="351418">
                  <a:moveTo>
                    <a:pt x="448346" y="133755"/>
                  </a:moveTo>
                  <a:cubicBezTo>
                    <a:pt x="508010" y="197551"/>
                    <a:pt x="716766" y="250283"/>
                    <a:pt x="786795" y="313309"/>
                  </a:cubicBezTo>
                  <a:cubicBezTo>
                    <a:pt x="850871" y="367581"/>
                    <a:pt x="675799" y="348813"/>
                    <a:pt x="544775" y="346082"/>
                  </a:cubicBezTo>
                  <a:cubicBezTo>
                    <a:pt x="471035" y="349723"/>
                    <a:pt x="397085" y="348673"/>
                    <a:pt x="323274" y="348813"/>
                  </a:cubicBezTo>
                  <a:cubicBezTo>
                    <a:pt x="315641" y="348813"/>
                    <a:pt x="308008" y="344682"/>
                    <a:pt x="300445" y="342441"/>
                  </a:cubicBezTo>
                  <a:cubicBezTo>
                    <a:pt x="280907" y="324163"/>
                    <a:pt x="260039" y="307146"/>
                    <a:pt x="242321" y="287188"/>
                  </a:cubicBezTo>
                  <a:cubicBezTo>
                    <a:pt x="228246" y="271292"/>
                    <a:pt x="216621" y="268840"/>
                    <a:pt x="202755" y="284877"/>
                  </a:cubicBezTo>
                  <a:cubicBezTo>
                    <a:pt x="181046" y="310017"/>
                    <a:pt x="162769" y="304905"/>
                    <a:pt x="140079" y="283477"/>
                  </a:cubicBezTo>
                  <a:cubicBezTo>
                    <a:pt x="100443" y="245941"/>
                    <a:pt x="58426" y="210787"/>
                    <a:pt x="16128" y="176193"/>
                  </a:cubicBezTo>
                  <a:cubicBezTo>
                    <a:pt x="-118" y="162887"/>
                    <a:pt x="-5650" y="151962"/>
                    <a:pt x="6815" y="132775"/>
                  </a:cubicBezTo>
                  <a:cubicBezTo>
                    <a:pt x="34616" y="90057"/>
                    <a:pt x="51143" y="40897"/>
                    <a:pt x="82236" y="0"/>
                  </a:cubicBezTo>
                  <a:cubicBezTo>
                    <a:pt x="84547" y="11135"/>
                    <a:pt x="333289" y="101262"/>
                    <a:pt x="448346" y="133755"/>
                  </a:cubicBezTo>
                  <a:close/>
                </a:path>
              </a:pathLst>
            </a:custGeom>
            <a:solidFill>
              <a:srgbClr val="040404"/>
            </a:solidFill>
            <a:ln w="7003" cap="flat">
              <a:noFill/>
              <a:prstDash val="solid"/>
              <a:miter/>
            </a:ln>
          </p:spPr>
          <p:txBody>
            <a:bodyPr rtlCol="0" anchor="ctr"/>
            <a:lstStyle/>
            <a:p>
              <a:endParaRPr lang="en-US"/>
            </a:p>
          </p:txBody>
        </p:sp>
        <p:sp>
          <p:nvSpPr>
            <p:cNvPr id="38" name="Graphic 19">
              <a:extLst>
                <a:ext uri="{FF2B5EF4-FFF2-40B4-BE49-F238E27FC236}">
                  <a16:creationId xmlns:a16="http://schemas.microsoft.com/office/drawing/2014/main" id="{D9FBA510-6B44-4CD1-88F7-EA0DF03555E0}"/>
                </a:ext>
              </a:extLst>
            </p:cNvPr>
            <p:cNvSpPr/>
            <p:nvPr/>
          </p:nvSpPr>
          <p:spPr>
            <a:xfrm>
              <a:off x="2675571" y="5155282"/>
              <a:ext cx="812927" cy="428878"/>
            </a:xfrm>
            <a:custGeom>
              <a:avLst/>
              <a:gdLst>
                <a:gd name="connsiteX0" fmla="*/ 845107 w 864351"/>
                <a:gd name="connsiteY0" fmla="*/ 376590 h 456007"/>
                <a:gd name="connsiteX1" fmla="*/ 768355 w 864351"/>
                <a:gd name="connsiteY1" fmla="*/ 345147 h 456007"/>
                <a:gd name="connsiteX2" fmla="*/ 601337 w 864351"/>
                <a:gd name="connsiteY2" fmla="*/ 313914 h 456007"/>
                <a:gd name="connsiteX3" fmla="*/ 537891 w 864351"/>
                <a:gd name="connsiteY3" fmla="*/ 277009 h 456007"/>
                <a:gd name="connsiteX4" fmla="*/ 226753 w 864351"/>
                <a:gd name="connsiteY4" fmla="*/ 17623 h 456007"/>
                <a:gd name="connsiteX5" fmla="*/ 178223 w 864351"/>
                <a:gd name="connsiteY5" fmla="*/ 21404 h 456007"/>
                <a:gd name="connsiteX6" fmla="*/ 98180 w 864351"/>
                <a:gd name="connsiteY6" fmla="*/ 118464 h 456007"/>
                <a:gd name="connsiteX7" fmla="*/ 22759 w 864351"/>
                <a:gd name="connsiteY7" fmla="*/ 287233 h 456007"/>
                <a:gd name="connsiteX8" fmla="*/ 0 w 864351"/>
                <a:gd name="connsiteY8" fmla="*/ 345007 h 456007"/>
                <a:gd name="connsiteX9" fmla="*/ 221011 w 864351"/>
                <a:gd name="connsiteY9" fmla="*/ 450050 h 456007"/>
                <a:gd name="connsiteX10" fmla="*/ 237888 w 864351"/>
                <a:gd name="connsiteY10" fmla="*/ 426170 h 456007"/>
                <a:gd name="connsiteX11" fmla="*/ 262608 w 864351"/>
                <a:gd name="connsiteY11" fmla="*/ 410624 h 456007"/>
                <a:gd name="connsiteX12" fmla="*/ 406377 w 864351"/>
                <a:gd name="connsiteY12" fmla="*/ 455302 h 456007"/>
                <a:gd name="connsiteX13" fmla="*/ 736912 w 864351"/>
                <a:gd name="connsiteY13" fmla="*/ 455582 h 456007"/>
                <a:gd name="connsiteX14" fmla="*/ 824168 w 864351"/>
                <a:gd name="connsiteY14" fmla="*/ 442627 h 456007"/>
                <a:gd name="connsiteX15" fmla="*/ 845107 w 864351"/>
                <a:gd name="connsiteY15" fmla="*/ 376590 h 45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4351" h="456007">
                  <a:moveTo>
                    <a:pt x="845107" y="376590"/>
                  </a:moveTo>
                  <a:cubicBezTo>
                    <a:pt x="822627" y="360483"/>
                    <a:pt x="795526" y="352220"/>
                    <a:pt x="768355" y="345147"/>
                  </a:cubicBezTo>
                  <a:cubicBezTo>
                    <a:pt x="713383" y="330791"/>
                    <a:pt x="657570" y="321267"/>
                    <a:pt x="601337" y="313914"/>
                  </a:cubicBezTo>
                  <a:cubicBezTo>
                    <a:pt x="586070" y="311953"/>
                    <a:pt x="549305" y="288423"/>
                    <a:pt x="537891" y="277009"/>
                  </a:cubicBezTo>
                  <a:cubicBezTo>
                    <a:pt x="451755" y="190944"/>
                    <a:pt x="289079" y="71194"/>
                    <a:pt x="226753" y="17623"/>
                  </a:cubicBezTo>
                  <a:cubicBezTo>
                    <a:pt x="198671" y="-6537"/>
                    <a:pt x="210436" y="-6397"/>
                    <a:pt x="178223" y="21404"/>
                  </a:cubicBezTo>
                  <a:cubicBezTo>
                    <a:pt x="150562" y="52987"/>
                    <a:pt x="122690" y="84500"/>
                    <a:pt x="98180" y="118464"/>
                  </a:cubicBezTo>
                  <a:cubicBezTo>
                    <a:pt x="52452" y="181770"/>
                    <a:pt x="14776" y="201798"/>
                    <a:pt x="22759" y="287233"/>
                  </a:cubicBezTo>
                  <a:cubicBezTo>
                    <a:pt x="24090" y="301099"/>
                    <a:pt x="10014" y="324278"/>
                    <a:pt x="0" y="345007"/>
                  </a:cubicBezTo>
                  <a:cubicBezTo>
                    <a:pt x="31863" y="372458"/>
                    <a:pt x="221011" y="450050"/>
                    <a:pt x="221011" y="450050"/>
                  </a:cubicBezTo>
                  <a:cubicBezTo>
                    <a:pt x="221641" y="449069"/>
                    <a:pt x="237607" y="427010"/>
                    <a:pt x="237888" y="426170"/>
                  </a:cubicBezTo>
                  <a:cubicBezTo>
                    <a:pt x="241879" y="414545"/>
                    <a:pt x="254274" y="399629"/>
                    <a:pt x="262608" y="410624"/>
                  </a:cubicBezTo>
                  <a:cubicBezTo>
                    <a:pt x="298532" y="458033"/>
                    <a:pt x="355396" y="456002"/>
                    <a:pt x="406377" y="455302"/>
                  </a:cubicBezTo>
                  <a:cubicBezTo>
                    <a:pt x="516462" y="456562"/>
                    <a:pt x="626687" y="455792"/>
                    <a:pt x="736912" y="455582"/>
                  </a:cubicBezTo>
                  <a:cubicBezTo>
                    <a:pt x="764924" y="455512"/>
                    <a:pt x="797347" y="450190"/>
                    <a:pt x="824168" y="442627"/>
                  </a:cubicBezTo>
                  <a:cubicBezTo>
                    <a:pt x="863104" y="431702"/>
                    <a:pt x="880611" y="402150"/>
                    <a:pt x="845107" y="376590"/>
                  </a:cubicBezTo>
                  <a:close/>
                </a:path>
              </a:pathLst>
            </a:custGeom>
            <a:solidFill>
              <a:srgbClr val="010101"/>
            </a:solidFill>
            <a:ln w="7003" cap="flat">
              <a:noFill/>
              <a:prstDash val="solid"/>
              <a:miter/>
            </a:ln>
          </p:spPr>
          <p:txBody>
            <a:bodyPr rtlCol="0" anchor="ctr"/>
            <a:lstStyle/>
            <a:p>
              <a:endParaRPr lang="en-US"/>
            </a:p>
          </p:txBody>
        </p:sp>
        <p:sp>
          <p:nvSpPr>
            <p:cNvPr id="39" name="Graphic 19">
              <a:extLst>
                <a:ext uri="{FF2B5EF4-FFF2-40B4-BE49-F238E27FC236}">
                  <a16:creationId xmlns:a16="http://schemas.microsoft.com/office/drawing/2014/main" id="{936C2675-DA18-4E1E-B652-DBB73C1E8BEB}"/>
                </a:ext>
              </a:extLst>
            </p:cNvPr>
            <p:cNvSpPr/>
            <p:nvPr/>
          </p:nvSpPr>
          <p:spPr>
            <a:xfrm>
              <a:off x="2923345" y="2116634"/>
              <a:ext cx="257442" cy="1433784"/>
            </a:xfrm>
            <a:custGeom>
              <a:avLst/>
              <a:gdLst>
                <a:gd name="connsiteX0" fmla="*/ 35505 w 273727"/>
                <a:gd name="connsiteY0" fmla="*/ 12115 h 1524483"/>
                <a:gd name="connsiteX1" fmla="*/ 209036 w 273727"/>
                <a:gd name="connsiteY1" fmla="*/ 211557 h 1524483"/>
                <a:gd name="connsiteX2" fmla="*/ 221991 w 273727"/>
                <a:gd name="connsiteY2" fmla="*/ 262118 h 1524483"/>
                <a:gd name="connsiteX3" fmla="*/ 263938 w 273727"/>
                <a:gd name="connsiteY3" fmla="*/ 568773 h 1524483"/>
                <a:gd name="connsiteX4" fmla="*/ 248882 w 273727"/>
                <a:gd name="connsiteY4" fmla="*/ 826899 h 1524483"/>
                <a:gd name="connsiteX5" fmla="*/ 159245 w 273727"/>
                <a:gd name="connsiteY5" fmla="*/ 1208486 h 1524483"/>
                <a:gd name="connsiteX6" fmla="*/ 0 w 273727"/>
                <a:gd name="connsiteY6" fmla="*/ 1459048 h 1524483"/>
                <a:gd name="connsiteX7" fmla="*/ 16877 w 273727"/>
                <a:gd name="connsiteY7" fmla="*/ 1468012 h 1524483"/>
                <a:gd name="connsiteX8" fmla="*/ 129553 w 273727"/>
                <a:gd name="connsiteY8" fmla="*/ 1514231 h 1524483"/>
                <a:gd name="connsiteX9" fmla="*/ 180954 w 273727"/>
                <a:gd name="connsiteY9" fmla="*/ 1482018 h 1524483"/>
                <a:gd name="connsiteX10" fmla="*/ 222411 w 273727"/>
                <a:gd name="connsiteY10" fmla="*/ 1213108 h 1524483"/>
                <a:gd name="connsiteX11" fmla="*/ 264148 w 273727"/>
                <a:gd name="connsiteY11" fmla="*/ 916186 h 1524483"/>
                <a:gd name="connsiteX12" fmla="*/ 273322 w 273727"/>
                <a:gd name="connsiteY12" fmla="*/ 351964 h 1524483"/>
                <a:gd name="connsiteX13" fmla="*/ 260927 w 273727"/>
                <a:gd name="connsiteY13" fmla="*/ 212747 h 1524483"/>
                <a:gd name="connsiteX14" fmla="*/ 91247 w 273727"/>
                <a:gd name="connsiteY14" fmla="*/ 0 h 1524483"/>
                <a:gd name="connsiteX15" fmla="*/ 34804 w 273727"/>
                <a:gd name="connsiteY15" fmla="*/ 9524 h 1524483"/>
                <a:gd name="connsiteX16" fmla="*/ 35505 w 273727"/>
                <a:gd name="connsiteY16" fmla="*/ 12115 h 152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727" h="1524483">
                  <a:moveTo>
                    <a:pt x="35505" y="12115"/>
                  </a:moveTo>
                  <a:cubicBezTo>
                    <a:pt x="134875" y="42437"/>
                    <a:pt x="187677" y="113236"/>
                    <a:pt x="209036" y="211557"/>
                  </a:cubicBezTo>
                  <a:cubicBezTo>
                    <a:pt x="212747" y="228574"/>
                    <a:pt x="218770" y="245101"/>
                    <a:pt x="221991" y="262118"/>
                  </a:cubicBezTo>
                  <a:cubicBezTo>
                    <a:pt x="241179" y="363659"/>
                    <a:pt x="267230" y="464501"/>
                    <a:pt x="263938" y="568773"/>
                  </a:cubicBezTo>
                  <a:cubicBezTo>
                    <a:pt x="261277" y="654909"/>
                    <a:pt x="256095" y="741044"/>
                    <a:pt x="248882" y="826899"/>
                  </a:cubicBezTo>
                  <a:cubicBezTo>
                    <a:pt x="237818" y="958343"/>
                    <a:pt x="213798" y="1087196"/>
                    <a:pt x="159245" y="1208486"/>
                  </a:cubicBezTo>
                  <a:cubicBezTo>
                    <a:pt x="118489" y="1299103"/>
                    <a:pt x="63236" y="1380966"/>
                    <a:pt x="0" y="1459048"/>
                  </a:cubicBezTo>
                  <a:cubicBezTo>
                    <a:pt x="6933" y="1462760"/>
                    <a:pt x="11695" y="1465841"/>
                    <a:pt x="16877" y="1468012"/>
                  </a:cubicBezTo>
                  <a:cubicBezTo>
                    <a:pt x="54342" y="1483558"/>
                    <a:pt x="91668" y="1499595"/>
                    <a:pt x="129553" y="1514231"/>
                  </a:cubicBezTo>
                  <a:cubicBezTo>
                    <a:pt x="174231" y="1531458"/>
                    <a:pt x="173671" y="1530828"/>
                    <a:pt x="180954" y="1482018"/>
                  </a:cubicBezTo>
                  <a:cubicBezTo>
                    <a:pt x="194330" y="1392311"/>
                    <a:pt x="209386" y="1302884"/>
                    <a:pt x="222411" y="1213108"/>
                  </a:cubicBezTo>
                  <a:cubicBezTo>
                    <a:pt x="236697" y="1114157"/>
                    <a:pt x="261557" y="1016327"/>
                    <a:pt x="264148" y="916186"/>
                  </a:cubicBezTo>
                  <a:cubicBezTo>
                    <a:pt x="269261" y="718074"/>
                    <a:pt x="270661" y="550146"/>
                    <a:pt x="273322" y="351964"/>
                  </a:cubicBezTo>
                  <a:cubicBezTo>
                    <a:pt x="275913" y="302944"/>
                    <a:pt x="265409" y="261487"/>
                    <a:pt x="260927" y="212747"/>
                  </a:cubicBezTo>
                  <a:cubicBezTo>
                    <a:pt x="251823" y="109105"/>
                    <a:pt x="158475" y="26261"/>
                    <a:pt x="91247" y="0"/>
                  </a:cubicBezTo>
                  <a:lnTo>
                    <a:pt x="34804" y="9524"/>
                  </a:lnTo>
                  <a:cubicBezTo>
                    <a:pt x="35014" y="10504"/>
                    <a:pt x="35295" y="11275"/>
                    <a:pt x="35505" y="12115"/>
                  </a:cubicBezTo>
                  <a:close/>
                </a:path>
              </a:pathLst>
            </a:custGeom>
            <a:solidFill>
              <a:schemeClr val="accent4">
                <a:lumMod val="60000"/>
                <a:lumOff val="40000"/>
              </a:schemeClr>
            </a:solidFill>
            <a:ln w="7003" cap="flat">
              <a:noFill/>
              <a:prstDash val="solid"/>
              <a:miter/>
            </a:ln>
          </p:spPr>
          <p:txBody>
            <a:bodyPr rtlCol="0" anchor="ctr"/>
            <a:lstStyle/>
            <a:p>
              <a:endParaRPr lang="en-US"/>
            </a:p>
          </p:txBody>
        </p:sp>
        <p:sp>
          <p:nvSpPr>
            <p:cNvPr id="40" name="Graphic 19">
              <a:extLst>
                <a:ext uri="{FF2B5EF4-FFF2-40B4-BE49-F238E27FC236}">
                  <a16:creationId xmlns:a16="http://schemas.microsoft.com/office/drawing/2014/main" id="{BD26901D-2344-447F-8F38-8AAD4089C542}"/>
                </a:ext>
              </a:extLst>
            </p:cNvPr>
            <p:cNvSpPr/>
            <p:nvPr/>
          </p:nvSpPr>
          <p:spPr>
            <a:xfrm>
              <a:off x="2866397" y="1562473"/>
              <a:ext cx="559141" cy="563183"/>
            </a:xfrm>
            <a:custGeom>
              <a:avLst/>
              <a:gdLst>
                <a:gd name="connsiteX0" fmla="*/ 589686 w 594511"/>
                <a:gd name="connsiteY0" fmla="*/ 53146 h 598810"/>
                <a:gd name="connsiteX1" fmla="*/ 585205 w 594511"/>
                <a:gd name="connsiteY1" fmla="*/ 42222 h 598810"/>
                <a:gd name="connsiteX2" fmla="*/ 554462 w 594511"/>
                <a:gd name="connsiteY2" fmla="*/ 30667 h 598810"/>
                <a:gd name="connsiteX3" fmla="*/ 488635 w 594511"/>
                <a:gd name="connsiteY3" fmla="*/ 43692 h 598810"/>
                <a:gd name="connsiteX4" fmla="*/ 488635 w 594511"/>
                <a:gd name="connsiteY4" fmla="*/ 43692 h 598810"/>
                <a:gd name="connsiteX5" fmla="*/ 405161 w 594511"/>
                <a:gd name="connsiteY5" fmla="*/ 6857 h 598810"/>
                <a:gd name="connsiteX6" fmla="*/ 404951 w 594511"/>
                <a:gd name="connsiteY6" fmla="*/ 6787 h 598810"/>
                <a:gd name="connsiteX7" fmla="*/ 404741 w 594511"/>
                <a:gd name="connsiteY7" fmla="*/ 6787 h 598810"/>
                <a:gd name="connsiteX8" fmla="*/ 326658 w 594511"/>
                <a:gd name="connsiteY8" fmla="*/ 64 h 598810"/>
                <a:gd name="connsiteX9" fmla="*/ 326658 w 594511"/>
                <a:gd name="connsiteY9" fmla="*/ 64 h 598810"/>
                <a:gd name="connsiteX10" fmla="*/ 326658 w 594511"/>
                <a:gd name="connsiteY10" fmla="*/ 64 h 598810"/>
                <a:gd name="connsiteX11" fmla="*/ 226517 w 594511"/>
                <a:gd name="connsiteY11" fmla="*/ 20023 h 598810"/>
                <a:gd name="connsiteX12" fmla="*/ 225467 w 594511"/>
                <a:gd name="connsiteY12" fmla="*/ 20233 h 598810"/>
                <a:gd name="connsiteX13" fmla="*/ 224907 w 594511"/>
                <a:gd name="connsiteY13" fmla="*/ 20583 h 598810"/>
                <a:gd name="connsiteX14" fmla="*/ 47104 w 594511"/>
                <a:gd name="connsiteY14" fmla="*/ 142853 h 598810"/>
                <a:gd name="connsiteX15" fmla="*/ 19442 w 594511"/>
                <a:gd name="connsiteY15" fmla="*/ 194884 h 598810"/>
                <a:gd name="connsiteX16" fmla="*/ 19373 w 594511"/>
                <a:gd name="connsiteY16" fmla="*/ 194954 h 598810"/>
                <a:gd name="connsiteX17" fmla="*/ 19373 w 594511"/>
                <a:gd name="connsiteY17" fmla="*/ 195094 h 598810"/>
                <a:gd name="connsiteX18" fmla="*/ 95494 w 594511"/>
                <a:gd name="connsiteY18" fmla="*/ 598810 h 598810"/>
                <a:gd name="connsiteX19" fmla="*/ 151937 w 594511"/>
                <a:gd name="connsiteY19" fmla="*/ 589286 h 598810"/>
                <a:gd name="connsiteX20" fmla="*/ 151587 w 594511"/>
                <a:gd name="connsiteY20" fmla="*/ 589076 h 598810"/>
                <a:gd name="connsiteX21" fmla="*/ 232750 w 594511"/>
                <a:gd name="connsiteY21" fmla="*/ 496708 h 598810"/>
                <a:gd name="connsiteX22" fmla="*/ 269515 w 594511"/>
                <a:gd name="connsiteY22" fmla="*/ 362183 h 598810"/>
                <a:gd name="connsiteX23" fmla="*/ 340034 w 594511"/>
                <a:gd name="connsiteY23" fmla="*/ 339774 h 598810"/>
                <a:gd name="connsiteX24" fmla="*/ 370216 w 594511"/>
                <a:gd name="connsiteY24" fmla="*/ 411973 h 598810"/>
                <a:gd name="connsiteX25" fmla="*/ 414895 w 594511"/>
                <a:gd name="connsiteY25" fmla="*/ 158189 h 598810"/>
                <a:gd name="connsiteX26" fmla="*/ 450749 w 594511"/>
                <a:gd name="connsiteY26" fmla="*/ 127657 h 598810"/>
                <a:gd name="connsiteX27" fmla="*/ 584154 w 594511"/>
                <a:gd name="connsiteY27" fmla="*/ 133399 h 598810"/>
                <a:gd name="connsiteX28" fmla="*/ 589686 w 594511"/>
                <a:gd name="connsiteY28" fmla="*/ 53146 h 59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4511" h="598810">
                  <a:moveTo>
                    <a:pt x="589686" y="53146"/>
                  </a:moveTo>
                  <a:cubicBezTo>
                    <a:pt x="588426" y="49505"/>
                    <a:pt x="586955" y="45863"/>
                    <a:pt x="585205" y="42222"/>
                  </a:cubicBezTo>
                  <a:cubicBezTo>
                    <a:pt x="578062" y="27516"/>
                    <a:pt x="571619" y="18272"/>
                    <a:pt x="554462" y="30667"/>
                  </a:cubicBezTo>
                  <a:cubicBezTo>
                    <a:pt x="532473" y="46634"/>
                    <a:pt x="510694" y="49575"/>
                    <a:pt x="488635" y="43692"/>
                  </a:cubicBezTo>
                  <a:lnTo>
                    <a:pt x="488635" y="43692"/>
                  </a:lnTo>
                  <a:cubicBezTo>
                    <a:pt x="488635" y="43692"/>
                    <a:pt x="423298" y="12109"/>
                    <a:pt x="405161" y="6857"/>
                  </a:cubicBezTo>
                  <a:lnTo>
                    <a:pt x="404951" y="6787"/>
                  </a:lnTo>
                  <a:lnTo>
                    <a:pt x="404741" y="6787"/>
                  </a:lnTo>
                  <a:cubicBezTo>
                    <a:pt x="387864" y="1885"/>
                    <a:pt x="334782" y="-426"/>
                    <a:pt x="326658" y="64"/>
                  </a:cubicBezTo>
                  <a:lnTo>
                    <a:pt x="326658" y="64"/>
                  </a:lnTo>
                  <a:lnTo>
                    <a:pt x="326658" y="64"/>
                  </a:lnTo>
                  <a:cubicBezTo>
                    <a:pt x="290874" y="2305"/>
                    <a:pt x="257610" y="9168"/>
                    <a:pt x="226517" y="20023"/>
                  </a:cubicBezTo>
                  <a:lnTo>
                    <a:pt x="225467" y="20233"/>
                  </a:lnTo>
                  <a:lnTo>
                    <a:pt x="224907" y="20583"/>
                  </a:lnTo>
                  <a:cubicBezTo>
                    <a:pt x="150396" y="46984"/>
                    <a:pt x="98015" y="73595"/>
                    <a:pt x="47104" y="142853"/>
                  </a:cubicBezTo>
                  <a:cubicBezTo>
                    <a:pt x="40241" y="152167"/>
                    <a:pt x="24835" y="185220"/>
                    <a:pt x="19442" y="194884"/>
                  </a:cubicBezTo>
                  <a:lnTo>
                    <a:pt x="19373" y="194954"/>
                  </a:lnTo>
                  <a:lnTo>
                    <a:pt x="19373" y="195094"/>
                  </a:lnTo>
                  <a:cubicBezTo>
                    <a:pt x="-44774" y="406791"/>
                    <a:pt x="68673" y="552171"/>
                    <a:pt x="95494" y="598810"/>
                  </a:cubicBezTo>
                  <a:lnTo>
                    <a:pt x="151937" y="589286"/>
                  </a:lnTo>
                  <a:cubicBezTo>
                    <a:pt x="151797" y="589216"/>
                    <a:pt x="151727" y="589146"/>
                    <a:pt x="151587" y="589076"/>
                  </a:cubicBezTo>
                  <a:cubicBezTo>
                    <a:pt x="203338" y="576261"/>
                    <a:pt x="219445" y="536344"/>
                    <a:pt x="232750" y="496708"/>
                  </a:cubicBezTo>
                  <a:cubicBezTo>
                    <a:pt x="247526" y="452730"/>
                    <a:pt x="256630" y="406861"/>
                    <a:pt x="269515" y="362183"/>
                  </a:cubicBezTo>
                  <a:cubicBezTo>
                    <a:pt x="286462" y="303289"/>
                    <a:pt x="315454" y="283751"/>
                    <a:pt x="340034" y="339774"/>
                  </a:cubicBezTo>
                  <a:cubicBezTo>
                    <a:pt x="349488" y="361273"/>
                    <a:pt x="353620" y="386623"/>
                    <a:pt x="370216" y="411973"/>
                  </a:cubicBezTo>
                  <a:cubicBezTo>
                    <a:pt x="367625" y="331020"/>
                    <a:pt x="357121" y="223806"/>
                    <a:pt x="414895" y="158189"/>
                  </a:cubicBezTo>
                  <a:lnTo>
                    <a:pt x="450749" y="127657"/>
                  </a:lnTo>
                  <a:cubicBezTo>
                    <a:pt x="493537" y="99925"/>
                    <a:pt x="539476" y="97755"/>
                    <a:pt x="584154" y="133399"/>
                  </a:cubicBezTo>
                  <a:cubicBezTo>
                    <a:pt x="593678" y="106788"/>
                    <a:pt x="598930" y="80247"/>
                    <a:pt x="589686" y="53146"/>
                  </a:cubicBezTo>
                  <a:close/>
                </a:path>
              </a:pathLst>
            </a:custGeom>
            <a:solidFill>
              <a:srgbClr val="000000"/>
            </a:solidFill>
            <a:ln w="7003" cap="flat">
              <a:noFill/>
              <a:prstDash val="solid"/>
              <a:miter/>
            </a:ln>
          </p:spPr>
          <p:txBody>
            <a:bodyPr rtlCol="0" anchor="ctr"/>
            <a:lstStyle/>
            <a:p>
              <a:endParaRPr lang="en-US"/>
            </a:p>
          </p:txBody>
        </p:sp>
        <p:sp>
          <p:nvSpPr>
            <p:cNvPr id="41" name="Graphic 19">
              <a:extLst>
                <a:ext uri="{FF2B5EF4-FFF2-40B4-BE49-F238E27FC236}">
                  <a16:creationId xmlns:a16="http://schemas.microsoft.com/office/drawing/2014/main" id="{3395EB48-BF0F-49B8-B386-6F8358E6408C}"/>
                </a:ext>
              </a:extLst>
            </p:cNvPr>
            <p:cNvSpPr/>
            <p:nvPr/>
          </p:nvSpPr>
          <p:spPr>
            <a:xfrm>
              <a:off x="1455536" y="3928832"/>
              <a:ext cx="1508512" cy="1260018"/>
            </a:xfrm>
            <a:custGeom>
              <a:avLst/>
              <a:gdLst>
                <a:gd name="connsiteX0" fmla="*/ 1091748 w 1603937"/>
                <a:gd name="connsiteY0" fmla="*/ 231100 h 1339724"/>
                <a:gd name="connsiteX1" fmla="*/ 1111006 w 1603937"/>
                <a:gd name="connsiteY1" fmla="*/ 155469 h 1339724"/>
                <a:gd name="connsiteX2" fmla="*/ 1050921 w 1603937"/>
                <a:gd name="connsiteY2" fmla="*/ 54347 h 1339724"/>
                <a:gd name="connsiteX3" fmla="*/ 847628 w 1603937"/>
                <a:gd name="connsiteY3" fmla="*/ 2596 h 1339724"/>
                <a:gd name="connsiteX4" fmla="*/ 746506 w 1603937"/>
                <a:gd name="connsiteY4" fmla="*/ 62681 h 1339724"/>
                <a:gd name="connsiteX5" fmla="*/ 727248 w 1603937"/>
                <a:gd name="connsiteY5" fmla="*/ 138312 h 1339724"/>
                <a:gd name="connsiteX6" fmla="*/ 249022 w 1603937"/>
                <a:gd name="connsiteY6" fmla="*/ 16602 h 1339724"/>
                <a:gd name="connsiteX7" fmla="*/ 0 w 1603937"/>
                <a:gd name="connsiteY7" fmla="*/ 994833 h 1339724"/>
                <a:gd name="connsiteX8" fmla="*/ 1354986 w 1603937"/>
                <a:gd name="connsiteY8" fmla="*/ 1339724 h 1339724"/>
                <a:gd name="connsiteX9" fmla="*/ 1603938 w 1603937"/>
                <a:gd name="connsiteY9" fmla="*/ 361423 h 1339724"/>
                <a:gd name="connsiteX10" fmla="*/ 1091748 w 1603937"/>
                <a:gd name="connsiteY10" fmla="*/ 231100 h 1339724"/>
                <a:gd name="connsiteX11" fmla="*/ 781170 w 1603937"/>
                <a:gd name="connsiteY11" fmla="*/ 98185 h 1339724"/>
                <a:gd name="connsiteX12" fmla="*/ 864154 w 1603937"/>
                <a:gd name="connsiteY12" fmla="*/ 48885 h 1339724"/>
                <a:gd name="connsiteX13" fmla="*/ 1015136 w 1603937"/>
                <a:gd name="connsiteY13" fmla="*/ 87331 h 1339724"/>
                <a:gd name="connsiteX14" fmla="*/ 1064437 w 1603937"/>
                <a:gd name="connsiteY14" fmla="*/ 170315 h 1339724"/>
                <a:gd name="connsiteX15" fmla="*/ 1051551 w 1603937"/>
                <a:gd name="connsiteY15" fmla="*/ 220875 h 1339724"/>
                <a:gd name="connsiteX16" fmla="*/ 768285 w 1603937"/>
                <a:gd name="connsiteY16" fmla="*/ 148746 h 1339724"/>
                <a:gd name="connsiteX17" fmla="*/ 781170 w 1603937"/>
                <a:gd name="connsiteY17" fmla="*/ 98185 h 133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3937" h="1339724">
                  <a:moveTo>
                    <a:pt x="1091748" y="231100"/>
                  </a:moveTo>
                  <a:lnTo>
                    <a:pt x="1111006" y="155469"/>
                  </a:lnTo>
                  <a:cubicBezTo>
                    <a:pt x="1122350" y="110931"/>
                    <a:pt x="1095459" y="65692"/>
                    <a:pt x="1050921" y="54347"/>
                  </a:cubicBezTo>
                  <a:lnTo>
                    <a:pt x="847628" y="2596"/>
                  </a:lnTo>
                  <a:cubicBezTo>
                    <a:pt x="803089" y="-8749"/>
                    <a:pt x="757851" y="18142"/>
                    <a:pt x="746506" y="62681"/>
                  </a:cubicBezTo>
                  <a:lnTo>
                    <a:pt x="727248" y="138312"/>
                  </a:lnTo>
                  <a:lnTo>
                    <a:pt x="249022" y="16602"/>
                  </a:lnTo>
                  <a:lnTo>
                    <a:pt x="0" y="994833"/>
                  </a:lnTo>
                  <a:lnTo>
                    <a:pt x="1354986" y="1339724"/>
                  </a:lnTo>
                  <a:lnTo>
                    <a:pt x="1603938" y="361423"/>
                  </a:lnTo>
                  <a:lnTo>
                    <a:pt x="1091748" y="231100"/>
                  </a:lnTo>
                  <a:close/>
                  <a:moveTo>
                    <a:pt x="781170" y="98185"/>
                  </a:moveTo>
                  <a:cubicBezTo>
                    <a:pt x="790484" y="61630"/>
                    <a:pt x="827669" y="39571"/>
                    <a:pt x="864154" y="48885"/>
                  </a:cubicBezTo>
                  <a:lnTo>
                    <a:pt x="1015136" y="87331"/>
                  </a:lnTo>
                  <a:cubicBezTo>
                    <a:pt x="1051691" y="96645"/>
                    <a:pt x="1073750" y="133830"/>
                    <a:pt x="1064437" y="170315"/>
                  </a:cubicBezTo>
                  <a:lnTo>
                    <a:pt x="1051551" y="220875"/>
                  </a:lnTo>
                  <a:lnTo>
                    <a:pt x="768285" y="148746"/>
                  </a:lnTo>
                  <a:lnTo>
                    <a:pt x="781170" y="98185"/>
                  </a:lnTo>
                  <a:close/>
                </a:path>
              </a:pathLst>
            </a:custGeom>
            <a:solidFill>
              <a:srgbClr val="000000"/>
            </a:solidFill>
            <a:ln w="7003" cap="flat">
              <a:noFill/>
              <a:prstDash val="solid"/>
              <a:miter/>
            </a:ln>
          </p:spPr>
          <p:txBody>
            <a:bodyPr rtlCol="0" anchor="ctr"/>
            <a:lstStyle/>
            <a:p>
              <a:endParaRPr lang="en-US"/>
            </a:p>
          </p:txBody>
        </p:sp>
        <p:sp>
          <p:nvSpPr>
            <p:cNvPr id="42" name="Graphic 19">
              <a:extLst>
                <a:ext uri="{FF2B5EF4-FFF2-40B4-BE49-F238E27FC236}">
                  <a16:creationId xmlns:a16="http://schemas.microsoft.com/office/drawing/2014/main" id="{BC3A7ED7-BF9E-49F9-8E45-CE94E9B58684}"/>
                </a:ext>
              </a:extLst>
            </p:cNvPr>
            <p:cNvSpPr/>
            <p:nvPr/>
          </p:nvSpPr>
          <p:spPr>
            <a:xfrm>
              <a:off x="2239044" y="3810286"/>
              <a:ext cx="246447" cy="289939"/>
            </a:xfrm>
            <a:custGeom>
              <a:avLst/>
              <a:gdLst>
                <a:gd name="connsiteX0" fmla="*/ 81573 w 262037"/>
                <a:gd name="connsiteY0" fmla="*/ 0 h 308280"/>
                <a:gd name="connsiteX1" fmla="*/ 249011 w 262037"/>
                <a:gd name="connsiteY1" fmla="*/ 26961 h 308280"/>
                <a:gd name="connsiteX2" fmla="*/ 260776 w 262037"/>
                <a:gd name="connsiteY2" fmla="*/ 48880 h 308280"/>
                <a:gd name="connsiteX3" fmla="*/ 222471 w 262037"/>
                <a:gd name="connsiteY3" fmla="*/ 224932 h 308280"/>
                <a:gd name="connsiteX4" fmla="*/ 198591 w 262037"/>
                <a:gd name="connsiteY4" fmla="*/ 276613 h 308280"/>
                <a:gd name="connsiteX5" fmla="*/ 106993 w 262037"/>
                <a:gd name="connsiteY5" fmla="*/ 296922 h 308280"/>
                <a:gd name="connsiteX6" fmla="*/ 4821 w 262037"/>
                <a:gd name="connsiteY6" fmla="*/ 163937 h 308280"/>
                <a:gd name="connsiteX7" fmla="*/ 30522 w 262037"/>
                <a:gd name="connsiteY7" fmla="*/ 84314 h 308280"/>
                <a:gd name="connsiteX8" fmla="*/ 81573 w 262037"/>
                <a:gd name="connsiteY8" fmla="*/ 0 h 3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7" h="308280">
                  <a:moveTo>
                    <a:pt x="81573" y="0"/>
                  </a:moveTo>
                  <a:cubicBezTo>
                    <a:pt x="138716" y="770"/>
                    <a:pt x="191938" y="25490"/>
                    <a:pt x="249011" y="26961"/>
                  </a:cubicBezTo>
                  <a:cubicBezTo>
                    <a:pt x="264908" y="27381"/>
                    <a:pt x="262527" y="37115"/>
                    <a:pt x="260776" y="48880"/>
                  </a:cubicBezTo>
                  <a:cubicBezTo>
                    <a:pt x="251953" y="108474"/>
                    <a:pt x="241869" y="167719"/>
                    <a:pt x="222471" y="224932"/>
                  </a:cubicBezTo>
                  <a:cubicBezTo>
                    <a:pt x="219879" y="232635"/>
                    <a:pt x="205804" y="266739"/>
                    <a:pt x="198591" y="276613"/>
                  </a:cubicBezTo>
                  <a:cubicBezTo>
                    <a:pt x="175201" y="308897"/>
                    <a:pt x="140537" y="318000"/>
                    <a:pt x="106993" y="296922"/>
                  </a:cubicBezTo>
                  <a:cubicBezTo>
                    <a:pt x="56923" y="265409"/>
                    <a:pt x="23729" y="219890"/>
                    <a:pt x="4821" y="163937"/>
                  </a:cubicBezTo>
                  <a:cubicBezTo>
                    <a:pt x="-6313" y="131024"/>
                    <a:pt x="1670" y="101472"/>
                    <a:pt x="30522" y="84314"/>
                  </a:cubicBezTo>
                  <a:cubicBezTo>
                    <a:pt x="64066" y="64286"/>
                    <a:pt x="77861" y="36135"/>
                    <a:pt x="81573" y="0"/>
                  </a:cubicBezTo>
                  <a:close/>
                </a:path>
              </a:pathLst>
            </a:custGeom>
            <a:solidFill>
              <a:srgbClr val="F6BB9B"/>
            </a:solidFill>
            <a:ln w="7003" cap="flat">
              <a:noFill/>
              <a:prstDash val="solid"/>
              <a:miter/>
            </a:ln>
          </p:spPr>
          <p:txBody>
            <a:bodyPr rtlCol="0" anchor="ctr"/>
            <a:lstStyle/>
            <a:p>
              <a:endParaRPr lang="en-US"/>
            </a:p>
          </p:txBody>
        </p:sp>
      </p:grpSp>
      <p:sp>
        <p:nvSpPr>
          <p:cNvPr id="32" name="TextBox 31">
            <a:extLst>
              <a:ext uri="{FF2B5EF4-FFF2-40B4-BE49-F238E27FC236}">
                <a16:creationId xmlns:a16="http://schemas.microsoft.com/office/drawing/2014/main" id="{70FC23B7-FDFA-895D-E959-ABF598D0F881}"/>
              </a:ext>
            </a:extLst>
          </p:cNvPr>
          <p:cNvSpPr txBox="1"/>
          <p:nvPr/>
        </p:nvSpPr>
        <p:spPr>
          <a:xfrm>
            <a:off x="1690807" y="6324171"/>
            <a:ext cx="1069388" cy="400110"/>
          </a:xfrm>
          <a:prstGeom prst="rect">
            <a:avLst/>
          </a:prstGeom>
          <a:noFill/>
        </p:spPr>
        <p:txBody>
          <a:bodyPr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START</a:t>
            </a:r>
            <a:endParaRPr lang="ko-KR" altLang="en-US" sz="2000" b="1" dirty="0">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231875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Passive Aggressive Classifier</a:t>
            </a:r>
          </a:p>
        </p:txBody>
      </p:sp>
      <p:pic>
        <p:nvPicPr>
          <p:cNvPr id="4" name="Εικόνα 3">
            <a:extLst>
              <a:ext uri="{FF2B5EF4-FFF2-40B4-BE49-F238E27FC236}">
                <a16:creationId xmlns:a16="http://schemas.microsoft.com/office/drawing/2014/main" id="{FD80927C-C778-BB14-6DB9-CFEE91DB0D4C}"/>
              </a:ext>
            </a:extLst>
          </p:cNvPr>
          <p:cNvPicPr>
            <a:picLocks noChangeAspect="1"/>
          </p:cNvPicPr>
          <p:nvPr/>
        </p:nvPicPr>
        <p:blipFill>
          <a:blip r:embed="rId3"/>
          <a:stretch>
            <a:fillRect/>
          </a:stretch>
        </p:blipFill>
        <p:spPr>
          <a:xfrm>
            <a:off x="580093" y="1296000"/>
            <a:ext cx="11060068" cy="409632"/>
          </a:xfrm>
          <a:prstGeom prst="rect">
            <a:avLst/>
          </a:prstGeom>
        </p:spPr>
      </p:pic>
      <p:pic>
        <p:nvPicPr>
          <p:cNvPr id="3" name="Picture 4" descr="Svm Icons - Free SVG &amp; PNG Svm Images - Noun Project">
            <a:extLst>
              <a:ext uri="{FF2B5EF4-FFF2-40B4-BE49-F238E27FC236}">
                <a16:creationId xmlns:a16="http://schemas.microsoft.com/office/drawing/2014/main" id="{46112FA4-26C3-C500-2175-2EE8DC633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6989" y="2534632"/>
            <a:ext cx="3240000" cy="32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6" descr="The Art of Regularization">
            <a:extLst>
              <a:ext uri="{FF2B5EF4-FFF2-40B4-BE49-F238E27FC236}">
                <a16:creationId xmlns:a16="http://schemas.microsoft.com/office/drawing/2014/main" id="{2D270FA9-1FCE-5A40-CAE0-6F51B4DC4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442" y="2016325"/>
            <a:ext cx="1728000" cy="17216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huffle Analytics · Shuffle Analytics">
            <a:extLst>
              <a:ext uri="{FF2B5EF4-FFF2-40B4-BE49-F238E27FC236}">
                <a16:creationId xmlns:a16="http://schemas.microsoft.com/office/drawing/2014/main" id="{216D64B6-7C5E-3FDC-370E-2E322894B13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2442" y="4521376"/>
            <a:ext cx="1728000" cy="15772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Architecture, computer, parallel, processing icon - Download on Iconfinder">
            <a:extLst>
              <a:ext uri="{FF2B5EF4-FFF2-40B4-BE49-F238E27FC236}">
                <a16:creationId xmlns:a16="http://schemas.microsoft.com/office/drawing/2014/main" id="{FD5226AF-3836-30AB-EECE-84685D738D1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27251" y="4439072"/>
            <a:ext cx="1741890" cy="17418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Arrow, enable, enabling, multiple, outputs, plus icon - Download on  Iconfinder">
            <a:extLst>
              <a:ext uri="{FF2B5EF4-FFF2-40B4-BE49-F238E27FC236}">
                <a16:creationId xmlns:a16="http://schemas.microsoft.com/office/drawing/2014/main" id="{2FAD7DD3-FC1C-AC25-428A-3D4D72CE0D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8523307" y="2534632"/>
            <a:ext cx="3240000" cy="32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DED370-67D2-2F32-6E9F-26C7A09703AA}"/>
              </a:ext>
            </a:extLst>
          </p:cNvPr>
          <p:cNvSpPr txBox="1"/>
          <p:nvPr/>
        </p:nvSpPr>
        <p:spPr>
          <a:xfrm>
            <a:off x="5586549" y="5894746"/>
            <a:ext cx="3100879"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Support Vector </a:t>
            </a:r>
          </a:p>
          <a:p>
            <a:pPr algn="ctr"/>
            <a:r>
              <a:rPr lang="en-US" sz="2000" b="1" dirty="0">
                <a:effectLst>
                  <a:outerShdw blurRad="38100" dist="38100" dir="2700000" algn="tl">
                    <a:srgbClr val="000000">
                      <a:alpha val="43137"/>
                    </a:srgbClr>
                  </a:outerShdw>
                </a:effectLst>
              </a:rPr>
              <a:t>Machine</a:t>
            </a:r>
            <a:endParaRPr lang="el-GR" sz="20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663E7195-0C17-9D95-033A-46AA8942D58D}"/>
              </a:ext>
            </a:extLst>
          </p:cNvPr>
          <p:cNvSpPr txBox="1"/>
          <p:nvPr/>
        </p:nvSpPr>
        <p:spPr>
          <a:xfrm>
            <a:off x="9072331" y="6098658"/>
            <a:ext cx="2141951"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Multi-Output</a:t>
            </a:r>
            <a:endParaRPr lang="el-GR" sz="2000" b="1" dirty="0">
              <a:effectLst>
                <a:outerShdw blurRad="38100" dist="38100" dir="2700000" algn="tl">
                  <a:srgbClr val="000000">
                    <a:alpha val="43137"/>
                  </a:srgbClr>
                </a:outerShdw>
              </a:effectLst>
            </a:endParaRPr>
          </a:p>
        </p:txBody>
      </p:sp>
      <p:sp>
        <p:nvSpPr>
          <p:cNvPr id="11" name="Δεξί άγκιστρο 10">
            <a:extLst>
              <a:ext uri="{FF2B5EF4-FFF2-40B4-BE49-F238E27FC236}">
                <a16:creationId xmlns:a16="http://schemas.microsoft.com/office/drawing/2014/main" id="{5C792C32-EC34-55DD-A402-284C5E5F93FD}"/>
              </a:ext>
            </a:extLst>
          </p:cNvPr>
          <p:cNvSpPr/>
          <p:nvPr/>
        </p:nvSpPr>
        <p:spPr>
          <a:xfrm>
            <a:off x="4907235" y="2016325"/>
            <a:ext cx="930483" cy="4586306"/>
          </a:xfrm>
          <a:prstGeom prst="rightBrace">
            <a:avLst>
              <a:gd name="adj1" fmla="val 8333"/>
              <a:gd name="adj2" fmla="val 46723"/>
            </a:avLst>
          </a:prstGeom>
          <a:ln>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12" name="TextBox 11">
            <a:extLst>
              <a:ext uri="{FF2B5EF4-FFF2-40B4-BE49-F238E27FC236}">
                <a16:creationId xmlns:a16="http://schemas.microsoft.com/office/drawing/2014/main" id="{44E82D03-0AD5-ED1B-352F-EA0102AF830F}"/>
              </a:ext>
            </a:extLst>
          </p:cNvPr>
          <p:cNvSpPr txBox="1"/>
          <p:nvPr/>
        </p:nvSpPr>
        <p:spPr>
          <a:xfrm>
            <a:off x="148442" y="3754521"/>
            <a:ext cx="2016000"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Regularization</a:t>
            </a:r>
            <a:endParaRPr lang="el-GR" sz="2000" b="1" dirty="0">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8F6405F0-0881-0566-08FC-EED97B309E72}"/>
              </a:ext>
            </a:extLst>
          </p:cNvPr>
          <p:cNvSpPr txBox="1"/>
          <p:nvPr/>
        </p:nvSpPr>
        <p:spPr>
          <a:xfrm>
            <a:off x="2990196" y="3754521"/>
            <a:ext cx="2016000"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Learning Rate</a:t>
            </a:r>
            <a:endParaRPr lang="el-GR" sz="2000" b="1" dirty="0">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2117E6B1-9C22-9026-974F-0A382ECD78B6}"/>
              </a:ext>
            </a:extLst>
          </p:cNvPr>
          <p:cNvSpPr txBox="1"/>
          <p:nvPr/>
        </p:nvSpPr>
        <p:spPr>
          <a:xfrm>
            <a:off x="148442" y="6202521"/>
            <a:ext cx="2016000"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Data Shuffling</a:t>
            </a:r>
            <a:endParaRPr lang="el-GR" sz="2000" b="1" dirty="0">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3355C997-32C0-DCE2-72D8-BA6917C689E5}"/>
              </a:ext>
            </a:extLst>
          </p:cNvPr>
          <p:cNvSpPr txBox="1"/>
          <p:nvPr/>
        </p:nvSpPr>
        <p:spPr>
          <a:xfrm>
            <a:off x="2990196" y="6202521"/>
            <a:ext cx="2016000"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rPr>
              <a:t>Parallel CPU</a:t>
            </a:r>
            <a:endParaRPr lang="el-GR" sz="2000" b="1" dirty="0">
              <a:effectLst>
                <a:outerShdw blurRad="38100" dist="38100" dir="2700000" algn="tl">
                  <a:srgbClr val="000000">
                    <a:alpha val="43137"/>
                  </a:srgbClr>
                </a:outerShdw>
              </a:effectLst>
            </a:endParaRPr>
          </a:p>
        </p:txBody>
      </p:sp>
      <p:pic>
        <p:nvPicPr>
          <p:cNvPr id="16" name="Εικόνα 15">
            <a:extLst>
              <a:ext uri="{FF2B5EF4-FFF2-40B4-BE49-F238E27FC236}">
                <a16:creationId xmlns:a16="http://schemas.microsoft.com/office/drawing/2014/main" id="{E67D2410-C0BA-AA07-69E5-50185D4D1B82}"/>
              </a:ext>
            </a:extLst>
          </p:cNvPr>
          <p:cNvPicPr>
            <a:picLocks noChangeAspect="1"/>
          </p:cNvPicPr>
          <p:nvPr/>
        </p:nvPicPr>
        <p:blipFill>
          <a:blip r:embed="rId9"/>
          <a:stretch>
            <a:fillRect/>
          </a:stretch>
        </p:blipFill>
        <p:spPr>
          <a:xfrm>
            <a:off x="2774196" y="1900011"/>
            <a:ext cx="2448000" cy="1911479"/>
          </a:xfrm>
          <a:prstGeom prst="rect">
            <a:avLst/>
          </a:prstGeom>
        </p:spPr>
      </p:pic>
      <p:cxnSp>
        <p:nvCxnSpPr>
          <p:cNvPr id="18" name="Ευθεία γραμμή σύνδεσης 17">
            <a:extLst>
              <a:ext uri="{FF2B5EF4-FFF2-40B4-BE49-F238E27FC236}">
                <a16:creationId xmlns:a16="http://schemas.microsoft.com/office/drawing/2014/main" id="{11B9F701-CAE7-90DE-E2DC-B3A362638F55}"/>
              </a:ext>
            </a:extLst>
          </p:cNvPr>
          <p:cNvCxnSpPr>
            <a:cxnSpLocks/>
          </p:cNvCxnSpPr>
          <p:nvPr/>
        </p:nvCxnSpPr>
        <p:spPr>
          <a:xfrm>
            <a:off x="3369501" y="2242159"/>
            <a:ext cx="1402915" cy="1290181"/>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Ευθεία γραμμή σύνδεσης 18">
            <a:extLst>
              <a:ext uri="{FF2B5EF4-FFF2-40B4-BE49-F238E27FC236}">
                <a16:creationId xmlns:a16="http://schemas.microsoft.com/office/drawing/2014/main" id="{939DFFEC-DB17-67ED-1BE1-62821BCEC87A}"/>
              </a:ext>
            </a:extLst>
          </p:cNvPr>
          <p:cNvCxnSpPr>
            <a:cxnSpLocks/>
          </p:cNvCxnSpPr>
          <p:nvPr/>
        </p:nvCxnSpPr>
        <p:spPr>
          <a:xfrm flipH="1">
            <a:off x="3369501" y="2242159"/>
            <a:ext cx="1240077" cy="1290181"/>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763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Algorithms</a:t>
            </a:r>
          </a:p>
        </p:txBody>
      </p:sp>
      <p:grpSp>
        <p:nvGrpSpPr>
          <p:cNvPr id="50" name="Ομάδα 49">
            <a:extLst>
              <a:ext uri="{FF2B5EF4-FFF2-40B4-BE49-F238E27FC236}">
                <a16:creationId xmlns:a16="http://schemas.microsoft.com/office/drawing/2014/main" id="{83469D2A-44BF-BFCC-5E69-720E31B35BCC}"/>
              </a:ext>
            </a:extLst>
          </p:cNvPr>
          <p:cNvGrpSpPr/>
          <p:nvPr/>
        </p:nvGrpSpPr>
        <p:grpSpPr>
          <a:xfrm>
            <a:off x="9427912" y="3434848"/>
            <a:ext cx="2088000" cy="3420000"/>
            <a:chOff x="9476920" y="3142295"/>
            <a:chExt cx="2060879" cy="3715705"/>
          </a:xfrm>
        </p:grpSpPr>
        <p:sp>
          <p:nvSpPr>
            <p:cNvPr id="5" name="Graphic 19">
              <a:extLst>
                <a:ext uri="{FF2B5EF4-FFF2-40B4-BE49-F238E27FC236}">
                  <a16:creationId xmlns:a16="http://schemas.microsoft.com/office/drawing/2014/main" id="{984AA8EE-CBBC-46DD-87D2-2085D3C60029}"/>
                </a:ext>
              </a:extLst>
            </p:cNvPr>
            <p:cNvSpPr/>
            <p:nvPr/>
          </p:nvSpPr>
          <p:spPr>
            <a:xfrm>
              <a:off x="9476920" y="3142295"/>
              <a:ext cx="2060879" cy="3715123"/>
            </a:xfrm>
            <a:custGeom>
              <a:avLst/>
              <a:gdLst>
                <a:gd name="connsiteX0" fmla="*/ 0 w 2327194"/>
                <a:gd name="connsiteY0" fmla="*/ 0 h 3571254"/>
                <a:gd name="connsiteX1" fmla="*/ 2327194 w 2327194"/>
                <a:gd name="connsiteY1" fmla="*/ 0 h 3571254"/>
                <a:gd name="connsiteX2" fmla="*/ 2327194 w 2327194"/>
                <a:gd name="connsiteY2" fmla="*/ 3571255 h 3571254"/>
                <a:gd name="connsiteX3" fmla="*/ 0 w 2327194"/>
                <a:gd name="connsiteY3" fmla="*/ 3571255 h 3571254"/>
              </a:gdLst>
              <a:ahLst/>
              <a:cxnLst>
                <a:cxn ang="0">
                  <a:pos x="connsiteX0" y="connsiteY0"/>
                </a:cxn>
                <a:cxn ang="0">
                  <a:pos x="connsiteX1" y="connsiteY1"/>
                </a:cxn>
                <a:cxn ang="0">
                  <a:pos x="connsiteX2" y="connsiteY2"/>
                </a:cxn>
                <a:cxn ang="0">
                  <a:pos x="connsiteX3" y="connsiteY3"/>
                </a:cxn>
              </a:cxnLst>
              <a:rect l="l" t="t" r="r" b="b"/>
              <a:pathLst>
                <a:path w="2327194" h="3571254">
                  <a:moveTo>
                    <a:pt x="0" y="0"/>
                  </a:moveTo>
                  <a:lnTo>
                    <a:pt x="2327194" y="0"/>
                  </a:lnTo>
                  <a:lnTo>
                    <a:pt x="2327194" y="3571255"/>
                  </a:lnTo>
                  <a:lnTo>
                    <a:pt x="0" y="3571255"/>
                  </a:lnTo>
                  <a:close/>
                </a:path>
              </a:pathLst>
            </a:custGeom>
            <a:solidFill>
              <a:schemeClr val="accent5">
                <a:lumMod val="50000"/>
              </a:schemeClr>
            </a:solidFill>
            <a:ln w="7003" cap="flat">
              <a:noFill/>
              <a:prstDash val="solid"/>
              <a:miter/>
            </a:ln>
          </p:spPr>
          <p:txBody>
            <a:bodyPr rtlCol="0" anchor="ctr"/>
            <a:lstStyle/>
            <a:p>
              <a:endParaRPr lang="en-US"/>
            </a:p>
          </p:txBody>
        </p:sp>
        <p:sp>
          <p:nvSpPr>
            <p:cNvPr id="6" name="Graphic 19">
              <a:extLst>
                <a:ext uri="{FF2B5EF4-FFF2-40B4-BE49-F238E27FC236}">
                  <a16:creationId xmlns:a16="http://schemas.microsoft.com/office/drawing/2014/main" id="{D65ED2B2-9401-4F10-8E2A-35BE6A1F8678}"/>
                </a:ext>
              </a:extLst>
            </p:cNvPr>
            <p:cNvSpPr/>
            <p:nvPr/>
          </p:nvSpPr>
          <p:spPr>
            <a:xfrm>
              <a:off x="10422027" y="3142296"/>
              <a:ext cx="1115710" cy="3715704"/>
            </a:xfrm>
            <a:custGeom>
              <a:avLst/>
              <a:gdLst>
                <a:gd name="connsiteX0" fmla="*/ 0 w 1259886"/>
                <a:gd name="connsiteY0" fmla="*/ 0 h 3571814"/>
                <a:gd name="connsiteX1" fmla="*/ 1259887 w 1259886"/>
                <a:gd name="connsiteY1" fmla="*/ 0 h 3571814"/>
                <a:gd name="connsiteX2" fmla="*/ 1259887 w 1259886"/>
                <a:gd name="connsiteY2" fmla="*/ 3571815 h 3571814"/>
                <a:gd name="connsiteX3" fmla="*/ 0 w 1259886"/>
                <a:gd name="connsiteY3" fmla="*/ 3571815 h 3571814"/>
              </a:gdLst>
              <a:ahLst/>
              <a:cxnLst>
                <a:cxn ang="0">
                  <a:pos x="connsiteX0" y="connsiteY0"/>
                </a:cxn>
                <a:cxn ang="0">
                  <a:pos x="connsiteX1" y="connsiteY1"/>
                </a:cxn>
                <a:cxn ang="0">
                  <a:pos x="connsiteX2" y="connsiteY2"/>
                </a:cxn>
                <a:cxn ang="0">
                  <a:pos x="connsiteX3" y="connsiteY3"/>
                </a:cxn>
              </a:cxnLst>
              <a:rect l="l" t="t" r="r" b="b"/>
              <a:pathLst>
                <a:path w="1259886" h="3571814">
                  <a:moveTo>
                    <a:pt x="0" y="0"/>
                  </a:moveTo>
                  <a:lnTo>
                    <a:pt x="1259887" y="0"/>
                  </a:lnTo>
                  <a:lnTo>
                    <a:pt x="1259887" y="3571815"/>
                  </a:lnTo>
                  <a:lnTo>
                    <a:pt x="0" y="3571815"/>
                  </a:lnTo>
                  <a:close/>
                </a:path>
              </a:pathLst>
            </a:custGeom>
            <a:solidFill>
              <a:schemeClr val="accent5"/>
            </a:solidFill>
            <a:ln w="7003" cap="flat">
              <a:noFill/>
              <a:prstDash val="solid"/>
              <a:miter/>
            </a:ln>
          </p:spPr>
          <p:txBody>
            <a:bodyPr rtlCol="0" anchor="ctr"/>
            <a:lstStyle/>
            <a:p>
              <a:endParaRPr lang="en-US"/>
            </a:p>
          </p:txBody>
        </p:sp>
      </p:grpSp>
      <p:grpSp>
        <p:nvGrpSpPr>
          <p:cNvPr id="49" name="Ομάδα 48">
            <a:extLst>
              <a:ext uri="{FF2B5EF4-FFF2-40B4-BE49-F238E27FC236}">
                <a16:creationId xmlns:a16="http://schemas.microsoft.com/office/drawing/2014/main" id="{9F16F903-84B4-658B-EF5A-B103EF550C38}"/>
              </a:ext>
            </a:extLst>
          </p:cNvPr>
          <p:cNvGrpSpPr/>
          <p:nvPr/>
        </p:nvGrpSpPr>
        <p:grpSpPr>
          <a:xfrm>
            <a:off x="7730046" y="3968983"/>
            <a:ext cx="2088000" cy="2880000"/>
            <a:chOff x="7740256" y="3811188"/>
            <a:chExt cx="2060879" cy="3046811"/>
          </a:xfrm>
        </p:grpSpPr>
        <p:sp>
          <p:nvSpPr>
            <p:cNvPr id="7" name="Graphic 19">
              <a:extLst>
                <a:ext uri="{FF2B5EF4-FFF2-40B4-BE49-F238E27FC236}">
                  <a16:creationId xmlns:a16="http://schemas.microsoft.com/office/drawing/2014/main" id="{A7DF16F0-6551-4E07-B0C9-5C47F19FB787}"/>
                </a:ext>
              </a:extLst>
            </p:cNvPr>
            <p:cNvSpPr/>
            <p:nvPr/>
          </p:nvSpPr>
          <p:spPr>
            <a:xfrm>
              <a:off x="7740256" y="3811189"/>
              <a:ext cx="2060879" cy="3046354"/>
            </a:xfrm>
            <a:custGeom>
              <a:avLst/>
              <a:gdLst>
                <a:gd name="connsiteX0" fmla="*/ 0 w 2327194"/>
                <a:gd name="connsiteY0" fmla="*/ 0 h 2816064"/>
                <a:gd name="connsiteX1" fmla="*/ 2327194 w 2327194"/>
                <a:gd name="connsiteY1" fmla="*/ 0 h 2816064"/>
                <a:gd name="connsiteX2" fmla="*/ 2327194 w 2327194"/>
                <a:gd name="connsiteY2" fmla="*/ 2816065 h 2816064"/>
                <a:gd name="connsiteX3" fmla="*/ 0 w 2327194"/>
                <a:gd name="connsiteY3" fmla="*/ 2816065 h 2816064"/>
              </a:gdLst>
              <a:ahLst/>
              <a:cxnLst>
                <a:cxn ang="0">
                  <a:pos x="connsiteX0" y="connsiteY0"/>
                </a:cxn>
                <a:cxn ang="0">
                  <a:pos x="connsiteX1" y="connsiteY1"/>
                </a:cxn>
                <a:cxn ang="0">
                  <a:pos x="connsiteX2" y="connsiteY2"/>
                </a:cxn>
                <a:cxn ang="0">
                  <a:pos x="connsiteX3" y="connsiteY3"/>
                </a:cxn>
              </a:cxnLst>
              <a:rect l="l" t="t" r="r" b="b"/>
              <a:pathLst>
                <a:path w="2327194" h="2816064">
                  <a:moveTo>
                    <a:pt x="0" y="0"/>
                  </a:moveTo>
                  <a:lnTo>
                    <a:pt x="2327194" y="0"/>
                  </a:lnTo>
                  <a:lnTo>
                    <a:pt x="2327194" y="2816065"/>
                  </a:lnTo>
                  <a:lnTo>
                    <a:pt x="0" y="2816065"/>
                  </a:lnTo>
                  <a:close/>
                </a:path>
              </a:pathLst>
            </a:custGeom>
            <a:solidFill>
              <a:schemeClr val="accent4">
                <a:lumMod val="50000"/>
              </a:schemeClr>
            </a:solidFill>
            <a:ln w="7003" cap="flat">
              <a:noFill/>
              <a:prstDash val="solid"/>
              <a:miter/>
            </a:ln>
          </p:spPr>
          <p:txBody>
            <a:bodyPr rtlCol="0" anchor="ctr"/>
            <a:lstStyle/>
            <a:p>
              <a:endParaRPr lang="en-US"/>
            </a:p>
          </p:txBody>
        </p:sp>
        <p:sp>
          <p:nvSpPr>
            <p:cNvPr id="8" name="Graphic 19">
              <a:extLst>
                <a:ext uri="{FF2B5EF4-FFF2-40B4-BE49-F238E27FC236}">
                  <a16:creationId xmlns:a16="http://schemas.microsoft.com/office/drawing/2014/main" id="{A9FF4E76-9B07-49E8-AC4C-812C952E75EA}"/>
                </a:ext>
              </a:extLst>
            </p:cNvPr>
            <p:cNvSpPr/>
            <p:nvPr/>
          </p:nvSpPr>
          <p:spPr>
            <a:xfrm>
              <a:off x="8685363" y="3811188"/>
              <a:ext cx="1115710" cy="3046811"/>
            </a:xfrm>
            <a:custGeom>
              <a:avLst/>
              <a:gdLst>
                <a:gd name="connsiteX0" fmla="*/ 0 w 1259886"/>
                <a:gd name="connsiteY0" fmla="*/ 0 h 2816485"/>
                <a:gd name="connsiteX1" fmla="*/ 1259887 w 1259886"/>
                <a:gd name="connsiteY1" fmla="*/ 0 h 2816485"/>
                <a:gd name="connsiteX2" fmla="*/ 1259887 w 1259886"/>
                <a:gd name="connsiteY2" fmla="*/ 2816485 h 2816485"/>
                <a:gd name="connsiteX3" fmla="*/ 1 w 1259886"/>
                <a:gd name="connsiteY3" fmla="*/ 2816485 h 2816485"/>
              </a:gdLst>
              <a:ahLst/>
              <a:cxnLst>
                <a:cxn ang="0">
                  <a:pos x="connsiteX0" y="connsiteY0"/>
                </a:cxn>
                <a:cxn ang="0">
                  <a:pos x="connsiteX1" y="connsiteY1"/>
                </a:cxn>
                <a:cxn ang="0">
                  <a:pos x="connsiteX2" y="connsiteY2"/>
                </a:cxn>
                <a:cxn ang="0">
                  <a:pos x="connsiteX3" y="connsiteY3"/>
                </a:cxn>
              </a:cxnLst>
              <a:rect l="l" t="t" r="r" b="b"/>
              <a:pathLst>
                <a:path w="1259886" h="2816485">
                  <a:moveTo>
                    <a:pt x="0" y="0"/>
                  </a:moveTo>
                  <a:lnTo>
                    <a:pt x="1259887" y="0"/>
                  </a:lnTo>
                  <a:lnTo>
                    <a:pt x="1259887" y="2816485"/>
                  </a:lnTo>
                  <a:lnTo>
                    <a:pt x="1" y="2816485"/>
                  </a:lnTo>
                  <a:close/>
                </a:path>
              </a:pathLst>
            </a:custGeom>
            <a:solidFill>
              <a:schemeClr val="accent4"/>
            </a:solidFill>
            <a:ln w="7003" cap="flat">
              <a:noFill/>
              <a:prstDash val="solid"/>
              <a:miter/>
            </a:ln>
          </p:spPr>
          <p:txBody>
            <a:bodyPr rtlCol="0" anchor="ctr"/>
            <a:lstStyle/>
            <a:p>
              <a:endParaRPr lang="en-US"/>
            </a:p>
          </p:txBody>
        </p:sp>
      </p:grpSp>
      <p:grpSp>
        <p:nvGrpSpPr>
          <p:cNvPr id="48" name="Ομάδα 47">
            <a:extLst>
              <a:ext uri="{FF2B5EF4-FFF2-40B4-BE49-F238E27FC236}">
                <a16:creationId xmlns:a16="http://schemas.microsoft.com/office/drawing/2014/main" id="{F9A0F00D-D458-0887-1200-9BD964946161}"/>
              </a:ext>
            </a:extLst>
          </p:cNvPr>
          <p:cNvGrpSpPr/>
          <p:nvPr/>
        </p:nvGrpSpPr>
        <p:grpSpPr>
          <a:xfrm>
            <a:off x="6034443" y="4515245"/>
            <a:ext cx="2088000" cy="2340000"/>
            <a:chOff x="6033112" y="4478840"/>
            <a:chExt cx="2060879" cy="2379159"/>
          </a:xfrm>
          <a:effectLst>
            <a:glow rad="228600">
              <a:schemeClr val="accent3">
                <a:satMod val="175000"/>
                <a:alpha val="40000"/>
              </a:schemeClr>
            </a:glow>
          </a:effectLst>
        </p:grpSpPr>
        <p:sp>
          <p:nvSpPr>
            <p:cNvPr id="9" name="Graphic 19">
              <a:extLst>
                <a:ext uri="{FF2B5EF4-FFF2-40B4-BE49-F238E27FC236}">
                  <a16:creationId xmlns:a16="http://schemas.microsoft.com/office/drawing/2014/main" id="{04FF15E2-BD18-4C00-AF4D-805AA4168A2F}"/>
                </a:ext>
              </a:extLst>
            </p:cNvPr>
            <p:cNvSpPr/>
            <p:nvPr/>
          </p:nvSpPr>
          <p:spPr>
            <a:xfrm>
              <a:off x="6033112" y="4478840"/>
              <a:ext cx="2060879" cy="2378755"/>
            </a:xfrm>
            <a:custGeom>
              <a:avLst/>
              <a:gdLst>
                <a:gd name="connsiteX0" fmla="*/ 0 w 2327194"/>
                <a:gd name="connsiteY0" fmla="*/ 0 h 2062205"/>
                <a:gd name="connsiteX1" fmla="*/ 2327195 w 2327194"/>
                <a:gd name="connsiteY1" fmla="*/ 0 h 2062205"/>
                <a:gd name="connsiteX2" fmla="*/ 2327195 w 2327194"/>
                <a:gd name="connsiteY2" fmla="*/ 2062206 h 2062205"/>
                <a:gd name="connsiteX3" fmla="*/ 0 w 2327194"/>
                <a:gd name="connsiteY3" fmla="*/ 2062206 h 2062205"/>
              </a:gdLst>
              <a:ahLst/>
              <a:cxnLst>
                <a:cxn ang="0">
                  <a:pos x="connsiteX0" y="connsiteY0"/>
                </a:cxn>
                <a:cxn ang="0">
                  <a:pos x="connsiteX1" y="connsiteY1"/>
                </a:cxn>
                <a:cxn ang="0">
                  <a:pos x="connsiteX2" y="connsiteY2"/>
                </a:cxn>
                <a:cxn ang="0">
                  <a:pos x="connsiteX3" y="connsiteY3"/>
                </a:cxn>
              </a:cxnLst>
              <a:rect l="l" t="t" r="r" b="b"/>
              <a:pathLst>
                <a:path w="2327194" h="2062205">
                  <a:moveTo>
                    <a:pt x="0" y="0"/>
                  </a:moveTo>
                  <a:lnTo>
                    <a:pt x="2327195" y="0"/>
                  </a:lnTo>
                  <a:lnTo>
                    <a:pt x="2327195" y="2062206"/>
                  </a:lnTo>
                  <a:lnTo>
                    <a:pt x="0" y="2062206"/>
                  </a:lnTo>
                  <a:close/>
                </a:path>
              </a:pathLst>
            </a:custGeom>
            <a:solidFill>
              <a:schemeClr val="accent3">
                <a:lumMod val="50000"/>
              </a:schemeClr>
            </a:solidFill>
            <a:ln w="38100" cap="flat">
              <a:solidFill>
                <a:schemeClr val="tx1"/>
              </a:solidFill>
              <a:prstDash val="solid"/>
              <a:miter/>
            </a:ln>
          </p:spPr>
          <p:txBody>
            <a:bodyPr rtlCol="0" anchor="ctr"/>
            <a:lstStyle/>
            <a:p>
              <a:endParaRPr lang="en-US"/>
            </a:p>
          </p:txBody>
        </p:sp>
        <p:sp>
          <p:nvSpPr>
            <p:cNvPr id="10" name="Graphic 19">
              <a:extLst>
                <a:ext uri="{FF2B5EF4-FFF2-40B4-BE49-F238E27FC236}">
                  <a16:creationId xmlns:a16="http://schemas.microsoft.com/office/drawing/2014/main" id="{20E1D09D-9611-4A55-B15F-2B2B8CE6BC92}"/>
                </a:ext>
              </a:extLst>
            </p:cNvPr>
            <p:cNvSpPr/>
            <p:nvPr/>
          </p:nvSpPr>
          <p:spPr>
            <a:xfrm>
              <a:off x="6978218" y="4478840"/>
              <a:ext cx="1115710" cy="2379159"/>
            </a:xfrm>
            <a:custGeom>
              <a:avLst/>
              <a:gdLst>
                <a:gd name="connsiteX0" fmla="*/ 0 w 1259886"/>
                <a:gd name="connsiteY0" fmla="*/ 0 h 2062555"/>
                <a:gd name="connsiteX1" fmla="*/ 1259886 w 1259886"/>
                <a:gd name="connsiteY1" fmla="*/ 0 h 2062555"/>
                <a:gd name="connsiteX2" fmla="*/ 1259886 w 1259886"/>
                <a:gd name="connsiteY2" fmla="*/ 2062556 h 2062555"/>
                <a:gd name="connsiteX3" fmla="*/ 0 w 1259886"/>
                <a:gd name="connsiteY3" fmla="*/ 2062556 h 2062555"/>
              </a:gdLst>
              <a:ahLst/>
              <a:cxnLst>
                <a:cxn ang="0">
                  <a:pos x="connsiteX0" y="connsiteY0"/>
                </a:cxn>
                <a:cxn ang="0">
                  <a:pos x="connsiteX1" y="connsiteY1"/>
                </a:cxn>
                <a:cxn ang="0">
                  <a:pos x="connsiteX2" y="connsiteY2"/>
                </a:cxn>
                <a:cxn ang="0">
                  <a:pos x="connsiteX3" y="connsiteY3"/>
                </a:cxn>
              </a:cxnLst>
              <a:rect l="l" t="t" r="r" b="b"/>
              <a:pathLst>
                <a:path w="1259886" h="2062555">
                  <a:moveTo>
                    <a:pt x="0" y="0"/>
                  </a:moveTo>
                  <a:lnTo>
                    <a:pt x="1259886" y="0"/>
                  </a:lnTo>
                  <a:lnTo>
                    <a:pt x="1259886" y="2062556"/>
                  </a:lnTo>
                  <a:lnTo>
                    <a:pt x="0" y="2062556"/>
                  </a:lnTo>
                  <a:close/>
                </a:path>
              </a:pathLst>
            </a:custGeom>
            <a:solidFill>
              <a:schemeClr val="accent3"/>
            </a:solidFill>
            <a:ln w="38100" cap="flat">
              <a:solidFill>
                <a:schemeClr val="tx1"/>
              </a:solidFill>
              <a:prstDash val="solid"/>
              <a:miter/>
            </a:ln>
          </p:spPr>
          <p:txBody>
            <a:bodyPr rtlCol="0" anchor="ctr"/>
            <a:lstStyle/>
            <a:p>
              <a:endParaRPr lang="en-US"/>
            </a:p>
          </p:txBody>
        </p:sp>
      </p:grpSp>
      <p:grpSp>
        <p:nvGrpSpPr>
          <p:cNvPr id="47" name="Ομάδα 46">
            <a:extLst>
              <a:ext uri="{FF2B5EF4-FFF2-40B4-BE49-F238E27FC236}">
                <a16:creationId xmlns:a16="http://schemas.microsoft.com/office/drawing/2014/main" id="{AC8D995C-BD31-95C6-B7F0-71DF117C14BA}"/>
              </a:ext>
            </a:extLst>
          </p:cNvPr>
          <p:cNvGrpSpPr/>
          <p:nvPr/>
        </p:nvGrpSpPr>
        <p:grpSpPr>
          <a:xfrm>
            <a:off x="4272106" y="5060718"/>
            <a:ext cx="2088000" cy="1800000"/>
            <a:chOff x="4225938" y="5055516"/>
            <a:chExt cx="2060879" cy="1802484"/>
          </a:xfrm>
        </p:grpSpPr>
        <p:sp>
          <p:nvSpPr>
            <p:cNvPr id="11" name="Graphic 19">
              <a:extLst>
                <a:ext uri="{FF2B5EF4-FFF2-40B4-BE49-F238E27FC236}">
                  <a16:creationId xmlns:a16="http://schemas.microsoft.com/office/drawing/2014/main" id="{CA3501B2-A93F-43F9-8EEB-3EDFF91F435E}"/>
                </a:ext>
              </a:extLst>
            </p:cNvPr>
            <p:cNvSpPr/>
            <p:nvPr/>
          </p:nvSpPr>
          <p:spPr>
            <a:xfrm>
              <a:off x="4225938" y="5055516"/>
              <a:ext cx="2060879" cy="1802213"/>
            </a:xfrm>
            <a:custGeom>
              <a:avLst/>
              <a:gdLst>
                <a:gd name="connsiteX0" fmla="*/ 0 w 2327194"/>
                <a:gd name="connsiteY0" fmla="*/ 0 h 1409678"/>
                <a:gd name="connsiteX1" fmla="*/ 2327195 w 2327194"/>
                <a:gd name="connsiteY1" fmla="*/ 0 h 1409678"/>
                <a:gd name="connsiteX2" fmla="*/ 2327195 w 2327194"/>
                <a:gd name="connsiteY2" fmla="*/ 1409678 h 1409678"/>
                <a:gd name="connsiteX3" fmla="*/ 0 w 2327194"/>
                <a:gd name="connsiteY3" fmla="*/ 1409678 h 1409678"/>
              </a:gdLst>
              <a:ahLst/>
              <a:cxnLst>
                <a:cxn ang="0">
                  <a:pos x="connsiteX0" y="connsiteY0"/>
                </a:cxn>
                <a:cxn ang="0">
                  <a:pos x="connsiteX1" y="connsiteY1"/>
                </a:cxn>
                <a:cxn ang="0">
                  <a:pos x="connsiteX2" y="connsiteY2"/>
                </a:cxn>
                <a:cxn ang="0">
                  <a:pos x="connsiteX3" y="connsiteY3"/>
                </a:cxn>
              </a:cxnLst>
              <a:rect l="l" t="t" r="r" b="b"/>
              <a:pathLst>
                <a:path w="2327194" h="1409678">
                  <a:moveTo>
                    <a:pt x="0" y="0"/>
                  </a:moveTo>
                  <a:lnTo>
                    <a:pt x="2327195" y="0"/>
                  </a:lnTo>
                  <a:lnTo>
                    <a:pt x="2327195" y="1409678"/>
                  </a:lnTo>
                  <a:lnTo>
                    <a:pt x="0" y="1409678"/>
                  </a:lnTo>
                  <a:close/>
                </a:path>
              </a:pathLst>
            </a:custGeom>
            <a:solidFill>
              <a:schemeClr val="accent2">
                <a:lumMod val="50000"/>
              </a:schemeClr>
            </a:solidFill>
            <a:ln w="7003" cap="flat">
              <a:noFill/>
              <a:prstDash val="solid"/>
              <a:miter/>
            </a:ln>
          </p:spPr>
          <p:txBody>
            <a:bodyPr rtlCol="0" anchor="ctr"/>
            <a:lstStyle/>
            <a:p>
              <a:endParaRPr lang="en-US"/>
            </a:p>
          </p:txBody>
        </p:sp>
        <p:sp>
          <p:nvSpPr>
            <p:cNvPr id="12" name="Graphic 19">
              <a:extLst>
                <a:ext uri="{FF2B5EF4-FFF2-40B4-BE49-F238E27FC236}">
                  <a16:creationId xmlns:a16="http://schemas.microsoft.com/office/drawing/2014/main" id="{77E1F3A0-B636-427D-841A-914801AC4A21}"/>
                </a:ext>
              </a:extLst>
            </p:cNvPr>
            <p:cNvSpPr/>
            <p:nvPr/>
          </p:nvSpPr>
          <p:spPr>
            <a:xfrm>
              <a:off x="5171044" y="5055517"/>
              <a:ext cx="1115710" cy="1802483"/>
            </a:xfrm>
            <a:custGeom>
              <a:avLst/>
              <a:gdLst>
                <a:gd name="connsiteX0" fmla="*/ 0 w 1259886"/>
                <a:gd name="connsiteY0" fmla="*/ 0 h 1409888"/>
                <a:gd name="connsiteX1" fmla="*/ 1259887 w 1259886"/>
                <a:gd name="connsiteY1" fmla="*/ 0 h 1409888"/>
                <a:gd name="connsiteX2" fmla="*/ 1259887 w 1259886"/>
                <a:gd name="connsiteY2" fmla="*/ 1409888 h 1409888"/>
                <a:gd name="connsiteX3" fmla="*/ 0 w 1259886"/>
                <a:gd name="connsiteY3" fmla="*/ 1409888 h 1409888"/>
              </a:gdLst>
              <a:ahLst/>
              <a:cxnLst>
                <a:cxn ang="0">
                  <a:pos x="connsiteX0" y="connsiteY0"/>
                </a:cxn>
                <a:cxn ang="0">
                  <a:pos x="connsiteX1" y="connsiteY1"/>
                </a:cxn>
                <a:cxn ang="0">
                  <a:pos x="connsiteX2" y="connsiteY2"/>
                </a:cxn>
                <a:cxn ang="0">
                  <a:pos x="connsiteX3" y="connsiteY3"/>
                </a:cxn>
              </a:cxnLst>
              <a:rect l="l" t="t" r="r" b="b"/>
              <a:pathLst>
                <a:path w="1259886" h="1409888">
                  <a:moveTo>
                    <a:pt x="0" y="0"/>
                  </a:moveTo>
                  <a:lnTo>
                    <a:pt x="1259887" y="0"/>
                  </a:lnTo>
                  <a:lnTo>
                    <a:pt x="1259887" y="1409888"/>
                  </a:lnTo>
                  <a:lnTo>
                    <a:pt x="0" y="1409888"/>
                  </a:lnTo>
                  <a:close/>
                </a:path>
              </a:pathLst>
            </a:custGeom>
            <a:solidFill>
              <a:schemeClr val="accent2"/>
            </a:solidFill>
            <a:ln w="7003" cap="flat">
              <a:noFill/>
              <a:prstDash val="solid"/>
              <a:miter/>
            </a:ln>
          </p:spPr>
          <p:txBody>
            <a:bodyPr rtlCol="0" anchor="ctr"/>
            <a:lstStyle/>
            <a:p>
              <a:endParaRPr lang="en-US"/>
            </a:p>
          </p:txBody>
        </p:sp>
      </p:grpSp>
      <p:grpSp>
        <p:nvGrpSpPr>
          <p:cNvPr id="45" name="Ομάδα 44">
            <a:extLst>
              <a:ext uri="{FF2B5EF4-FFF2-40B4-BE49-F238E27FC236}">
                <a16:creationId xmlns:a16="http://schemas.microsoft.com/office/drawing/2014/main" id="{EB84A260-D705-3914-8AB0-101F31D812F8}"/>
              </a:ext>
            </a:extLst>
          </p:cNvPr>
          <p:cNvGrpSpPr/>
          <p:nvPr/>
        </p:nvGrpSpPr>
        <p:grpSpPr>
          <a:xfrm>
            <a:off x="2467812" y="5588693"/>
            <a:ext cx="2088000" cy="1260000"/>
            <a:chOff x="2465149" y="5611975"/>
            <a:chExt cx="2060879" cy="1246025"/>
          </a:xfrm>
        </p:grpSpPr>
        <p:sp>
          <p:nvSpPr>
            <p:cNvPr id="13" name="Graphic 19">
              <a:extLst>
                <a:ext uri="{FF2B5EF4-FFF2-40B4-BE49-F238E27FC236}">
                  <a16:creationId xmlns:a16="http://schemas.microsoft.com/office/drawing/2014/main" id="{C4D633BC-ADC1-4F93-8121-2318587D0229}"/>
                </a:ext>
              </a:extLst>
            </p:cNvPr>
            <p:cNvSpPr/>
            <p:nvPr/>
          </p:nvSpPr>
          <p:spPr>
            <a:xfrm>
              <a:off x="2465149" y="5611975"/>
              <a:ext cx="2060879" cy="1245799"/>
            </a:xfrm>
            <a:custGeom>
              <a:avLst/>
              <a:gdLst>
                <a:gd name="connsiteX0" fmla="*/ 0 w 2327194"/>
                <a:gd name="connsiteY0" fmla="*/ 0 h 782851"/>
                <a:gd name="connsiteX1" fmla="*/ 2327195 w 2327194"/>
                <a:gd name="connsiteY1" fmla="*/ 0 h 782851"/>
                <a:gd name="connsiteX2" fmla="*/ 2327195 w 2327194"/>
                <a:gd name="connsiteY2" fmla="*/ 782851 h 782851"/>
                <a:gd name="connsiteX3" fmla="*/ 0 w 2327194"/>
                <a:gd name="connsiteY3" fmla="*/ 782851 h 782851"/>
              </a:gdLst>
              <a:ahLst/>
              <a:cxnLst>
                <a:cxn ang="0">
                  <a:pos x="connsiteX0" y="connsiteY0"/>
                </a:cxn>
                <a:cxn ang="0">
                  <a:pos x="connsiteX1" y="connsiteY1"/>
                </a:cxn>
                <a:cxn ang="0">
                  <a:pos x="connsiteX2" y="connsiteY2"/>
                </a:cxn>
                <a:cxn ang="0">
                  <a:pos x="connsiteX3" y="connsiteY3"/>
                </a:cxn>
              </a:cxnLst>
              <a:rect l="l" t="t" r="r" b="b"/>
              <a:pathLst>
                <a:path w="2327194" h="782851">
                  <a:moveTo>
                    <a:pt x="0" y="0"/>
                  </a:moveTo>
                  <a:lnTo>
                    <a:pt x="2327195" y="0"/>
                  </a:lnTo>
                  <a:lnTo>
                    <a:pt x="2327195" y="782851"/>
                  </a:lnTo>
                  <a:lnTo>
                    <a:pt x="0" y="782851"/>
                  </a:lnTo>
                  <a:close/>
                </a:path>
              </a:pathLst>
            </a:custGeom>
            <a:solidFill>
              <a:schemeClr val="accent6">
                <a:lumMod val="50000"/>
              </a:schemeClr>
            </a:solidFill>
            <a:ln w="7003" cap="flat">
              <a:noFill/>
              <a:prstDash val="solid"/>
              <a:miter/>
            </a:ln>
          </p:spPr>
          <p:txBody>
            <a:bodyPr rtlCol="0" anchor="ctr"/>
            <a:lstStyle/>
            <a:p>
              <a:endParaRPr lang="en-US"/>
            </a:p>
          </p:txBody>
        </p:sp>
        <p:sp>
          <p:nvSpPr>
            <p:cNvPr id="14" name="Graphic 19">
              <a:extLst>
                <a:ext uri="{FF2B5EF4-FFF2-40B4-BE49-F238E27FC236}">
                  <a16:creationId xmlns:a16="http://schemas.microsoft.com/office/drawing/2014/main" id="{DCA1D0D5-A67A-434A-B931-B7AD1671EB83}"/>
                </a:ext>
              </a:extLst>
            </p:cNvPr>
            <p:cNvSpPr/>
            <p:nvPr/>
          </p:nvSpPr>
          <p:spPr>
            <a:xfrm>
              <a:off x="3410255" y="5611976"/>
              <a:ext cx="1115710" cy="1246024"/>
            </a:xfrm>
            <a:custGeom>
              <a:avLst/>
              <a:gdLst>
                <a:gd name="connsiteX0" fmla="*/ 0 w 1259886"/>
                <a:gd name="connsiteY0" fmla="*/ 0 h 782991"/>
                <a:gd name="connsiteX1" fmla="*/ 1259887 w 1259886"/>
                <a:gd name="connsiteY1" fmla="*/ 0 h 782991"/>
                <a:gd name="connsiteX2" fmla="*/ 1259887 w 1259886"/>
                <a:gd name="connsiteY2" fmla="*/ 782991 h 782991"/>
                <a:gd name="connsiteX3" fmla="*/ 0 w 1259886"/>
                <a:gd name="connsiteY3" fmla="*/ 782991 h 782991"/>
              </a:gdLst>
              <a:ahLst/>
              <a:cxnLst>
                <a:cxn ang="0">
                  <a:pos x="connsiteX0" y="connsiteY0"/>
                </a:cxn>
                <a:cxn ang="0">
                  <a:pos x="connsiteX1" y="connsiteY1"/>
                </a:cxn>
                <a:cxn ang="0">
                  <a:pos x="connsiteX2" y="connsiteY2"/>
                </a:cxn>
                <a:cxn ang="0">
                  <a:pos x="connsiteX3" y="connsiteY3"/>
                </a:cxn>
              </a:cxnLst>
              <a:rect l="l" t="t" r="r" b="b"/>
              <a:pathLst>
                <a:path w="1259886" h="782991">
                  <a:moveTo>
                    <a:pt x="0" y="0"/>
                  </a:moveTo>
                  <a:lnTo>
                    <a:pt x="1259887" y="0"/>
                  </a:lnTo>
                  <a:lnTo>
                    <a:pt x="1259887" y="782991"/>
                  </a:lnTo>
                  <a:lnTo>
                    <a:pt x="0" y="782991"/>
                  </a:lnTo>
                  <a:close/>
                </a:path>
              </a:pathLst>
            </a:custGeom>
            <a:solidFill>
              <a:schemeClr val="accent6"/>
            </a:solidFill>
            <a:ln w="7003" cap="flat">
              <a:no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8A491B58-ADF9-43AB-9483-C1B507771A3F}"/>
              </a:ext>
            </a:extLst>
          </p:cNvPr>
          <p:cNvSpPr txBox="1"/>
          <p:nvPr/>
        </p:nvSpPr>
        <p:spPr>
          <a:xfrm>
            <a:off x="10545834" y="3434848"/>
            <a:ext cx="800219" cy="3413616"/>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K-Means </a:t>
            </a:r>
          </a:p>
          <a:p>
            <a:pPr algn="ctr"/>
            <a:r>
              <a:rPr lang="en-US" altLang="ko-KR" sz="2000" b="1" dirty="0">
                <a:effectLst>
                  <a:outerShdw blurRad="38100" dist="38100" dir="2700000" algn="tl">
                    <a:srgbClr val="000000">
                      <a:alpha val="43137"/>
                    </a:srgbClr>
                  </a:outerShdw>
                </a:effectLst>
                <a:cs typeface="Arial" pitchFamily="34" charset="0"/>
              </a:rPr>
              <a:t>Clustering</a:t>
            </a:r>
            <a:endParaRPr lang="ko-KR" altLang="en-US" sz="2000" b="1" dirty="0">
              <a:effectLst>
                <a:outerShdw blurRad="38100" dist="38100" dir="2700000" algn="tl">
                  <a:srgbClr val="000000">
                    <a:alpha val="43137"/>
                  </a:srgbClr>
                </a:outerShdw>
              </a:effectLst>
              <a:cs typeface="Arial" pitchFamily="34" charset="0"/>
            </a:endParaRPr>
          </a:p>
        </p:txBody>
      </p:sp>
      <p:sp>
        <p:nvSpPr>
          <p:cNvPr id="22" name="TextBox 21">
            <a:extLst>
              <a:ext uri="{FF2B5EF4-FFF2-40B4-BE49-F238E27FC236}">
                <a16:creationId xmlns:a16="http://schemas.microsoft.com/office/drawing/2014/main" id="{A1A9EBAF-07AF-41BD-95B8-668F6828B0A6}"/>
              </a:ext>
            </a:extLst>
          </p:cNvPr>
          <p:cNvSpPr txBox="1"/>
          <p:nvPr/>
        </p:nvSpPr>
        <p:spPr>
          <a:xfrm>
            <a:off x="8857388" y="4014480"/>
            <a:ext cx="800219" cy="2885912"/>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EfficientNetV2-S </a:t>
            </a:r>
          </a:p>
          <a:p>
            <a:pPr algn="ctr"/>
            <a:r>
              <a:rPr lang="en-US" altLang="ko-KR" sz="2000" b="1" dirty="0">
                <a:effectLst>
                  <a:outerShdw blurRad="38100" dist="38100" dir="2700000" algn="tl">
                    <a:srgbClr val="000000">
                      <a:alpha val="43137"/>
                    </a:srgbClr>
                  </a:outerShdw>
                </a:effectLst>
                <a:cs typeface="Arial" pitchFamily="34" charset="0"/>
              </a:rPr>
              <a:t>CNN</a:t>
            </a:r>
            <a:endParaRPr lang="ko-KR" altLang="en-US" sz="2000" b="1" dirty="0">
              <a:effectLst>
                <a:outerShdw blurRad="38100" dist="38100" dir="2700000" algn="tl">
                  <a:srgbClr val="000000">
                    <a:alpha val="43137"/>
                  </a:srgbClr>
                </a:outerShdw>
              </a:effectLst>
              <a:cs typeface="Arial" pitchFamily="34" charset="0"/>
            </a:endParaRPr>
          </a:p>
        </p:txBody>
      </p:sp>
      <p:sp>
        <p:nvSpPr>
          <p:cNvPr id="25" name="TextBox 24">
            <a:extLst>
              <a:ext uri="{FF2B5EF4-FFF2-40B4-BE49-F238E27FC236}">
                <a16:creationId xmlns:a16="http://schemas.microsoft.com/office/drawing/2014/main" id="{3EABA0D2-D704-4063-B606-F0B892235FAD}"/>
              </a:ext>
            </a:extLst>
          </p:cNvPr>
          <p:cNvSpPr txBox="1"/>
          <p:nvPr/>
        </p:nvSpPr>
        <p:spPr>
          <a:xfrm>
            <a:off x="7151810" y="4520535"/>
            <a:ext cx="800219" cy="2346296"/>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ResNet50 </a:t>
            </a:r>
          </a:p>
          <a:p>
            <a:pPr algn="ctr"/>
            <a:r>
              <a:rPr lang="en-US" altLang="ko-KR" sz="2000" b="1" dirty="0">
                <a:effectLst>
                  <a:outerShdw blurRad="38100" dist="38100" dir="2700000" algn="tl">
                    <a:srgbClr val="000000">
                      <a:alpha val="43137"/>
                    </a:srgbClr>
                  </a:outerShdw>
                </a:effectLst>
                <a:cs typeface="Arial" pitchFamily="34" charset="0"/>
              </a:rPr>
              <a:t>CNN</a:t>
            </a:r>
            <a:endParaRPr lang="ko-KR" altLang="en-US" sz="2000" b="1" dirty="0">
              <a:effectLst>
                <a:outerShdw blurRad="38100" dist="38100" dir="2700000" algn="tl">
                  <a:srgbClr val="000000">
                    <a:alpha val="43137"/>
                  </a:srgbClr>
                </a:outerShdw>
              </a:effectLst>
              <a:cs typeface="Arial" pitchFamily="34" charset="0"/>
            </a:endParaRPr>
          </a:p>
        </p:txBody>
      </p:sp>
      <p:sp>
        <p:nvSpPr>
          <p:cNvPr id="28" name="TextBox 27">
            <a:extLst>
              <a:ext uri="{FF2B5EF4-FFF2-40B4-BE49-F238E27FC236}">
                <a16:creationId xmlns:a16="http://schemas.microsoft.com/office/drawing/2014/main" id="{30BABDB3-D8B4-4E94-9C62-3FE8A0820984}"/>
              </a:ext>
            </a:extLst>
          </p:cNvPr>
          <p:cNvSpPr txBox="1"/>
          <p:nvPr/>
        </p:nvSpPr>
        <p:spPr>
          <a:xfrm>
            <a:off x="5240848" y="5102839"/>
            <a:ext cx="1107996" cy="1797553"/>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Passive Aggressive Classifier</a:t>
            </a:r>
            <a:endParaRPr lang="ko-KR" altLang="en-US" sz="2000" b="1" dirty="0">
              <a:effectLst>
                <a:outerShdw blurRad="38100" dist="38100" dir="2700000" algn="tl">
                  <a:srgbClr val="000000">
                    <a:alpha val="43137"/>
                  </a:srgbClr>
                </a:outerShdw>
              </a:effectLst>
              <a:cs typeface="Arial" pitchFamily="34" charset="0"/>
            </a:endParaRPr>
          </a:p>
        </p:txBody>
      </p:sp>
      <p:grpSp>
        <p:nvGrpSpPr>
          <p:cNvPr id="30" name="Ομάδα 29">
            <a:extLst>
              <a:ext uri="{FF2B5EF4-FFF2-40B4-BE49-F238E27FC236}">
                <a16:creationId xmlns:a16="http://schemas.microsoft.com/office/drawing/2014/main" id="{24606D0B-5773-C3C9-6073-5ECE8ECE5A07}"/>
              </a:ext>
            </a:extLst>
          </p:cNvPr>
          <p:cNvGrpSpPr/>
          <p:nvPr/>
        </p:nvGrpSpPr>
        <p:grpSpPr>
          <a:xfrm>
            <a:off x="721828" y="6133110"/>
            <a:ext cx="2088000" cy="720000"/>
            <a:chOff x="-16327" y="3975206"/>
            <a:chExt cx="2077147" cy="828001"/>
          </a:xfrm>
        </p:grpSpPr>
        <p:sp>
          <p:nvSpPr>
            <p:cNvPr id="3" name="Graphic 19">
              <a:extLst>
                <a:ext uri="{FF2B5EF4-FFF2-40B4-BE49-F238E27FC236}">
                  <a16:creationId xmlns:a16="http://schemas.microsoft.com/office/drawing/2014/main" id="{F45DC6E9-FCEF-44E2-5E04-B15569C16C9B}"/>
                </a:ext>
              </a:extLst>
            </p:cNvPr>
            <p:cNvSpPr/>
            <p:nvPr/>
          </p:nvSpPr>
          <p:spPr>
            <a:xfrm>
              <a:off x="-16327" y="3975207"/>
              <a:ext cx="2060879" cy="828000"/>
            </a:xfrm>
            <a:custGeom>
              <a:avLst/>
              <a:gdLst>
                <a:gd name="connsiteX0" fmla="*/ 0 w 2327194"/>
                <a:gd name="connsiteY0" fmla="*/ 0 h 782851"/>
                <a:gd name="connsiteX1" fmla="*/ 2327195 w 2327194"/>
                <a:gd name="connsiteY1" fmla="*/ 0 h 782851"/>
                <a:gd name="connsiteX2" fmla="*/ 2327195 w 2327194"/>
                <a:gd name="connsiteY2" fmla="*/ 782851 h 782851"/>
                <a:gd name="connsiteX3" fmla="*/ 0 w 2327194"/>
                <a:gd name="connsiteY3" fmla="*/ 782851 h 782851"/>
              </a:gdLst>
              <a:ahLst/>
              <a:cxnLst>
                <a:cxn ang="0">
                  <a:pos x="connsiteX0" y="connsiteY0"/>
                </a:cxn>
                <a:cxn ang="0">
                  <a:pos x="connsiteX1" y="connsiteY1"/>
                </a:cxn>
                <a:cxn ang="0">
                  <a:pos x="connsiteX2" y="connsiteY2"/>
                </a:cxn>
                <a:cxn ang="0">
                  <a:pos x="connsiteX3" y="connsiteY3"/>
                </a:cxn>
              </a:cxnLst>
              <a:rect l="l" t="t" r="r" b="b"/>
              <a:pathLst>
                <a:path w="2327194" h="782851">
                  <a:moveTo>
                    <a:pt x="0" y="0"/>
                  </a:moveTo>
                  <a:lnTo>
                    <a:pt x="2327195" y="0"/>
                  </a:lnTo>
                  <a:lnTo>
                    <a:pt x="2327195" y="782851"/>
                  </a:lnTo>
                  <a:lnTo>
                    <a:pt x="0" y="782851"/>
                  </a:lnTo>
                  <a:close/>
                </a:path>
              </a:pathLst>
            </a:custGeom>
            <a:solidFill>
              <a:schemeClr val="accent1">
                <a:lumMod val="50000"/>
              </a:schemeClr>
            </a:solidFill>
            <a:ln w="7003" cap="flat">
              <a:noFill/>
              <a:prstDash val="solid"/>
              <a:miter/>
            </a:ln>
          </p:spPr>
          <p:txBody>
            <a:bodyPr rtlCol="0" anchor="ctr"/>
            <a:lstStyle/>
            <a:p>
              <a:endParaRPr lang="en-US"/>
            </a:p>
          </p:txBody>
        </p:sp>
        <p:sp>
          <p:nvSpPr>
            <p:cNvPr id="4" name="Graphic 19">
              <a:extLst>
                <a:ext uri="{FF2B5EF4-FFF2-40B4-BE49-F238E27FC236}">
                  <a16:creationId xmlns:a16="http://schemas.microsoft.com/office/drawing/2014/main" id="{57C4DA63-EEFF-F4DD-A57C-BA50BA4D2ACD}"/>
                </a:ext>
              </a:extLst>
            </p:cNvPr>
            <p:cNvSpPr/>
            <p:nvPr/>
          </p:nvSpPr>
          <p:spPr>
            <a:xfrm>
              <a:off x="945110" y="3975206"/>
              <a:ext cx="1115710" cy="828001"/>
            </a:xfrm>
            <a:custGeom>
              <a:avLst/>
              <a:gdLst>
                <a:gd name="connsiteX0" fmla="*/ 0 w 1259886"/>
                <a:gd name="connsiteY0" fmla="*/ 0 h 782991"/>
                <a:gd name="connsiteX1" fmla="*/ 1259887 w 1259886"/>
                <a:gd name="connsiteY1" fmla="*/ 0 h 782991"/>
                <a:gd name="connsiteX2" fmla="*/ 1259887 w 1259886"/>
                <a:gd name="connsiteY2" fmla="*/ 782991 h 782991"/>
                <a:gd name="connsiteX3" fmla="*/ 0 w 1259886"/>
                <a:gd name="connsiteY3" fmla="*/ 782991 h 782991"/>
              </a:gdLst>
              <a:ahLst/>
              <a:cxnLst>
                <a:cxn ang="0">
                  <a:pos x="connsiteX0" y="connsiteY0"/>
                </a:cxn>
                <a:cxn ang="0">
                  <a:pos x="connsiteX1" y="connsiteY1"/>
                </a:cxn>
                <a:cxn ang="0">
                  <a:pos x="connsiteX2" y="connsiteY2"/>
                </a:cxn>
                <a:cxn ang="0">
                  <a:pos x="connsiteX3" y="connsiteY3"/>
                </a:cxn>
              </a:cxnLst>
              <a:rect l="l" t="t" r="r" b="b"/>
              <a:pathLst>
                <a:path w="1259886" h="782991">
                  <a:moveTo>
                    <a:pt x="0" y="0"/>
                  </a:moveTo>
                  <a:lnTo>
                    <a:pt x="1259887" y="0"/>
                  </a:lnTo>
                  <a:lnTo>
                    <a:pt x="1259887" y="782991"/>
                  </a:lnTo>
                  <a:lnTo>
                    <a:pt x="0" y="782991"/>
                  </a:lnTo>
                  <a:close/>
                </a:path>
              </a:pathLst>
            </a:custGeom>
            <a:solidFill>
              <a:schemeClr val="accent1"/>
            </a:solidFill>
            <a:ln w="7003" cap="flat">
              <a:noFill/>
              <a:prstDash val="solid"/>
              <a:miter/>
            </a:ln>
          </p:spPr>
          <p:txBody>
            <a:bodyPr rtlCol="0" anchor="ctr"/>
            <a:lstStyle/>
            <a:p>
              <a:endParaRPr lang="en-US"/>
            </a:p>
          </p:txBody>
        </p:sp>
      </p:grpSp>
      <p:sp>
        <p:nvSpPr>
          <p:cNvPr id="31" name="TextBox 30">
            <a:extLst>
              <a:ext uri="{FF2B5EF4-FFF2-40B4-BE49-F238E27FC236}">
                <a16:creationId xmlns:a16="http://schemas.microsoft.com/office/drawing/2014/main" id="{85E6E406-7798-4E30-9F7A-0EEBEFCBBED9}"/>
              </a:ext>
            </a:extLst>
          </p:cNvPr>
          <p:cNvSpPr txBox="1"/>
          <p:nvPr/>
        </p:nvSpPr>
        <p:spPr>
          <a:xfrm>
            <a:off x="3587714" y="5588693"/>
            <a:ext cx="800219" cy="1278138"/>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SGD Classifier</a:t>
            </a:r>
            <a:endParaRPr lang="ko-KR" altLang="en-US" sz="2000" b="1" dirty="0">
              <a:effectLst>
                <a:outerShdw blurRad="38100" dist="38100" dir="2700000" algn="tl">
                  <a:srgbClr val="000000">
                    <a:alpha val="43137"/>
                  </a:srgbClr>
                </a:outerShdw>
              </a:effectLst>
              <a:cs typeface="Arial" pitchFamily="34" charset="0"/>
            </a:endParaRPr>
          </a:p>
        </p:txBody>
      </p:sp>
      <p:grpSp>
        <p:nvGrpSpPr>
          <p:cNvPr id="33" name="Group 32">
            <a:extLst>
              <a:ext uri="{FF2B5EF4-FFF2-40B4-BE49-F238E27FC236}">
                <a16:creationId xmlns:a16="http://schemas.microsoft.com/office/drawing/2014/main" id="{719DB954-3C8D-4B1A-91C3-94D96ABA3819}"/>
              </a:ext>
            </a:extLst>
          </p:cNvPr>
          <p:cNvGrpSpPr/>
          <p:nvPr/>
        </p:nvGrpSpPr>
        <p:grpSpPr>
          <a:xfrm>
            <a:off x="5242766" y="767917"/>
            <a:ext cx="2212156" cy="4292800"/>
            <a:chOff x="1455536" y="1562473"/>
            <a:chExt cx="2349402" cy="4559132"/>
          </a:xfrm>
        </p:grpSpPr>
        <p:sp>
          <p:nvSpPr>
            <p:cNvPr id="34" name="Graphic 19">
              <a:extLst>
                <a:ext uri="{FF2B5EF4-FFF2-40B4-BE49-F238E27FC236}">
                  <a16:creationId xmlns:a16="http://schemas.microsoft.com/office/drawing/2014/main" id="{91B5CD91-2822-4F90-ACCC-EE94C4CE55C2}"/>
                </a:ext>
              </a:extLst>
            </p:cNvPr>
            <p:cNvSpPr/>
            <p:nvPr/>
          </p:nvSpPr>
          <p:spPr>
            <a:xfrm>
              <a:off x="1826011" y="2127782"/>
              <a:ext cx="1762349" cy="3800421"/>
            </a:xfrm>
            <a:custGeom>
              <a:avLst/>
              <a:gdLst>
                <a:gd name="connsiteX0" fmla="*/ 1793926 w 1873832"/>
                <a:gd name="connsiteY0" fmla="*/ 2294684 h 4040829"/>
                <a:gd name="connsiteX1" fmla="*/ 1448124 w 1873832"/>
                <a:gd name="connsiteY1" fmla="*/ 1896851 h 4040829"/>
                <a:gd name="connsiteX2" fmla="*/ 1430407 w 1873832"/>
                <a:gd name="connsiteY2" fmla="*/ 1841668 h 4040829"/>
                <a:gd name="connsiteX3" fmla="*/ 1529217 w 1873832"/>
                <a:gd name="connsiteY3" fmla="*/ 1582702 h 4040829"/>
                <a:gd name="connsiteX4" fmla="*/ 1608070 w 1873832"/>
                <a:gd name="connsiteY4" fmla="*/ 1596217 h 4040829"/>
                <a:gd name="connsiteX5" fmla="*/ 1628658 w 1873832"/>
                <a:gd name="connsiteY5" fmla="*/ 1599789 h 4040829"/>
                <a:gd name="connsiteX6" fmla="*/ 1717664 w 1873832"/>
                <a:gd name="connsiteY6" fmla="*/ 1576189 h 4040829"/>
                <a:gd name="connsiteX7" fmla="*/ 1780830 w 1873832"/>
                <a:gd name="connsiteY7" fmla="*/ 1437532 h 4040829"/>
                <a:gd name="connsiteX8" fmla="*/ 1765144 w 1873832"/>
                <a:gd name="connsiteY8" fmla="*/ 1386341 h 4040829"/>
                <a:gd name="connsiteX9" fmla="*/ 1594624 w 1873832"/>
                <a:gd name="connsiteY9" fmla="*/ 1298455 h 4040829"/>
                <a:gd name="connsiteX10" fmla="*/ 1563671 w 1873832"/>
                <a:gd name="connsiteY10" fmla="*/ 1247895 h 4040829"/>
                <a:gd name="connsiteX11" fmla="*/ 1554778 w 1873832"/>
                <a:gd name="connsiteY11" fmla="*/ 968970 h 4040829"/>
                <a:gd name="connsiteX12" fmla="*/ 1439580 w 1873832"/>
                <a:gd name="connsiteY12" fmla="*/ 309860 h 4040829"/>
                <a:gd name="connsiteX13" fmla="*/ 1188387 w 1873832"/>
                <a:gd name="connsiteY13" fmla="*/ 8036 h 4040829"/>
                <a:gd name="connsiteX14" fmla="*/ 996789 w 1873832"/>
                <a:gd name="connsiteY14" fmla="*/ 135418 h 4040829"/>
                <a:gd name="connsiteX15" fmla="*/ 784182 w 1873832"/>
                <a:gd name="connsiteY15" fmla="*/ 370575 h 4040829"/>
                <a:gd name="connsiteX16" fmla="*/ 492372 w 1873832"/>
                <a:gd name="connsiteY16" fmla="*/ 972962 h 4040829"/>
                <a:gd name="connsiteX17" fmla="*/ 405046 w 1873832"/>
                <a:gd name="connsiteY17" fmla="*/ 1477029 h 4040829"/>
                <a:gd name="connsiteX18" fmla="*/ 382497 w 1873832"/>
                <a:gd name="connsiteY18" fmla="*/ 1727451 h 4040829"/>
                <a:gd name="connsiteX19" fmla="*/ 415550 w 1873832"/>
                <a:gd name="connsiteY19" fmla="*/ 1767158 h 4040829"/>
                <a:gd name="connsiteX20" fmla="*/ 661071 w 1873832"/>
                <a:gd name="connsiteY20" fmla="*/ 1823461 h 4040829"/>
                <a:gd name="connsiteX21" fmla="*/ 686982 w 1873832"/>
                <a:gd name="connsiteY21" fmla="*/ 1857215 h 4040829"/>
                <a:gd name="connsiteX22" fmla="*/ 0 w 1873832"/>
                <a:gd name="connsiteY22" fmla="*/ 3895331 h 4040829"/>
                <a:gd name="connsiteX23" fmla="*/ 28712 w 1873832"/>
                <a:gd name="connsiteY23" fmla="*/ 3922922 h 4040829"/>
                <a:gd name="connsiteX24" fmla="*/ 328785 w 1873832"/>
                <a:gd name="connsiteY24" fmla="*/ 4035038 h 4040829"/>
                <a:gd name="connsiteX25" fmla="*/ 374093 w 1873832"/>
                <a:gd name="connsiteY25" fmla="*/ 4031256 h 4040829"/>
                <a:gd name="connsiteX26" fmla="*/ 983273 w 1873832"/>
                <a:gd name="connsiteY26" fmla="*/ 2178576 h 4040829"/>
                <a:gd name="connsiteX27" fmla="*/ 1461359 w 1873832"/>
                <a:gd name="connsiteY27" fmla="*/ 2493986 h 4040829"/>
                <a:gd name="connsiteX28" fmla="*/ 1475645 w 1873832"/>
                <a:gd name="connsiteY28" fmla="*/ 2555541 h 4040829"/>
                <a:gd name="connsiteX29" fmla="*/ 1076131 w 1873832"/>
                <a:gd name="connsiteY29" fmla="*/ 3212060 h 4040829"/>
                <a:gd name="connsiteX30" fmla="*/ 1346652 w 1873832"/>
                <a:gd name="connsiteY30" fmla="*/ 3413043 h 4040829"/>
                <a:gd name="connsiteX31" fmla="*/ 1621865 w 1873832"/>
                <a:gd name="connsiteY31" fmla="*/ 2963388 h 4040829"/>
                <a:gd name="connsiteX32" fmla="*/ 1812833 w 1873832"/>
                <a:gd name="connsiteY32" fmla="*/ 2654492 h 4040829"/>
                <a:gd name="connsiteX33" fmla="*/ 1864515 w 1873832"/>
                <a:gd name="connsiteY33" fmla="*/ 2532712 h 4040829"/>
                <a:gd name="connsiteX34" fmla="*/ 1793926 w 1873832"/>
                <a:gd name="connsiteY34" fmla="*/ 2294684 h 40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73832" h="4040829">
                  <a:moveTo>
                    <a:pt x="1793926" y="2294684"/>
                  </a:moveTo>
                  <a:cubicBezTo>
                    <a:pt x="1666613" y="2172484"/>
                    <a:pt x="1553937" y="2037679"/>
                    <a:pt x="1448124" y="1896851"/>
                  </a:cubicBezTo>
                  <a:cubicBezTo>
                    <a:pt x="1436289" y="1881094"/>
                    <a:pt x="1419832" y="1867999"/>
                    <a:pt x="1430407" y="1841668"/>
                  </a:cubicBezTo>
                  <a:cubicBezTo>
                    <a:pt x="1454637" y="1781233"/>
                    <a:pt x="1510239" y="1596498"/>
                    <a:pt x="1529217" y="1582702"/>
                  </a:cubicBezTo>
                  <a:cubicBezTo>
                    <a:pt x="1549456" y="1567926"/>
                    <a:pt x="1581108" y="1590895"/>
                    <a:pt x="1608070" y="1596217"/>
                  </a:cubicBezTo>
                  <a:cubicBezTo>
                    <a:pt x="1614932" y="1597548"/>
                    <a:pt x="1622215" y="1597478"/>
                    <a:pt x="1628658" y="1599789"/>
                  </a:cubicBezTo>
                  <a:cubicBezTo>
                    <a:pt x="1663952" y="1612604"/>
                    <a:pt x="1696726" y="1617226"/>
                    <a:pt x="1717664" y="1576189"/>
                  </a:cubicBezTo>
                  <a:cubicBezTo>
                    <a:pt x="1742805" y="1531861"/>
                    <a:pt x="1772847" y="1489774"/>
                    <a:pt x="1780830" y="1437532"/>
                  </a:cubicBezTo>
                  <a:cubicBezTo>
                    <a:pt x="1796657" y="1414003"/>
                    <a:pt x="1794556" y="1399857"/>
                    <a:pt x="1765144" y="1386341"/>
                  </a:cubicBezTo>
                  <a:cubicBezTo>
                    <a:pt x="1707090" y="1359660"/>
                    <a:pt x="1652188" y="1326397"/>
                    <a:pt x="1594624" y="1298455"/>
                  </a:cubicBezTo>
                  <a:cubicBezTo>
                    <a:pt x="1571374" y="1287181"/>
                    <a:pt x="1562131" y="1274155"/>
                    <a:pt x="1563671" y="1247895"/>
                  </a:cubicBezTo>
                  <a:cubicBezTo>
                    <a:pt x="1569064" y="1154756"/>
                    <a:pt x="1565282" y="1061408"/>
                    <a:pt x="1554778" y="968970"/>
                  </a:cubicBezTo>
                  <a:cubicBezTo>
                    <a:pt x="1533629" y="783114"/>
                    <a:pt x="1463320" y="341163"/>
                    <a:pt x="1439580" y="309860"/>
                  </a:cubicBezTo>
                  <a:cubicBezTo>
                    <a:pt x="1375084" y="84087"/>
                    <a:pt x="1229354" y="-32791"/>
                    <a:pt x="1188387" y="8036"/>
                  </a:cubicBezTo>
                  <a:cubicBezTo>
                    <a:pt x="1137406" y="72252"/>
                    <a:pt x="1033834" y="115950"/>
                    <a:pt x="996789" y="135418"/>
                  </a:cubicBezTo>
                  <a:cubicBezTo>
                    <a:pt x="908342" y="179957"/>
                    <a:pt x="791254" y="360211"/>
                    <a:pt x="784182" y="370575"/>
                  </a:cubicBezTo>
                  <a:cubicBezTo>
                    <a:pt x="657780" y="557201"/>
                    <a:pt x="554137" y="755103"/>
                    <a:pt x="492372" y="972962"/>
                  </a:cubicBezTo>
                  <a:cubicBezTo>
                    <a:pt x="445593" y="1137809"/>
                    <a:pt x="422343" y="1306999"/>
                    <a:pt x="405046" y="1477029"/>
                  </a:cubicBezTo>
                  <a:cubicBezTo>
                    <a:pt x="396573" y="1560363"/>
                    <a:pt x="390060" y="1643977"/>
                    <a:pt x="382497" y="1727451"/>
                  </a:cubicBezTo>
                  <a:cubicBezTo>
                    <a:pt x="380256" y="1752031"/>
                    <a:pt x="388169" y="1764146"/>
                    <a:pt x="415550" y="1767158"/>
                  </a:cubicBezTo>
                  <a:cubicBezTo>
                    <a:pt x="450985" y="1771079"/>
                    <a:pt x="614082" y="1813096"/>
                    <a:pt x="661071" y="1823461"/>
                  </a:cubicBezTo>
                  <a:cubicBezTo>
                    <a:pt x="683410" y="1828363"/>
                    <a:pt x="691183" y="1835506"/>
                    <a:pt x="686982" y="1857215"/>
                  </a:cubicBezTo>
                  <a:cubicBezTo>
                    <a:pt x="678088" y="1903854"/>
                    <a:pt x="9174" y="3826702"/>
                    <a:pt x="0" y="3895331"/>
                  </a:cubicBezTo>
                  <a:cubicBezTo>
                    <a:pt x="3081" y="3911297"/>
                    <a:pt x="15476" y="3917950"/>
                    <a:pt x="28712" y="3922922"/>
                  </a:cubicBezTo>
                  <a:cubicBezTo>
                    <a:pt x="128643" y="3960527"/>
                    <a:pt x="228434" y="3998623"/>
                    <a:pt x="328785" y="4035038"/>
                  </a:cubicBezTo>
                  <a:cubicBezTo>
                    <a:pt x="343981" y="4040570"/>
                    <a:pt x="360158" y="4046172"/>
                    <a:pt x="374093" y="4031256"/>
                  </a:cubicBezTo>
                  <a:cubicBezTo>
                    <a:pt x="404276" y="3969561"/>
                    <a:pt x="962685" y="2162470"/>
                    <a:pt x="983273" y="2178576"/>
                  </a:cubicBezTo>
                  <a:cubicBezTo>
                    <a:pt x="1039646" y="2222554"/>
                    <a:pt x="1385168" y="2446716"/>
                    <a:pt x="1461359" y="2493986"/>
                  </a:cubicBezTo>
                  <a:cubicBezTo>
                    <a:pt x="1498545" y="2517095"/>
                    <a:pt x="1498755" y="2516955"/>
                    <a:pt x="1475645" y="2555541"/>
                  </a:cubicBezTo>
                  <a:cubicBezTo>
                    <a:pt x="1355266" y="2756313"/>
                    <a:pt x="1085375" y="3191892"/>
                    <a:pt x="1076131" y="3212060"/>
                  </a:cubicBezTo>
                  <a:cubicBezTo>
                    <a:pt x="1069759" y="3225926"/>
                    <a:pt x="1280335" y="3356950"/>
                    <a:pt x="1346652" y="3413043"/>
                  </a:cubicBezTo>
                  <a:cubicBezTo>
                    <a:pt x="1350784" y="3407510"/>
                    <a:pt x="1533419" y="3107227"/>
                    <a:pt x="1621865" y="2963388"/>
                  </a:cubicBezTo>
                  <a:cubicBezTo>
                    <a:pt x="1685311" y="2860306"/>
                    <a:pt x="1756950" y="2762196"/>
                    <a:pt x="1812833" y="2654492"/>
                  </a:cubicBezTo>
                  <a:cubicBezTo>
                    <a:pt x="1833142" y="2615345"/>
                    <a:pt x="1852820" y="2575709"/>
                    <a:pt x="1864515" y="2532712"/>
                  </a:cubicBezTo>
                  <a:cubicBezTo>
                    <a:pt x="1890005" y="2438803"/>
                    <a:pt x="1862134" y="2360161"/>
                    <a:pt x="1793926" y="2294684"/>
                  </a:cubicBezTo>
                  <a:close/>
                </a:path>
              </a:pathLst>
            </a:custGeom>
            <a:solidFill>
              <a:schemeClr val="tx1">
                <a:lumMod val="65000"/>
                <a:lumOff val="35000"/>
              </a:schemeClr>
            </a:solidFill>
            <a:ln w="7003" cap="flat">
              <a:noFill/>
              <a:prstDash val="solid"/>
              <a:miter/>
            </a:ln>
          </p:spPr>
          <p:txBody>
            <a:bodyPr rtlCol="0" anchor="ctr"/>
            <a:lstStyle/>
            <a:p>
              <a:endParaRPr lang="en-US" dirty="0"/>
            </a:p>
          </p:txBody>
        </p:sp>
        <p:sp>
          <p:nvSpPr>
            <p:cNvPr id="35" name="Graphic 19">
              <a:extLst>
                <a:ext uri="{FF2B5EF4-FFF2-40B4-BE49-F238E27FC236}">
                  <a16:creationId xmlns:a16="http://schemas.microsoft.com/office/drawing/2014/main" id="{FF5F4657-0EB6-41F8-A963-1428A00B5518}"/>
                </a:ext>
              </a:extLst>
            </p:cNvPr>
            <p:cNvSpPr/>
            <p:nvPr/>
          </p:nvSpPr>
          <p:spPr>
            <a:xfrm>
              <a:off x="3007088" y="1648530"/>
              <a:ext cx="522661" cy="647250"/>
            </a:xfrm>
            <a:custGeom>
              <a:avLst/>
              <a:gdLst>
                <a:gd name="connsiteX0" fmla="*/ 434353 w 555725"/>
                <a:gd name="connsiteY0" fmla="*/ 41969 h 688193"/>
                <a:gd name="connsiteX1" fmla="*/ 480642 w 555725"/>
                <a:gd name="connsiteY1" fmla="*/ 226144 h 688193"/>
                <a:gd name="connsiteX2" fmla="*/ 539816 w 555725"/>
                <a:gd name="connsiteY2" fmla="*/ 361440 h 688193"/>
                <a:gd name="connsiteX3" fmla="*/ 526441 w 555725"/>
                <a:gd name="connsiteY3" fmla="*/ 408359 h 688193"/>
                <a:gd name="connsiteX4" fmla="*/ 505992 w 555725"/>
                <a:gd name="connsiteY4" fmla="*/ 443864 h 688193"/>
                <a:gd name="connsiteX5" fmla="*/ 494157 w 555725"/>
                <a:gd name="connsiteY5" fmla="*/ 553949 h 688193"/>
                <a:gd name="connsiteX6" fmla="*/ 414255 w 555725"/>
                <a:gd name="connsiteY6" fmla="*/ 605840 h 688193"/>
                <a:gd name="connsiteX7" fmla="*/ 295556 w 555725"/>
                <a:gd name="connsiteY7" fmla="*/ 581610 h 688193"/>
                <a:gd name="connsiteX8" fmla="*/ 224827 w 555725"/>
                <a:gd name="connsiteY8" fmla="*/ 606961 h 688193"/>
                <a:gd name="connsiteX9" fmla="*/ 162711 w 555725"/>
                <a:gd name="connsiteY9" fmla="*/ 688194 h 688193"/>
                <a:gd name="connsiteX10" fmla="*/ 34138 w 555725"/>
                <a:gd name="connsiteY10" fmla="*/ 524607 h 688193"/>
                <a:gd name="connsiteX11" fmla="*/ 29307 w 555725"/>
                <a:gd name="connsiteY11" fmla="*/ 474186 h 688193"/>
                <a:gd name="connsiteX12" fmla="*/ 74825 w 555725"/>
                <a:gd name="connsiteY12" fmla="*/ 401426 h 688193"/>
                <a:gd name="connsiteX13" fmla="*/ 106408 w 555725"/>
                <a:gd name="connsiteY13" fmla="*/ 283568 h 688193"/>
                <a:gd name="connsiteX14" fmla="*/ 353049 w 555725"/>
                <a:gd name="connsiteY14" fmla="*/ 1562 h 688193"/>
                <a:gd name="connsiteX15" fmla="*/ 434353 w 555725"/>
                <a:gd name="connsiteY15" fmla="*/ 41969 h 68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725" h="688193">
                  <a:moveTo>
                    <a:pt x="434353" y="41969"/>
                  </a:moveTo>
                  <a:cubicBezTo>
                    <a:pt x="465796" y="99252"/>
                    <a:pt x="474899" y="163119"/>
                    <a:pt x="480642" y="226144"/>
                  </a:cubicBezTo>
                  <a:cubicBezTo>
                    <a:pt x="485544" y="279576"/>
                    <a:pt x="515656" y="318372"/>
                    <a:pt x="539816" y="361440"/>
                  </a:cubicBezTo>
                  <a:cubicBezTo>
                    <a:pt x="551021" y="381468"/>
                    <a:pt x="575040" y="403807"/>
                    <a:pt x="526441" y="408359"/>
                  </a:cubicBezTo>
                  <a:cubicBezTo>
                    <a:pt x="508513" y="410040"/>
                    <a:pt x="506482" y="427547"/>
                    <a:pt x="505992" y="443864"/>
                  </a:cubicBezTo>
                  <a:cubicBezTo>
                    <a:pt x="504872" y="480769"/>
                    <a:pt x="509143" y="518094"/>
                    <a:pt x="494157" y="553949"/>
                  </a:cubicBezTo>
                  <a:cubicBezTo>
                    <a:pt x="477560" y="593515"/>
                    <a:pt x="456482" y="608081"/>
                    <a:pt x="414255" y="605840"/>
                  </a:cubicBezTo>
                  <a:cubicBezTo>
                    <a:pt x="373428" y="603669"/>
                    <a:pt x="333161" y="597017"/>
                    <a:pt x="295556" y="581610"/>
                  </a:cubicBezTo>
                  <a:cubicBezTo>
                    <a:pt x="262012" y="567815"/>
                    <a:pt x="242474" y="576358"/>
                    <a:pt x="224827" y="606961"/>
                  </a:cubicBezTo>
                  <a:cubicBezTo>
                    <a:pt x="211241" y="630490"/>
                    <a:pt x="186661" y="671877"/>
                    <a:pt x="162711" y="688194"/>
                  </a:cubicBezTo>
                  <a:cubicBezTo>
                    <a:pt x="158790" y="685533"/>
                    <a:pt x="94363" y="555279"/>
                    <a:pt x="34138" y="524607"/>
                  </a:cubicBezTo>
                  <a:cubicBezTo>
                    <a:pt x="-10540" y="501847"/>
                    <a:pt x="-10540" y="501847"/>
                    <a:pt x="29307" y="474186"/>
                  </a:cubicBezTo>
                  <a:cubicBezTo>
                    <a:pt x="54797" y="456469"/>
                    <a:pt x="63551" y="427967"/>
                    <a:pt x="74825" y="401426"/>
                  </a:cubicBezTo>
                  <a:cubicBezTo>
                    <a:pt x="90862" y="363681"/>
                    <a:pt x="97935" y="323204"/>
                    <a:pt x="106408" y="283568"/>
                  </a:cubicBezTo>
                  <a:cubicBezTo>
                    <a:pt x="127487" y="184547"/>
                    <a:pt x="295696" y="-19867"/>
                    <a:pt x="353049" y="1562"/>
                  </a:cubicBezTo>
                  <a:cubicBezTo>
                    <a:pt x="368736" y="7305"/>
                    <a:pt x="426790" y="26072"/>
                    <a:pt x="434353" y="41969"/>
                  </a:cubicBezTo>
                  <a:close/>
                </a:path>
              </a:pathLst>
            </a:custGeom>
            <a:solidFill>
              <a:srgbClr val="F7BB9B"/>
            </a:solidFill>
            <a:ln w="7003" cap="flat">
              <a:noFill/>
              <a:prstDash val="solid"/>
              <a:miter/>
            </a:ln>
          </p:spPr>
          <p:txBody>
            <a:bodyPr rtlCol="0" anchor="ctr"/>
            <a:lstStyle/>
            <a:p>
              <a:endParaRPr lang="en-US"/>
            </a:p>
          </p:txBody>
        </p:sp>
        <p:sp>
          <p:nvSpPr>
            <p:cNvPr id="36" name="Graphic 19">
              <a:extLst>
                <a:ext uri="{FF2B5EF4-FFF2-40B4-BE49-F238E27FC236}">
                  <a16:creationId xmlns:a16="http://schemas.microsoft.com/office/drawing/2014/main" id="{0DB210B5-E1C8-4899-9367-8D5C0F69DEF3}"/>
                </a:ext>
              </a:extLst>
            </p:cNvPr>
            <p:cNvSpPr/>
            <p:nvPr/>
          </p:nvSpPr>
          <p:spPr>
            <a:xfrm>
              <a:off x="3441483" y="3479853"/>
              <a:ext cx="363455" cy="262328"/>
            </a:xfrm>
            <a:custGeom>
              <a:avLst/>
              <a:gdLst>
                <a:gd name="connsiteX0" fmla="*/ 0 w 386448"/>
                <a:gd name="connsiteY0" fmla="*/ 138657 h 278923"/>
                <a:gd name="connsiteX1" fmla="*/ 63166 w 386448"/>
                <a:gd name="connsiteY1" fmla="*/ 0 h 278923"/>
                <a:gd name="connsiteX2" fmla="*/ 243210 w 386448"/>
                <a:gd name="connsiteY2" fmla="*/ 22619 h 278923"/>
                <a:gd name="connsiteX3" fmla="*/ 347973 w 386448"/>
                <a:gd name="connsiteY3" fmla="*/ 52732 h 278923"/>
                <a:gd name="connsiteX4" fmla="*/ 378435 w 386448"/>
                <a:gd name="connsiteY4" fmla="*/ 192439 h 278923"/>
                <a:gd name="connsiteX5" fmla="*/ 330816 w 386448"/>
                <a:gd name="connsiteY5" fmla="*/ 241319 h 278923"/>
                <a:gd name="connsiteX6" fmla="*/ 113587 w 386448"/>
                <a:gd name="connsiteY6" fmla="*/ 234596 h 278923"/>
                <a:gd name="connsiteX7" fmla="*/ 0 w 386448"/>
                <a:gd name="connsiteY7" fmla="*/ 138657 h 27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48" h="278923">
                  <a:moveTo>
                    <a:pt x="0" y="138657"/>
                  </a:moveTo>
                  <a:cubicBezTo>
                    <a:pt x="11135" y="87886"/>
                    <a:pt x="41877" y="46149"/>
                    <a:pt x="63166" y="0"/>
                  </a:cubicBezTo>
                  <a:cubicBezTo>
                    <a:pt x="120940" y="25350"/>
                    <a:pt x="180814" y="34874"/>
                    <a:pt x="243210" y="22619"/>
                  </a:cubicBezTo>
                  <a:cubicBezTo>
                    <a:pt x="283546" y="14706"/>
                    <a:pt x="321082" y="19748"/>
                    <a:pt x="347973" y="52732"/>
                  </a:cubicBezTo>
                  <a:cubicBezTo>
                    <a:pt x="381026" y="93348"/>
                    <a:pt x="397343" y="139987"/>
                    <a:pt x="378435" y="192439"/>
                  </a:cubicBezTo>
                  <a:cubicBezTo>
                    <a:pt x="370242" y="215198"/>
                    <a:pt x="350774" y="229204"/>
                    <a:pt x="330816" y="241319"/>
                  </a:cubicBezTo>
                  <a:cubicBezTo>
                    <a:pt x="247131" y="291880"/>
                    <a:pt x="184946" y="293210"/>
                    <a:pt x="113587" y="234596"/>
                  </a:cubicBezTo>
                  <a:cubicBezTo>
                    <a:pt x="75281" y="203013"/>
                    <a:pt x="34804" y="174161"/>
                    <a:pt x="0" y="138657"/>
                  </a:cubicBezTo>
                  <a:close/>
                </a:path>
              </a:pathLst>
            </a:custGeom>
            <a:solidFill>
              <a:srgbClr val="F6BB9B"/>
            </a:solidFill>
            <a:ln w="7003" cap="flat">
              <a:noFill/>
              <a:prstDash val="solid"/>
              <a:miter/>
            </a:ln>
          </p:spPr>
          <p:txBody>
            <a:bodyPr rtlCol="0" anchor="ctr"/>
            <a:lstStyle/>
            <a:p>
              <a:endParaRPr lang="en-US"/>
            </a:p>
          </p:txBody>
        </p:sp>
        <p:sp>
          <p:nvSpPr>
            <p:cNvPr id="37" name="Graphic 19">
              <a:extLst>
                <a:ext uri="{FF2B5EF4-FFF2-40B4-BE49-F238E27FC236}">
                  <a16:creationId xmlns:a16="http://schemas.microsoft.com/office/drawing/2014/main" id="{21F17205-047D-4EED-B4DF-4FA5AD816591}"/>
                </a:ext>
              </a:extLst>
            </p:cNvPr>
            <p:cNvSpPr/>
            <p:nvPr/>
          </p:nvSpPr>
          <p:spPr>
            <a:xfrm>
              <a:off x="1751829" y="5791096"/>
              <a:ext cx="752825" cy="330509"/>
            </a:xfrm>
            <a:custGeom>
              <a:avLst/>
              <a:gdLst>
                <a:gd name="connsiteX0" fmla="*/ 448346 w 800448"/>
                <a:gd name="connsiteY0" fmla="*/ 133755 h 351418"/>
                <a:gd name="connsiteX1" fmla="*/ 786795 w 800448"/>
                <a:gd name="connsiteY1" fmla="*/ 313309 h 351418"/>
                <a:gd name="connsiteX2" fmla="*/ 544775 w 800448"/>
                <a:gd name="connsiteY2" fmla="*/ 346082 h 351418"/>
                <a:gd name="connsiteX3" fmla="*/ 323274 w 800448"/>
                <a:gd name="connsiteY3" fmla="*/ 348813 h 351418"/>
                <a:gd name="connsiteX4" fmla="*/ 300445 w 800448"/>
                <a:gd name="connsiteY4" fmla="*/ 342441 h 351418"/>
                <a:gd name="connsiteX5" fmla="*/ 242321 w 800448"/>
                <a:gd name="connsiteY5" fmla="*/ 287188 h 351418"/>
                <a:gd name="connsiteX6" fmla="*/ 202755 w 800448"/>
                <a:gd name="connsiteY6" fmla="*/ 284877 h 351418"/>
                <a:gd name="connsiteX7" fmla="*/ 140079 w 800448"/>
                <a:gd name="connsiteY7" fmla="*/ 283477 h 351418"/>
                <a:gd name="connsiteX8" fmla="*/ 16128 w 800448"/>
                <a:gd name="connsiteY8" fmla="*/ 176193 h 351418"/>
                <a:gd name="connsiteX9" fmla="*/ 6815 w 800448"/>
                <a:gd name="connsiteY9" fmla="*/ 132775 h 351418"/>
                <a:gd name="connsiteX10" fmla="*/ 82236 w 800448"/>
                <a:gd name="connsiteY10" fmla="*/ 0 h 351418"/>
                <a:gd name="connsiteX11" fmla="*/ 448346 w 800448"/>
                <a:gd name="connsiteY11" fmla="*/ 133755 h 35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448" h="351418">
                  <a:moveTo>
                    <a:pt x="448346" y="133755"/>
                  </a:moveTo>
                  <a:cubicBezTo>
                    <a:pt x="508010" y="197551"/>
                    <a:pt x="716766" y="250283"/>
                    <a:pt x="786795" y="313309"/>
                  </a:cubicBezTo>
                  <a:cubicBezTo>
                    <a:pt x="850871" y="367581"/>
                    <a:pt x="675799" y="348813"/>
                    <a:pt x="544775" y="346082"/>
                  </a:cubicBezTo>
                  <a:cubicBezTo>
                    <a:pt x="471035" y="349723"/>
                    <a:pt x="397085" y="348673"/>
                    <a:pt x="323274" y="348813"/>
                  </a:cubicBezTo>
                  <a:cubicBezTo>
                    <a:pt x="315641" y="348813"/>
                    <a:pt x="308008" y="344682"/>
                    <a:pt x="300445" y="342441"/>
                  </a:cubicBezTo>
                  <a:cubicBezTo>
                    <a:pt x="280907" y="324163"/>
                    <a:pt x="260039" y="307146"/>
                    <a:pt x="242321" y="287188"/>
                  </a:cubicBezTo>
                  <a:cubicBezTo>
                    <a:pt x="228246" y="271292"/>
                    <a:pt x="216621" y="268840"/>
                    <a:pt x="202755" y="284877"/>
                  </a:cubicBezTo>
                  <a:cubicBezTo>
                    <a:pt x="181046" y="310017"/>
                    <a:pt x="162769" y="304905"/>
                    <a:pt x="140079" y="283477"/>
                  </a:cubicBezTo>
                  <a:cubicBezTo>
                    <a:pt x="100443" y="245941"/>
                    <a:pt x="58426" y="210787"/>
                    <a:pt x="16128" y="176193"/>
                  </a:cubicBezTo>
                  <a:cubicBezTo>
                    <a:pt x="-118" y="162887"/>
                    <a:pt x="-5650" y="151962"/>
                    <a:pt x="6815" y="132775"/>
                  </a:cubicBezTo>
                  <a:cubicBezTo>
                    <a:pt x="34616" y="90057"/>
                    <a:pt x="51143" y="40897"/>
                    <a:pt x="82236" y="0"/>
                  </a:cubicBezTo>
                  <a:cubicBezTo>
                    <a:pt x="84547" y="11135"/>
                    <a:pt x="333289" y="101262"/>
                    <a:pt x="448346" y="133755"/>
                  </a:cubicBezTo>
                  <a:close/>
                </a:path>
              </a:pathLst>
            </a:custGeom>
            <a:solidFill>
              <a:srgbClr val="040404"/>
            </a:solidFill>
            <a:ln w="7003" cap="flat">
              <a:noFill/>
              <a:prstDash val="solid"/>
              <a:miter/>
            </a:ln>
          </p:spPr>
          <p:txBody>
            <a:bodyPr rtlCol="0" anchor="ctr"/>
            <a:lstStyle/>
            <a:p>
              <a:endParaRPr lang="en-US"/>
            </a:p>
          </p:txBody>
        </p:sp>
        <p:sp>
          <p:nvSpPr>
            <p:cNvPr id="38" name="Graphic 19">
              <a:extLst>
                <a:ext uri="{FF2B5EF4-FFF2-40B4-BE49-F238E27FC236}">
                  <a16:creationId xmlns:a16="http://schemas.microsoft.com/office/drawing/2014/main" id="{D9FBA510-6B44-4CD1-88F7-EA0DF03555E0}"/>
                </a:ext>
              </a:extLst>
            </p:cNvPr>
            <p:cNvSpPr/>
            <p:nvPr/>
          </p:nvSpPr>
          <p:spPr>
            <a:xfrm>
              <a:off x="2675571" y="5155282"/>
              <a:ext cx="812927" cy="428878"/>
            </a:xfrm>
            <a:custGeom>
              <a:avLst/>
              <a:gdLst>
                <a:gd name="connsiteX0" fmla="*/ 845107 w 864351"/>
                <a:gd name="connsiteY0" fmla="*/ 376590 h 456007"/>
                <a:gd name="connsiteX1" fmla="*/ 768355 w 864351"/>
                <a:gd name="connsiteY1" fmla="*/ 345147 h 456007"/>
                <a:gd name="connsiteX2" fmla="*/ 601337 w 864351"/>
                <a:gd name="connsiteY2" fmla="*/ 313914 h 456007"/>
                <a:gd name="connsiteX3" fmla="*/ 537891 w 864351"/>
                <a:gd name="connsiteY3" fmla="*/ 277009 h 456007"/>
                <a:gd name="connsiteX4" fmla="*/ 226753 w 864351"/>
                <a:gd name="connsiteY4" fmla="*/ 17623 h 456007"/>
                <a:gd name="connsiteX5" fmla="*/ 178223 w 864351"/>
                <a:gd name="connsiteY5" fmla="*/ 21404 h 456007"/>
                <a:gd name="connsiteX6" fmla="*/ 98180 w 864351"/>
                <a:gd name="connsiteY6" fmla="*/ 118464 h 456007"/>
                <a:gd name="connsiteX7" fmla="*/ 22759 w 864351"/>
                <a:gd name="connsiteY7" fmla="*/ 287233 h 456007"/>
                <a:gd name="connsiteX8" fmla="*/ 0 w 864351"/>
                <a:gd name="connsiteY8" fmla="*/ 345007 h 456007"/>
                <a:gd name="connsiteX9" fmla="*/ 221011 w 864351"/>
                <a:gd name="connsiteY9" fmla="*/ 450050 h 456007"/>
                <a:gd name="connsiteX10" fmla="*/ 237888 w 864351"/>
                <a:gd name="connsiteY10" fmla="*/ 426170 h 456007"/>
                <a:gd name="connsiteX11" fmla="*/ 262608 w 864351"/>
                <a:gd name="connsiteY11" fmla="*/ 410624 h 456007"/>
                <a:gd name="connsiteX12" fmla="*/ 406377 w 864351"/>
                <a:gd name="connsiteY12" fmla="*/ 455302 h 456007"/>
                <a:gd name="connsiteX13" fmla="*/ 736912 w 864351"/>
                <a:gd name="connsiteY13" fmla="*/ 455582 h 456007"/>
                <a:gd name="connsiteX14" fmla="*/ 824168 w 864351"/>
                <a:gd name="connsiteY14" fmla="*/ 442627 h 456007"/>
                <a:gd name="connsiteX15" fmla="*/ 845107 w 864351"/>
                <a:gd name="connsiteY15" fmla="*/ 376590 h 45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4351" h="456007">
                  <a:moveTo>
                    <a:pt x="845107" y="376590"/>
                  </a:moveTo>
                  <a:cubicBezTo>
                    <a:pt x="822627" y="360483"/>
                    <a:pt x="795526" y="352220"/>
                    <a:pt x="768355" y="345147"/>
                  </a:cubicBezTo>
                  <a:cubicBezTo>
                    <a:pt x="713383" y="330791"/>
                    <a:pt x="657570" y="321267"/>
                    <a:pt x="601337" y="313914"/>
                  </a:cubicBezTo>
                  <a:cubicBezTo>
                    <a:pt x="586070" y="311953"/>
                    <a:pt x="549305" y="288423"/>
                    <a:pt x="537891" y="277009"/>
                  </a:cubicBezTo>
                  <a:cubicBezTo>
                    <a:pt x="451755" y="190944"/>
                    <a:pt x="289079" y="71194"/>
                    <a:pt x="226753" y="17623"/>
                  </a:cubicBezTo>
                  <a:cubicBezTo>
                    <a:pt x="198671" y="-6537"/>
                    <a:pt x="210436" y="-6397"/>
                    <a:pt x="178223" y="21404"/>
                  </a:cubicBezTo>
                  <a:cubicBezTo>
                    <a:pt x="150562" y="52987"/>
                    <a:pt x="122690" y="84500"/>
                    <a:pt x="98180" y="118464"/>
                  </a:cubicBezTo>
                  <a:cubicBezTo>
                    <a:pt x="52452" y="181770"/>
                    <a:pt x="14776" y="201798"/>
                    <a:pt x="22759" y="287233"/>
                  </a:cubicBezTo>
                  <a:cubicBezTo>
                    <a:pt x="24090" y="301099"/>
                    <a:pt x="10014" y="324278"/>
                    <a:pt x="0" y="345007"/>
                  </a:cubicBezTo>
                  <a:cubicBezTo>
                    <a:pt x="31863" y="372458"/>
                    <a:pt x="221011" y="450050"/>
                    <a:pt x="221011" y="450050"/>
                  </a:cubicBezTo>
                  <a:cubicBezTo>
                    <a:pt x="221641" y="449069"/>
                    <a:pt x="237607" y="427010"/>
                    <a:pt x="237888" y="426170"/>
                  </a:cubicBezTo>
                  <a:cubicBezTo>
                    <a:pt x="241879" y="414545"/>
                    <a:pt x="254274" y="399629"/>
                    <a:pt x="262608" y="410624"/>
                  </a:cubicBezTo>
                  <a:cubicBezTo>
                    <a:pt x="298532" y="458033"/>
                    <a:pt x="355396" y="456002"/>
                    <a:pt x="406377" y="455302"/>
                  </a:cubicBezTo>
                  <a:cubicBezTo>
                    <a:pt x="516462" y="456562"/>
                    <a:pt x="626687" y="455792"/>
                    <a:pt x="736912" y="455582"/>
                  </a:cubicBezTo>
                  <a:cubicBezTo>
                    <a:pt x="764924" y="455512"/>
                    <a:pt x="797347" y="450190"/>
                    <a:pt x="824168" y="442627"/>
                  </a:cubicBezTo>
                  <a:cubicBezTo>
                    <a:pt x="863104" y="431702"/>
                    <a:pt x="880611" y="402150"/>
                    <a:pt x="845107" y="376590"/>
                  </a:cubicBezTo>
                  <a:close/>
                </a:path>
              </a:pathLst>
            </a:custGeom>
            <a:solidFill>
              <a:srgbClr val="010101"/>
            </a:solidFill>
            <a:ln w="7003" cap="flat">
              <a:noFill/>
              <a:prstDash val="solid"/>
              <a:miter/>
            </a:ln>
          </p:spPr>
          <p:txBody>
            <a:bodyPr rtlCol="0" anchor="ctr"/>
            <a:lstStyle/>
            <a:p>
              <a:endParaRPr lang="en-US"/>
            </a:p>
          </p:txBody>
        </p:sp>
        <p:sp>
          <p:nvSpPr>
            <p:cNvPr id="39" name="Graphic 19">
              <a:extLst>
                <a:ext uri="{FF2B5EF4-FFF2-40B4-BE49-F238E27FC236}">
                  <a16:creationId xmlns:a16="http://schemas.microsoft.com/office/drawing/2014/main" id="{936C2675-DA18-4E1E-B652-DBB73C1E8BEB}"/>
                </a:ext>
              </a:extLst>
            </p:cNvPr>
            <p:cNvSpPr/>
            <p:nvPr/>
          </p:nvSpPr>
          <p:spPr>
            <a:xfrm>
              <a:off x="2923345" y="2116634"/>
              <a:ext cx="257442" cy="1433784"/>
            </a:xfrm>
            <a:custGeom>
              <a:avLst/>
              <a:gdLst>
                <a:gd name="connsiteX0" fmla="*/ 35505 w 273727"/>
                <a:gd name="connsiteY0" fmla="*/ 12115 h 1524483"/>
                <a:gd name="connsiteX1" fmla="*/ 209036 w 273727"/>
                <a:gd name="connsiteY1" fmla="*/ 211557 h 1524483"/>
                <a:gd name="connsiteX2" fmla="*/ 221991 w 273727"/>
                <a:gd name="connsiteY2" fmla="*/ 262118 h 1524483"/>
                <a:gd name="connsiteX3" fmla="*/ 263938 w 273727"/>
                <a:gd name="connsiteY3" fmla="*/ 568773 h 1524483"/>
                <a:gd name="connsiteX4" fmla="*/ 248882 w 273727"/>
                <a:gd name="connsiteY4" fmla="*/ 826899 h 1524483"/>
                <a:gd name="connsiteX5" fmla="*/ 159245 w 273727"/>
                <a:gd name="connsiteY5" fmla="*/ 1208486 h 1524483"/>
                <a:gd name="connsiteX6" fmla="*/ 0 w 273727"/>
                <a:gd name="connsiteY6" fmla="*/ 1459048 h 1524483"/>
                <a:gd name="connsiteX7" fmla="*/ 16877 w 273727"/>
                <a:gd name="connsiteY7" fmla="*/ 1468012 h 1524483"/>
                <a:gd name="connsiteX8" fmla="*/ 129553 w 273727"/>
                <a:gd name="connsiteY8" fmla="*/ 1514231 h 1524483"/>
                <a:gd name="connsiteX9" fmla="*/ 180954 w 273727"/>
                <a:gd name="connsiteY9" fmla="*/ 1482018 h 1524483"/>
                <a:gd name="connsiteX10" fmla="*/ 222411 w 273727"/>
                <a:gd name="connsiteY10" fmla="*/ 1213108 h 1524483"/>
                <a:gd name="connsiteX11" fmla="*/ 264148 w 273727"/>
                <a:gd name="connsiteY11" fmla="*/ 916186 h 1524483"/>
                <a:gd name="connsiteX12" fmla="*/ 273322 w 273727"/>
                <a:gd name="connsiteY12" fmla="*/ 351964 h 1524483"/>
                <a:gd name="connsiteX13" fmla="*/ 260927 w 273727"/>
                <a:gd name="connsiteY13" fmla="*/ 212747 h 1524483"/>
                <a:gd name="connsiteX14" fmla="*/ 91247 w 273727"/>
                <a:gd name="connsiteY14" fmla="*/ 0 h 1524483"/>
                <a:gd name="connsiteX15" fmla="*/ 34804 w 273727"/>
                <a:gd name="connsiteY15" fmla="*/ 9524 h 1524483"/>
                <a:gd name="connsiteX16" fmla="*/ 35505 w 273727"/>
                <a:gd name="connsiteY16" fmla="*/ 12115 h 152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727" h="1524483">
                  <a:moveTo>
                    <a:pt x="35505" y="12115"/>
                  </a:moveTo>
                  <a:cubicBezTo>
                    <a:pt x="134875" y="42437"/>
                    <a:pt x="187677" y="113236"/>
                    <a:pt x="209036" y="211557"/>
                  </a:cubicBezTo>
                  <a:cubicBezTo>
                    <a:pt x="212747" y="228574"/>
                    <a:pt x="218770" y="245101"/>
                    <a:pt x="221991" y="262118"/>
                  </a:cubicBezTo>
                  <a:cubicBezTo>
                    <a:pt x="241179" y="363659"/>
                    <a:pt x="267230" y="464501"/>
                    <a:pt x="263938" y="568773"/>
                  </a:cubicBezTo>
                  <a:cubicBezTo>
                    <a:pt x="261277" y="654909"/>
                    <a:pt x="256095" y="741044"/>
                    <a:pt x="248882" y="826899"/>
                  </a:cubicBezTo>
                  <a:cubicBezTo>
                    <a:pt x="237818" y="958343"/>
                    <a:pt x="213798" y="1087196"/>
                    <a:pt x="159245" y="1208486"/>
                  </a:cubicBezTo>
                  <a:cubicBezTo>
                    <a:pt x="118489" y="1299103"/>
                    <a:pt x="63236" y="1380966"/>
                    <a:pt x="0" y="1459048"/>
                  </a:cubicBezTo>
                  <a:cubicBezTo>
                    <a:pt x="6933" y="1462760"/>
                    <a:pt x="11695" y="1465841"/>
                    <a:pt x="16877" y="1468012"/>
                  </a:cubicBezTo>
                  <a:cubicBezTo>
                    <a:pt x="54342" y="1483558"/>
                    <a:pt x="91668" y="1499595"/>
                    <a:pt x="129553" y="1514231"/>
                  </a:cubicBezTo>
                  <a:cubicBezTo>
                    <a:pt x="174231" y="1531458"/>
                    <a:pt x="173671" y="1530828"/>
                    <a:pt x="180954" y="1482018"/>
                  </a:cubicBezTo>
                  <a:cubicBezTo>
                    <a:pt x="194330" y="1392311"/>
                    <a:pt x="209386" y="1302884"/>
                    <a:pt x="222411" y="1213108"/>
                  </a:cubicBezTo>
                  <a:cubicBezTo>
                    <a:pt x="236697" y="1114157"/>
                    <a:pt x="261557" y="1016327"/>
                    <a:pt x="264148" y="916186"/>
                  </a:cubicBezTo>
                  <a:cubicBezTo>
                    <a:pt x="269261" y="718074"/>
                    <a:pt x="270661" y="550146"/>
                    <a:pt x="273322" y="351964"/>
                  </a:cubicBezTo>
                  <a:cubicBezTo>
                    <a:pt x="275913" y="302944"/>
                    <a:pt x="265409" y="261487"/>
                    <a:pt x="260927" y="212747"/>
                  </a:cubicBezTo>
                  <a:cubicBezTo>
                    <a:pt x="251823" y="109105"/>
                    <a:pt x="158475" y="26261"/>
                    <a:pt x="91247" y="0"/>
                  </a:cubicBezTo>
                  <a:lnTo>
                    <a:pt x="34804" y="9524"/>
                  </a:lnTo>
                  <a:cubicBezTo>
                    <a:pt x="35014" y="10504"/>
                    <a:pt x="35295" y="11275"/>
                    <a:pt x="35505" y="12115"/>
                  </a:cubicBezTo>
                  <a:close/>
                </a:path>
              </a:pathLst>
            </a:custGeom>
            <a:solidFill>
              <a:schemeClr val="accent4">
                <a:lumMod val="60000"/>
                <a:lumOff val="40000"/>
              </a:schemeClr>
            </a:solidFill>
            <a:ln w="7003" cap="flat">
              <a:noFill/>
              <a:prstDash val="solid"/>
              <a:miter/>
            </a:ln>
          </p:spPr>
          <p:txBody>
            <a:bodyPr rtlCol="0" anchor="ctr"/>
            <a:lstStyle/>
            <a:p>
              <a:endParaRPr lang="en-US"/>
            </a:p>
          </p:txBody>
        </p:sp>
        <p:sp>
          <p:nvSpPr>
            <p:cNvPr id="40" name="Graphic 19">
              <a:extLst>
                <a:ext uri="{FF2B5EF4-FFF2-40B4-BE49-F238E27FC236}">
                  <a16:creationId xmlns:a16="http://schemas.microsoft.com/office/drawing/2014/main" id="{BD26901D-2344-447F-8F38-8AAD4089C542}"/>
                </a:ext>
              </a:extLst>
            </p:cNvPr>
            <p:cNvSpPr/>
            <p:nvPr/>
          </p:nvSpPr>
          <p:spPr>
            <a:xfrm>
              <a:off x="2866397" y="1562473"/>
              <a:ext cx="559141" cy="563183"/>
            </a:xfrm>
            <a:custGeom>
              <a:avLst/>
              <a:gdLst>
                <a:gd name="connsiteX0" fmla="*/ 589686 w 594511"/>
                <a:gd name="connsiteY0" fmla="*/ 53146 h 598810"/>
                <a:gd name="connsiteX1" fmla="*/ 585205 w 594511"/>
                <a:gd name="connsiteY1" fmla="*/ 42222 h 598810"/>
                <a:gd name="connsiteX2" fmla="*/ 554462 w 594511"/>
                <a:gd name="connsiteY2" fmla="*/ 30667 h 598810"/>
                <a:gd name="connsiteX3" fmla="*/ 488635 w 594511"/>
                <a:gd name="connsiteY3" fmla="*/ 43692 h 598810"/>
                <a:gd name="connsiteX4" fmla="*/ 488635 w 594511"/>
                <a:gd name="connsiteY4" fmla="*/ 43692 h 598810"/>
                <a:gd name="connsiteX5" fmla="*/ 405161 w 594511"/>
                <a:gd name="connsiteY5" fmla="*/ 6857 h 598810"/>
                <a:gd name="connsiteX6" fmla="*/ 404951 w 594511"/>
                <a:gd name="connsiteY6" fmla="*/ 6787 h 598810"/>
                <a:gd name="connsiteX7" fmla="*/ 404741 w 594511"/>
                <a:gd name="connsiteY7" fmla="*/ 6787 h 598810"/>
                <a:gd name="connsiteX8" fmla="*/ 326658 w 594511"/>
                <a:gd name="connsiteY8" fmla="*/ 64 h 598810"/>
                <a:gd name="connsiteX9" fmla="*/ 326658 w 594511"/>
                <a:gd name="connsiteY9" fmla="*/ 64 h 598810"/>
                <a:gd name="connsiteX10" fmla="*/ 326658 w 594511"/>
                <a:gd name="connsiteY10" fmla="*/ 64 h 598810"/>
                <a:gd name="connsiteX11" fmla="*/ 226517 w 594511"/>
                <a:gd name="connsiteY11" fmla="*/ 20023 h 598810"/>
                <a:gd name="connsiteX12" fmla="*/ 225467 w 594511"/>
                <a:gd name="connsiteY12" fmla="*/ 20233 h 598810"/>
                <a:gd name="connsiteX13" fmla="*/ 224907 w 594511"/>
                <a:gd name="connsiteY13" fmla="*/ 20583 h 598810"/>
                <a:gd name="connsiteX14" fmla="*/ 47104 w 594511"/>
                <a:gd name="connsiteY14" fmla="*/ 142853 h 598810"/>
                <a:gd name="connsiteX15" fmla="*/ 19442 w 594511"/>
                <a:gd name="connsiteY15" fmla="*/ 194884 h 598810"/>
                <a:gd name="connsiteX16" fmla="*/ 19373 w 594511"/>
                <a:gd name="connsiteY16" fmla="*/ 194954 h 598810"/>
                <a:gd name="connsiteX17" fmla="*/ 19373 w 594511"/>
                <a:gd name="connsiteY17" fmla="*/ 195094 h 598810"/>
                <a:gd name="connsiteX18" fmla="*/ 95494 w 594511"/>
                <a:gd name="connsiteY18" fmla="*/ 598810 h 598810"/>
                <a:gd name="connsiteX19" fmla="*/ 151937 w 594511"/>
                <a:gd name="connsiteY19" fmla="*/ 589286 h 598810"/>
                <a:gd name="connsiteX20" fmla="*/ 151587 w 594511"/>
                <a:gd name="connsiteY20" fmla="*/ 589076 h 598810"/>
                <a:gd name="connsiteX21" fmla="*/ 232750 w 594511"/>
                <a:gd name="connsiteY21" fmla="*/ 496708 h 598810"/>
                <a:gd name="connsiteX22" fmla="*/ 269515 w 594511"/>
                <a:gd name="connsiteY22" fmla="*/ 362183 h 598810"/>
                <a:gd name="connsiteX23" fmla="*/ 340034 w 594511"/>
                <a:gd name="connsiteY23" fmla="*/ 339774 h 598810"/>
                <a:gd name="connsiteX24" fmla="*/ 370216 w 594511"/>
                <a:gd name="connsiteY24" fmla="*/ 411973 h 598810"/>
                <a:gd name="connsiteX25" fmla="*/ 414895 w 594511"/>
                <a:gd name="connsiteY25" fmla="*/ 158189 h 598810"/>
                <a:gd name="connsiteX26" fmla="*/ 450749 w 594511"/>
                <a:gd name="connsiteY26" fmla="*/ 127657 h 598810"/>
                <a:gd name="connsiteX27" fmla="*/ 584154 w 594511"/>
                <a:gd name="connsiteY27" fmla="*/ 133399 h 598810"/>
                <a:gd name="connsiteX28" fmla="*/ 589686 w 594511"/>
                <a:gd name="connsiteY28" fmla="*/ 53146 h 59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4511" h="598810">
                  <a:moveTo>
                    <a:pt x="589686" y="53146"/>
                  </a:moveTo>
                  <a:cubicBezTo>
                    <a:pt x="588426" y="49505"/>
                    <a:pt x="586955" y="45863"/>
                    <a:pt x="585205" y="42222"/>
                  </a:cubicBezTo>
                  <a:cubicBezTo>
                    <a:pt x="578062" y="27516"/>
                    <a:pt x="571619" y="18272"/>
                    <a:pt x="554462" y="30667"/>
                  </a:cubicBezTo>
                  <a:cubicBezTo>
                    <a:pt x="532473" y="46634"/>
                    <a:pt x="510694" y="49575"/>
                    <a:pt x="488635" y="43692"/>
                  </a:cubicBezTo>
                  <a:lnTo>
                    <a:pt x="488635" y="43692"/>
                  </a:lnTo>
                  <a:cubicBezTo>
                    <a:pt x="488635" y="43692"/>
                    <a:pt x="423298" y="12109"/>
                    <a:pt x="405161" y="6857"/>
                  </a:cubicBezTo>
                  <a:lnTo>
                    <a:pt x="404951" y="6787"/>
                  </a:lnTo>
                  <a:lnTo>
                    <a:pt x="404741" y="6787"/>
                  </a:lnTo>
                  <a:cubicBezTo>
                    <a:pt x="387864" y="1885"/>
                    <a:pt x="334782" y="-426"/>
                    <a:pt x="326658" y="64"/>
                  </a:cubicBezTo>
                  <a:lnTo>
                    <a:pt x="326658" y="64"/>
                  </a:lnTo>
                  <a:lnTo>
                    <a:pt x="326658" y="64"/>
                  </a:lnTo>
                  <a:cubicBezTo>
                    <a:pt x="290874" y="2305"/>
                    <a:pt x="257610" y="9168"/>
                    <a:pt x="226517" y="20023"/>
                  </a:cubicBezTo>
                  <a:lnTo>
                    <a:pt x="225467" y="20233"/>
                  </a:lnTo>
                  <a:lnTo>
                    <a:pt x="224907" y="20583"/>
                  </a:lnTo>
                  <a:cubicBezTo>
                    <a:pt x="150396" y="46984"/>
                    <a:pt x="98015" y="73595"/>
                    <a:pt x="47104" y="142853"/>
                  </a:cubicBezTo>
                  <a:cubicBezTo>
                    <a:pt x="40241" y="152167"/>
                    <a:pt x="24835" y="185220"/>
                    <a:pt x="19442" y="194884"/>
                  </a:cubicBezTo>
                  <a:lnTo>
                    <a:pt x="19373" y="194954"/>
                  </a:lnTo>
                  <a:lnTo>
                    <a:pt x="19373" y="195094"/>
                  </a:lnTo>
                  <a:cubicBezTo>
                    <a:pt x="-44774" y="406791"/>
                    <a:pt x="68673" y="552171"/>
                    <a:pt x="95494" y="598810"/>
                  </a:cubicBezTo>
                  <a:lnTo>
                    <a:pt x="151937" y="589286"/>
                  </a:lnTo>
                  <a:cubicBezTo>
                    <a:pt x="151797" y="589216"/>
                    <a:pt x="151727" y="589146"/>
                    <a:pt x="151587" y="589076"/>
                  </a:cubicBezTo>
                  <a:cubicBezTo>
                    <a:pt x="203338" y="576261"/>
                    <a:pt x="219445" y="536344"/>
                    <a:pt x="232750" y="496708"/>
                  </a:cubicBezTo>
                  <a:cubicBezTo>
                    <a:pt x="247526" y="452730"/>
                    <a:pt x="256630" y="406861"/>
                    <a:pt x="269515" y="362183"/>
                  </a:cubicBezTo>
                  <a:cubicBezTo>
                    <a:pt x="286462" y="303289"/>
                    <a:pt x="315454" y="283751"/>
                    <a:pt x="340034" y="339774"/>
                  </a:cubicBezTo>
                  <a:cubicBezTo>
                    <a:pt x="349488" y="361273"/>
                    <a:pt x="353620" y="386623"/>
                    <a:pt x="370216" y="411973"/>
                  </a:cubicBezTo>
                  <a:cubicBezTo>
                    <a:pt x="367625" y="331020"/>
                    <a:pt x="357121" y="223806"/>
                    <a:pt x="414895" y="158189"/>
                  </a:cubicBezTo>
                  <a:lnTo>
                    <a:pt x="450749" y="127657"/>
                  </a:lnTo>
                  <a:cubicBezTo>
                    <a:pt x="493537" y="99925"/>
                    <a:pt x="539476" y="97755"/>
                    <a:pt x="584154" y="133399"/>
                  </a:cubicBezTo>
                  <a:cubicBezTo>
                    <a:pt x="593678" y="106788"/>
                    <a:pt x="598930" y="80247"/>
                    <a:pt x="589686" y="53146"/>
                  </a:cubicBezTo>
                  <a:close/>
                </a:path>
              </a:pathLst>
            </a:custGeom>
            <a:solidFill>
              <a:srgbClr val="000000"/>
            </a:solidFill>
            <a:ln w="7003" cap="flat">
              <a:noFill/>
              <a:prstDash val="solid"/>
              <a:miter/>
            </a:ln>
          </p:spPr>
          <p:txBody>
            <a:bodyPr rtlCol="0" anchor="ctr"/>
            <a:lstStyle/>
            <a:p>
              <a:endParaRPr lang="en-US"/>
            </a:p>
          </p:txBody>
        </p:sp>
        <p:sp>
          <p:nvSpPr>
            <p:cNvPr id="41" name="Graphic 19">
              <a:extLst>
                <a:ext uri="{FF2B5EF4-FFF2-40B4-BE49-F238E27FC236}">
                  <a16:creationId xmlns:a16="http://schemas.microsoft.com/office/drawing/2014/main" id="{3395EB48-BF0F-49B8-B386-6F8358E6408C}"/>
                </a:ext>
              </a:extLst>
            </p:cNvPr>
            <p:cNvSpPr/>
            <p:nvPr/>
          </p:nvSpPr>
          <p:spPr>
            <a:xfrm>
              <a:off x="1455536" y="3928832"/>
              <a:ext cx="1508512" cy="1260018"/>
            </a:xfrm>
            <a:custGeom>
              <a:avLst/>
              <a:gdLst>
                <a:gd name="connsiteX0" fmla="*/ 1091748 w 1603937"/>
                <a:gd name="connsiteY0" fmla="*/ 231100 h 1339724"/>
                <a:gd name="connsiteX1" fmla="*/ 1111006 w 1603937"/>
                <a:gd name="connsiteY1" fmla="*/ 155469 h 1339724"/>
                <a:gd name="connsiteX2" fmla="*/ 1050921 w 1603937"/>
                <a:gd name="connsiteY2" fmla="*/ 54347 h 1339724"/>
                <a:gd name="connsiteX3" fmla="*/ 847628 w 1603937"/>
                <a:gd name="connsiteY3" fmla="*/ 2596 h 1339724"/>
                <a:gd name="connsiteX4" fmla="*/ 746506 w 1603937"/>
                <a:gd name="connsiteY4" fmla="*/ 62681 h 1339724"/>
                <a:gd name="connsiteX5" fmla="*/ 727248 w 1603937"/>
                <a:gd name="connsiteY5" fmla="*/ 138312 h 1339724"/>
                <a:gd name="connsiteX6" fmla="*/ 249022 w 1603937"/>
                <a:gd name="connsiteY6" fmla="*/ 16602 h 1339724"/>
                <a:gd name="connsiteX7" fmla="*/ 0 w 1603937"/>
                <a:gd name="connsiteY7" fmla="*/ 994833 h 1339724"/>
                <a:gd name="connsiteX8" fmla="*/ 1354986 w 1603937"/>
                <a:gd name="connsiteY8" fmla="*/ 1339724 h 1339724"/>
                <a:gd name="connsiteX9" fmla="*/ 1603938 w 1603937"/>
                <a:gd name="connsiteY9" fmla="*/ 361423 h 1339724"/>
                <a:gd name="connsiteX10" fmla="*/ 1091748 w 1603937"/>
                <a:gd name="connsiteY10" fmla="*/ 231100 h 1339724"/>
                <a:gd name="connsiteX11" fmla="*/ 781170 w 1603937"/>
                <a:gd name="connsiteY11" fmla="*/ 98185 h 1339724"/>
                <a:gd name="connsiteX12" fmla="*/ 864154 w 1603937"/>
                <a:gd name="connsiteY12" fmla="*/ 48885 h 1339724"/>
                <a:gd name="connsiteX13" fmla="*/ 1015136 w 1603937"/>
                <a:gd name="connsiteY13" fmla="*/ 87331 h 1339724"/>
                <a:gd name="connsiteX14" fmla="*/ 1064437 w 1603937"/>
                <a:gd name="connsiteY14" fmla="*/ 170315 h 1339724"/>
                <a:gd name="connsiteX15" fmla="*/ 1051551 w 1603937"/>
                <a:gd name="connsiteY15" fmla="*/ 220875 h 1339724"/>
                <a:gd name="connsiteX16" fmla="*/ 768285 w 1603937"/>
                <a:gd name="connsiteY16" fmla="*/ 148746 h 1339724"/>
                <a:gd name="connsiteX17" fmla="*/ 781170 w 1603937"/>
                <a:gd name="connsiteY17" fmla="*/ 98185 h 133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3937" h="1339724">
                  <a:moveTo>
                    <a:pt x="1091748" y="231100"/>
                  </a:moveTo>
                  <a:lnTo>
                    <a:pt x="1111006" y="155469"/>
                  </a:lnTo>
                  <a:cubicBezTo>
                    <a:pt x="1122350" y="110931"/>
                    <a:pt x="1095459" y="65692"/>
                    <a:pt x="1050921" y="54347"/>
                  </a:cubicBezTo>
                  <a:lnTo>
                    <a:pt x="847628" y="2596"/>
                  </a:lnTo>
                  <a:cubicBezTo>
                    <a:pt x="803089" y="-8749"/>
                    <a:pt x="757851" y="18142"/>
                    <a:pt x="746506" y="62681"/>
                  </a:cubicBezTo>
                  <a:lnTo>
                    <a:pt x="727248" y="138312"/>
                  </a:lnTo>
                  <a:lnTo>
                    <a:pt x="249022" y="16602"/>
                  </a:lnTo>
                  <a:lnTo>
                    <a:pt x="0" y="994833"/>
                  </a:lnTo>
                  <a:lnTo>
                    <a:pt x="1354986" y="1339724"/>
                  </a:lnTo>
                  <a:lnTo>
                    <a:pt x="1603938" y="361423"/>
                  </a:lnTo>
                  <a:lnTo>
                    <a:pt x="1091748" y="231100"/>
                  </a:lnTo>
                  <a:close/>
                  <a:moveTo>
                    <a:pt x="781170" y="98185"/>
                  </a:moveTo>
                  <a:cubicBezTo>
                    <a:pt x="790484" y="61630"/>
                    <a:pt x="827669" y="39571"/>
                    <a:pt x="864154" y="48885"/>
                  </a:cubicBezTo>
                  <a:lnTo>
                    <a:pt x="1015136" y="87331"/>
                  </a:lnTo>
                  <a:cubicBezTo>
                    <a:pt x="1051691" y="96645"/>
                    <a:pt x="1073750" y="133830"/>
                    <a:pt x="1064437" y="170315"/>
                  </a:cubicBezTo>
                  <a:lnTo>
                    <a:pt x="1051551" y="220875"/>
                  </a:lnTo>
                  <a:lnTo>
                    <a:pt x="768285" y="148746"/>
                  </a:lnTo>
                  <a:lnTo>
                    <a:pt x="781170" y="98185"/>
                  </a:lnTo>
                  <a:close/>
                </a:path>
              </a:pathLst>
            </a:custGeom>
            <a:solidFill>
              <a:srgbClr val="000000"/>
            </a:solidFill>
            <a:ln w="7003" cap="flat">
              <a:noFill/>
              <a:prstDash val="solid"/>
              <a:miter/>
            </a:ln>
          </p:spPr>
          <p:txBody>
            <a:bodyPr rtlCol="0" anchor="ctr"/>
            <a:lstStyle/>
            <a:p>
              <a:endParaRPr lang="en-US"/>
            </a:p>
          </p:txBody>
        </p:sp>
        <p:sp>
          <p:nvSpPr>
            <p:cNvPr id="42" name="Graphic 19">
              <a:extLst>
                <a:ext uri="{FF2B5EF4-FFF2-40B4-BE49-F238E27FC236}">
                  <a16:creationId xmlns:a16="http://schemas.microsoft.com/office/drawing/2014/main" id="{BC3A7ED7-BF9E-49F9-8E45-CE94E9B58684}"/>
                </a:ext>
              </a:extLst>
            </p:cNvPr>
            <p:cNvSpPr/>
            <p:nvPr/>
          </p:nvSpPr>
          <p:spPr>
            <a:xfrm>
              <a:off x="2239044" y="3810286"/>
              <a:ext cx="246447" cy="289939"/>
            </a:xfrm>
            <a:custGeom>
              <a:avLst/>
              <a:gdLst>
                <a:gd name="connsiteX0" fmla="*/ 81573 w 262037"/>
                <a:gd name="connsiteY0" fmla="*/ 0 h 308280"/>
                <a:gd name="connsiteX1" fmla="*/ 249011 w 262037"/>
                <a:gd name="connsiteY1" fmla="*/ 26961 h 308280"/>
                <a:gd name="connsiteX2" fmla="*/ 260776 w 262037"/>
                <a:gd name="connsiteY2" fmla="*/ 48880 h 308280"/>
                <a:gd name="connsiteX3" fmla="*/ 222471 w 262037"/>
                <a:gd name="connsiteY3" fmla="*/ 224932 h 308280"/>
                <a:gd name="connsiteX4" fmla="*/ 198591 w 262037"/>
                <a:gd name="connsiteY4" fmla="*/ 276613 h 308280"/>
                <a:gd name="connsiteX5" fmla="*/ 106993 w 262037"/>
                <a:gd name="connsiteY5" fmla="*/ 296922 h 308280"/>
                <a:gd name="connsiteX6" fmla="*/ 4821 w 262037"/>
                <a:gd name="connsiteY6" fmla="*/ 163937 h 308280"/>
                <a:gd name="connsiteX7" fmla="*/ 30522 w 262037"/>
                <a:gd name="connsiteY7" fmla="*/ 84314 h 308280"/>
                <a:gd name="connsiteX8" fmla="*/ 81573 w 262037"/>
                <a:gd name="connsiteY8" fmla="*/ 0 h 3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7" h="308280">
                  <a:moveTo>
                    <a:pt x="81573" y="0"/>
                  </a:moveTo>
                  <a:cubicBezTo>
                    <a:pt x="138716" y="770"/>
                    <a:pt x="191938" y="25490"/>
                    <a:pt x="249011" y="26961"/>
                  </a:cubicBezTo>
                  <a:cubicBezTo>
                    <a:pt x="264908" y="27381"/>
                    <a:pt x="262527" y="37115"/>
                    <a:pt x="260776" y="48880"/>
                  </a:cubicBezTo>
                  <a:cubicBezTo>
                    <a:pt x="251953" y="108474"/>
                    <a:pt x="241869" y="167719"/>
                    <a:pt x="222471" y="224932"/>
                  </a:cubicBezTo>
                  <a:cubicBezTo>
                    <a:pt x="219879" y="232635"/>
                    <a:pt x="205804" y="266739"/>
                    <a:pt x="198591" y="276613"/>
                  </a:cubicBezTo>
                  <a:cubicBezTo>
                    <a:pt x="175201" y="308897"/>
                    <a:pt x="140537" y="318000"/>
                    <a:pt x="106993" y="296922"/>
                  </a:cubicBezTo>
                  <a:cubicBezTo>
                    <a:pt x="56923" y="265409"/>
                    <a:pt x="23729" y="219890"/>
                    <a:pt x="4821" y="163937"/>
                  </a:cubicBezTo>
                  <a:cubicBezTo>
                    <a:pt x="-6313" y="131024"/>
                    <a:pt x="1670" y="101472"/>
                    <a:pt x="30522" y="84314"/>
                  </a:cubicBezTo>
                  <a:cubicBezTo>
                    <a:pt x="64066" y="64286"/>
                    <a:pt x="77861" y="36135"/>
                    <a:pt x="81573" y="0"/>
                  </a:cubicBezTo>
                  <a:close/>
                </a:path>
              </a:pathLst>
            </a:custGeom>
            <a:solidFill>
              <a:srgbClr val="F6BB9B"/>
            </a:solidFill>
            <a:ln w="7003" cap="flat">
              <a:noFill/>
              <a:prstDash val="solid"/>
              <a:miter/>
            </a:ln>
          </p:spPr>
          <p:txBody>
            <a:bodyPr rtlCol="0" anchor="ctr"/>
            <a:lstStyle/>
            <a:p>
              <a:endParaRPr lang="en-US"/>
            </a:p>
          </p:txBody>
        </p:sp>
      </p:grpSp>
      <p:sp>
        <p:nvSpPr>
          <p:cNvPr id="32" name="TextBox 31">
            <a:extLst>
              <a:ext uri="{FF2B5EF4-FFF2-40B4-BE49-F238E27FC236}">
                <a16:creationId xmlns:a16="http://schemas.microsoft.com/office/drawing/2014/main" id="{70FC23B7-FDFA-895D-E959-ABF598D0F881}"/>
              </a:ext>
            </a:extLst>
          </p:cNvPr>
          <p:cNvSpPr txBox="1"/>
          <p:nvPr/>
        </p:nvSpPr>
        <p:spPr>
          <a:xfrm>
            <a:off x="1690807" y="6324171"/>
            <a:ext cx="1069388" cy="400110"/>
          </a:xfrm>
          <a:prstGeom prst="rect">
            <a:avLst/>
          </a:prstGeom>
          <a:noFill/>
        </p:spPr>
        <p:txBody>
          <a:bodyPr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START</a:t>
            </a:r>
            <a:endParaRPr lang="ko-KR" altLang="en-US" sz="2000" b="1" dirty="0">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3260843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24000"/>
            <a:ext cx="11573197" cy="724247"/>
          </a:xfrm>
        </p:spPr>
        <p:txBody>
          <a:bodyPr/>
          <a:lstStyle/>
          <a:p>
            <a:r>
              <a:rPr lang="en-US" dirty="0"/>
              <a:t>ResNet50 CNN</a:t>
            </a:r>
          </a:p>
        </p:txBody>
      </p:sp>
      <p:grpSp>
        <p:nvGrpSpPr>
          <p:cNvPr id="5" name="Ομάδα 4">
            <a:extLst>
              <a:ext uri="{FF2B5EF4-FFF2-40B4-BE49-F238E27FC236}">
                <a16:creationId xmlns:a16="http://schemas.microsoft.com/office/drawing/2014/main" id="{B2F30D92-C70C-AD44-52B3-20FC3F9284FE}"/>
              </a:ext>
            </a:extLst>
          </p:cNvPr>
          <p:cNvGrpSpPr/>
          <p:nvPr/>
        </p:nvGrpSpPr>
        <p:grpSpPr>
          <a:xfrm>
            <a:off x="138240" y="1063756"/>
            <a:ext cx="11915520" cy="3339807"/>
            <a:chOff x="68111" y="1759096"/>
            <a:chExt cx="11915520" cy="3339807"/>
          </a:xfrm>
        </p:grpSpPr>
        <p:pic>
          <p:nvPicPr>
            <p:cNvPr id="4" name="Εικόνα 3">
              <a:extLst>
                <a:ext uri="{FF2B5EF4-FFF2-40B4-BE49-F238E27FC236}">
                  <a16:creationId xmlns:a16="http://schemas.microsoft.com/office/drawing/2014/main" id="{A408CCD5-76A5-7991-FC41-9A66888079FD}"/>
                </a:ext>
              </a:extLst>
            </p:cNvPr>
            <p:cNvPicPr>
              <a:picLocks noChangeAspect="1"/>
            </p:cNvPicPr>
            <p:nvPr/>
          </p:nvPicPr>
          <p:blipFill>
            <a:blip r:embed="rId3"/>
            <a:stretch>
              <a:fillRect/>
            </a:stretch>
          </p:blipFill>
          <p:spPr>
            <a:xfrm>
              <a:off x="323529" y="1950529"/>
              <a:ext cx="11660102" cy="2956941"/>
            </a:xfrm>
            <a:prstGeom prst="rect">
              <a:avLst/>
            </a:prstGeom>
          </p:spPr>
        </p:pic>
        <p:pic>
          <p:nvPicPr>
            <p:cNvPr id="2052" name="Picture 4" descr="Fashion Flaticons Lineal Color icon">
              <a:extLst>
                <a:ext uri="{FF2B5EF4-FFF2-40B4-BE49-F238E27FC236}">
                  <a16:creationId xmlns:a16="http://schemas.microsoft.com/office/drawing/2014/main" id="{AF12CEEF-1DED-DD23-29D1-B42338B947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11" y="1759096"/>
              <a:ext cx="1574881" cy="1574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ata-preprocessing · GitHub Topics · GitHub">
              <a:extLst>
                <a:ext uri="{FF2B5EF4-FFF2-40B4-BE49-F238E27FC236}">
                  <a16:creationId xmlns:a16="http://schemas.microsoft.com/office/drawing/2014/main" id="{0E247B30-9882-871A-09E3-33167899D2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1" y="3524022"/>
              <a:ext cx="1574881" cy="157488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Ορθογώνιο 6">
            <a:extLst>
              <a:ext uri="{FF2B5EF4-FFF2-40B4-BE49-F238E27FC236}">
                <a16:creationId xmlns:a16="http://schemas.microsoft.com/office/drawing/2014/main" id="{2BE03638-2172-BD10-E83C-85C6B8B2A1AC}"/>
              </a:ext>
            </a:extLst>
          </p:cNvPr>
          <p:cNvSpPr/>
          <p:nvPr/>
        </p:nvSpPr>
        <p:spPr>
          <a:xfrm>
            <a:off x="9351996" y="1060438"/>
            <a:ext cx="2696719" cy="3343124"/>
          </a:xfrm>
          <a:prstGeom prst="rect">
            <a:avLst/>
          </a:prstGeom>
          <a:blipFill dpi="0" rotWithShape="1">
            <a:blip r:embed="rId6">
              <a:alphaModFix amt="50000"/>
            </a:blip>
            <a:srcRect/>
            <a:tile tx="0" ty="0" sx="100000" sy="100000" flip="none" algn="tl"/>
          </a:blip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cxnSp>
        <p:nvCxnSpPr>
          <p:cNvPr id="13" name="Ευθεία γραμμή σύνδεσης 12">
            <a:extLst>
              <a:ext uri="{FF2B5EF4-FFF2-40B4-BE49-F238E27FC236}">
                <a16:creationId xmlns:a16="http://schemas.microsoft.com/office/drawing/2014/main" id="{B86107A8-0F70-347B-FF16-635EB4C2795F}"/>
              </a:ext>
            </a:extLst>
          </p:cNvPr>
          <p:cNvCxnSpPr>
            <a:cxnSpLocks/>
          </p:cNvCxnSpPr>
          <p:nvPr/>
        </p:nvCxnSpPr>
        <p:spPr>
          <a:xfrm>
            <a:off x="9294313" y="2862462"/>
            <a:ext cx="0" cy="26997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Ευθύγραμμο βέλος σύνδεσης 14">
            <a:extLst>
              <a:ext uri="{FF2B5EF4-FFF2-40B4-BE49-F238E27FC236}">
                <a16:creationId xmlns:a16="http://schemas.microsoft.com/office/drawing/2014/main" id="{44292A96-42DC-60E3-37B7-AAE07DDC78ED}"/>
              </a:ext>
            </a:extLst>
          </p:cNvPr>
          <p:cNvCxnSpPr>
            <a:cxnSpLocks/>
            <a:endCxn id="19" idx="3"/>
          </p:cNvCxnSpPr>
          <p:nvPr/>
        </p:nvCxnSpPr>
        <p:spPr>
          <a:xfrm flipH="1">
            <a:off x="8717279" y="5562217"/>
            <a:ext cx="5770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Σύμβολο πολλαπλασιασμού 5">
            <a:extLst>
              <a:ext uri="{FF2B5EF4-FFF2-40B4-BE49-F238E27FC236}">
                <a16:creationId xmlns:a16="http://schemas.microsoft.com/office/drawing/2014/main" id="{279CE423-8D86-626A-0B54-3F047E2A3CF3}"/>
              </a:ext>
            </a:extLst>
          </p:cNvPr>
          <p:cNvSpPr/>
          <p:nvPr/>
        </p:nvSpPr>
        <p:spPr>
          <a:xfrm>
            <a:off x="8995114" y="6071"/>
            <a:ext cx="3352800" cy="5451857"/>
          </a:xfrm>
          <a:prstGeom prst="mathMultiply">
            <a:avLst>
              <a:gd name="adj1" fmla="val 1380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7" name="Ευθεία γραμμή σύνδεσης 16">
            <a:extLst>
              <a:ext uri="{FF2B5EF4-FFF2-40B4-BE49-F238E27FC236}">
                <a16:creationId xmlns:a16="http://schemas.microsoft.com/office/drawing/2014/main" id="{06BA080A-DDB3-4A14-124B-22004A65612E}"/>
              </a:ext>
            </a:extLst>
          </p:cNvPr>
          <p:cNvCxnSpPr>
            <a:cxnSpLocks/>
          </p:cNvCxnSpPr>
          <p:nvPr/>
        </p:nvCxnSpPr>
        <p:spPr>
          <a:xfrm>
            <a:off x="8717280" y="2850270"/>
            <a:ext cx="577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Ορθογώνιο: Στρογγύλεμα γωνιών 18">
            <a:extLst>
              <a:ext uri="{FF2B5EF4-FFF2-40B4-BE49-F238E27FC236}">
                <a16:creationId xmlns:a16="http://schemas.microsoft.com/office/drawing/2014/main" id="{8287FD35-465C-2592-5555-5EF731879E71}"/>
              </a:ext>
            </a:extLst>
          </p:cNvPr>
          <p:cNvSpPr/>
          <p:nvPr/>
        </p:nvSpPr>
        <p:spPr>
          <a:xfrm>
            <a:off x="8255614" y="4356541"/>
            <a:ext cx="461665" cy="2411352"/>
          </a:xfrm>
          <a:prstGeom prst="roundRect">
            <a:avLst/>
          </a:prstGeom>
          <a:solidFill>
            <a:schemeClr val="tx2">
              <a:lumMod val="20000"/>
              <a:lumOff val="80000"/>
            </a:schemeClr>
          </a:solidFill>
          <a:ln w="19050">
            <a:solidFill>
              <a:schemeClr val="accent4">
                <a:lumMod val="50000"/>
              </a:schemeClr>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512 fc, ReLU</a:t>
            </a:r>
          </a:p>
        </p:txBody>
      </p:sp>
      <p:sp>
        <p:nvSpPr>
          <p:cNvPr id="25" name="TextBox 24">
            <a:extLst>
              <a:ext uri="{FF2B5EF4-FFF2-40B4-BE49-F238E27FC236}">
                <a16:creationId xmlns:a16="http://schemas.microsoft.com/office/drawing/2014/main" id="{793F72E2-20DB-FD95-5638-63FB04E2D55E}"/>
              </a:ext>
            </a:extLst>
          </p:cNvPr>
          <p:cNvSpPr txBox="1"/>
          <p:nvPr/>
        </p:nvSpPr>
        <p:spPr>
          <a:xfrm>
            <a:off x="8888192" y="5119365"/>
            <a:ext cx="461665" cy="885704"/>
          </a:xfrm>
          <a:prstGeom prst="rect">
            <a:avLst/>
          </a:prstGeom>
          <a:noFill/>
        </p:spPr>
        <p:txBody>
          <a:bodyPr vert="vert270" wrap="square">
            <a:spAutoFit/>
          </a:bodyPr>
          <a:lstStyle/>
          <a:p>
            <a:pPr algn="ctr"/>
            <a:r>
              <a:rPr lang="en-US" dirty="0"/>
              <a:t>f</a:t>
            </a:r>
            <a:r>
              <a:rPr lang="en-US" dirty="0">
                <a:solidFill>
                  <a:schemeClr val="tx1"/>
                </a:solidFill>
              </a:rPr>
              <a:t>latten</a:t>
            </a:r>
            <a:endParaRPr lang="el-GR" dirty="0">
              <a:solidFill>
                <a:schemeClr val="tx1"/>
              </a:solidFill>
            </a:endParaRPr>
          </a:p>
        </p:txBody>
      </p:sp>
      <p:sp>
        <p:nvSpPr>
          <p:cNvPr id="28" name="TextBox 27">
            <a:extLst>
              <a:ext uri="{FF2B5EF4-FFF2-40B4-BE49-F238E27FC236}">
                <a16:creationId xmlns:a16="http://schemas.microsoft.com/office/drawing/2014/main" id="{195DE6B1-5031-F5B2-39CB-6B5427A0D624}"/>
              </a:ext>
            </a:extLst>
          </p:cNvPr>
          <p:cNvSpPr txBox="1"/>
          <p:nvPr/>
        </p:nvSpPr>
        <p:spPr>
          <a:xfrm>
            <a:off x="9301665" y="2644016"/>
            <a:ext cx="54000" cy="369332"/>
          </a:xfrm>
          <a:prstGeom prst="rect">
            <a:avLst/>
          </a:prstGeom>
          <a:solidFill>
            <a:schemeClr val="bg1"/>
          </a:solidFill>
        </p:spPr>
        <p:txBody>
          <a:bodyPr wrap="square" rtlCol="0">
            <a:spAutoFit/>
          </a:bodyPr>
          <a:lstStyle/>
          <a:p>
            <a:r>
              <a:rPr lang="en-US" dirty="0"/>
              <a:t> </a:t>
            </a:r>
            <a:endParaRPr lang="el-GR" dirty="0"/>
          </a:p>
        </p:txBody>
      </p:sp>
      <p:grpSp>
        <p:nvGrpSpPr>
          <p:cNvPr id="2051" name="Ομάδα 2050">
            <a:extLst>
              <a:ext uri="{FF2B5EF4-FFF2-40B4-BE49-F238E27FC236}">
                <a16:creationId xmlns:a16="http://schemas.microsoft.com/office/drawing/2014/main" id="{A00AC499-D900-9DC8-DBB5-0C74ECFD126A}"/>
              </a:ext>
            </a:extLst>
          </p:cNvPr>
          <p:cNvGrpSpPr/>
          <p:nvPr/>
        </p:nvGrpSpPr>
        <p:grpSpPr>
          <a:xfrm>
            <a:off x="4212647" y="4356540"/>
            <a:ext cx="2541423" cy="2411353"/>
            <a:chOff x="4938574" y="4356541"/>
            <a:chExt cx="2541423" cy="2411353"/>
          </a:xfrm>
        </p:grpSpPr>
        <p:sp>
          <p:nvSpPr>
            <p:cNvPr id="29" name="Ορθογώνιο: Στρογγύλεμα γωνιών 28">
              <a:extLst>
                <a:ext uri="{FF2B5EF4-FFF2-40B4-BE49-F238E27FC236}">
                  <a16:creationId xmlns:a16="http://schemas.microsoft.com/office/drawing/2014/main" id="{128B29C6-BCC3-CDAB-E545-9152AFD047CF}"/>
                </a:ext>
              </a:extLst>
            </p:cNvPr>
            <p:cNvSpPr/>
            <p:nvPr/>
          </p:nvSpPr>
          <p:spPr>
            <a:xfrm rot="5400000">
              <a:off x="6029763" y="3268071"/>
              <a:ext cx="361763" cy="2538704"/>
            </a:xfrm>
            <a:prstGeom prst="roundRect">
              <a:avLst/>
            </a:prstGeom>
            <a:solidFill>
              <a:schemeClr val="accent3">
                <a:lumMod val="40000"/>
                <a:lumOff val="60000"/>
              </a:schemeClr>
            </a:solidFill>
            <a:ln w="19050">
              <a:solidFill>
                <a:srgbClr val="C00000"/>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1 fc, sigmoid</a:t>
              </a:r>
            </a:p>
          </p:txBody>
        </p:sp>
        <p:sp>
          <p:nvSpPr>
            <p:cNvPr id="30" name="Ορθογώνιο: Στρογγύλεμα γωνιών 29">
              <a:extLst>
                <a:ext uri="{FF2B5EF4-FFF2-40B4-BE49-F238E27FC236}">
                  <a16:creationId xmlns:a16="http://schemas.microsoft.com/office/drawing/2014/main" id="{A4EE88D0-308A-9160-09A1-AE133F5C1665}"/>
                </a:ext>
              </a:extLst>
            </p:cNvPr>
            <p:cNvSpPr/>
            <p:nvPr/>
          </p:nvSpPr>
          <p:spPr>
            <a:xfrm rot="5400000">
              <a:off x="6029762" y="3783181"/>
              <a:ext cx="361763" cy="2538706"/>
            </a:xfrm>
            <a:prstGeom prst="roundRect">
              <a:avLst/>
            </a:prstGeom>
            <a:solidFill>
              <a:schemeClr val="accent3">
                <a:lumMod val="40000"/>
                <a:lumOff val="60000"/>
              </a:schemeClr>
            </a:solidFill>
            <a:ln w="19050">
              <a:solidFill>
                <a:srgbClr val="C00000"/>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14 fc, </a:t>
              </a:r>
              <a:r>
                <a:rPr lang="en-US" dirty="0" err="1">
                  <a:solidFill>
                    <a:schemeClr val="tx1"/>
                  </a:solidFill>
                </a:rPr>
                <a:t>softmax</a:t>
              </a:r>
              <a:endParaRPr lang="en-US" dirty="0">
                <a:solidFill>
                  <a:schemeClr val="tx1"/>
                </a:solidFill>
              </a:endParaRPr>
            </a:p>
          </p:txBody>
        </p:sp>
        <p:sp>
          <p:nvSpPr>
            <p:cNvPr id="31" name="Ορθογώνιο: Στρογγύλεμα γωνιών 30">
              <a:extLst>
                <a:ext uri="{FF2B5EF4-FFF2-40B4-BE49-F238E27FC236}">
                  <a16:creationId xmlns:a16="http://schemas.microsoft.com/office/drawing/2014/main" id="{9631078C-9D66-5287-BB07-8DF859E7C348}"/>
                </a:ext>
              </a:extLst>
            </p:cNvPr>
            <p:cNvSpPr/>
            <p:nvPr/>
          </p:nvSpPr>
          <p:spPr>
            <a:xfrm rot="5400000">
              <a:off x="6029761" y="4292863"/>
              <a:ext cx="361763" cy="2538708"/>
            </a:xfrm>
            <a:prstGeom prst="roundRect">
              <a:avLst/>
            </a:prstGeom>
            <a:solidFill>
              <a:schemeClr val="accent3">
                <a:lumMod val="40000"/>
                <a:lumOff val="60000"/>
              </a:schemeClr>
            </a:solidFill>
            <a:ln w="19050">
              <a:solidFill>
                <a:srgbClr val="C00000"/>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1 fc, sigmoid</a:t>
              </a:r>
            </a:p>
          </p:txBody>
        </p:sp>
        <p:sp>
          <p:nvSpPr>
            <p:cNvPr id="2048" name="Ορθογώνιο: Στρογγύλεμα γωνιών 2047">
              <a:extLst>
                <a:ext uri="{FF2B5EF4-FFF2-40B4-BE49-F238E27FC236}">
                  <a16:creationId xmlns:a16="http://schemas.microsoft.com/office/drawing/2014/main" id="{E0A7A25A-350C-4C10-A07C-BA1DB0F92541}"/>
                </a:ext>
              </a:extLst>
            </p:cNvPr>
            <p:cNvSpPr/>
            <p:nvPr/>
          </p:nvSpPr>
          <p:spPr>
            <a:xfrm rot="5400000">
              <a:off x="6029761" y="5320371"/>
              <a:ext cx="356336" cy="2538709"/>
            </a:xfrm>
            <a:prstGeom prst="roundRect">
              <a:avLst/>
            </a:prstGeom>
            <a:solidFill>
              <a:schemeClr val="accent3">
                <a:lumMod val="40000"/>
                <a:lumOff val="60000"/>
              </a:schemeClr>
            </a:solidFill>
            <a:ln w="19050">
              <a:solidFill>
                <a:srgbClr val="C00000"/>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1 fc, sigmoid</a:t>
              </a:r>
            </a:p>
          </p:txBody>
        </p:sp>
        <p:sp>
          <p:nvSpPr>
            <p:cNvPr id="2049" name="Ορθογώνιο: Στρογγύλεμα γωνιών 2048">
              <a:extLst>
                <a:ext uri="{FF2B5EF4-FFF2-40B4-BE49-F238E27FC236}">
                  <a16:creationId xmlns:a16="http://schemas.microsoft.com/office/drawing/2014/main" id="{C1328AF4-A1D5-B4A2-7B74-DAEE5B287830}"/>
                </a:ext>
              </a:extLst>
            </p:cNvPr>
            <p:cNvSpPr/>
            <p:nvPr/>
          </p:nvSpPr>
          <p:spPr>
            <a:xfrm rot="5400000">
              <a:off x="6029761" y="4807814"/>
              <a:ext cx="361764" cy="2538709"/>
            </a:xfrm>
            <a:prstGeom prst="roundRect">
              <a:avLst/>
            </a:prstGeom>
            <a:solidFill>
              <a:schemeClr val="accent3">
                <a:lumMod val="40000"/>
                <a:lumOff val="60000"/>
              </a:schemeClr>
            </a:solidFill>
            <a:ln w="19050">
              <a:solidFill>
                <a:srgbClr val="C00000"/>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3 fc, </a:t>
              </a:r>
              <a:r>
                <a:rPr lang="en-US" dirty="0" err="1">
                  <a:solidFill>
                    <a:schemeClr val="tx1"/>
                  </a:solidFill>
                </a:rPr>
                <a:t>softmax</a:t>
              </a:r>
              <a:endParaRPr lang="en-US" dirty="0">
                <a:solidFill>
                  <a:schemeClr val="tx1"/>
                </a:solidFill>
              </a:endParaRPr>
            </a:p>
          </p:txBody>
        </p:sp>
      </p:grpSp>
      <p:cxnSp>
        <p:nvCxnSpPr>
          <p:cNvPr id="2055" name="Γραμμή σύνδεσης: Καμπύλη 2054">
            <a:extLst>
              <a:ext uri="{FF2B5EF4-FFF2-40B4-BE49-F238E27FC236}">
                <a16:creationId xmlns:a16="http://schemas.microsoft.com/office/drawing/2014/main" id="{1BFC1A19-5433-D1A4-1060-9FFB676A45F6}"/>
              </a:ext>
            </a:extLst>
          </p:cNvPr>
          <p:cNvCxnSpPr>
            <a:cxnSpLocks/>
            <a:stCxn id="19" idx="1"/>
            <a:endCxn id="29" idx="0"/>
          </p:cNvCxnSpPr>
          <p:nvPr/>
        </p:nvCxnSpPr>
        <p:spPr>
          <a:xfrm rot="10800000">
            <a:off x="6754070" y="4537423"/>
            <a:ext cx="1501544" cy="1024794"/>
          </a:xfrm>
          <a:prstGeom prst="curvedConnector3">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58" name="Γραμμή σύνδεσης: Καμπύλη 2057">
            <a:extLst>
              <a:ext uri="{FF2B5EF4-FFF2-40B4-BE49-F238E27FC236}">
                <a16:creationId xmlns:a16="http://schemas.microsoft.com/office/drawing/2014/main" id="{923844F9-C63A-40B5-2518-0851EE3755F2}"/>
              </a:ext>
            </a:extLst>
          </p:cNvPr>
          <p:cNvCxnSpPr>
            <a:cxnSpLocks/>
            <a:stCxn id="19" idx="1"/>
            <a:endCxn id="30" idx="0"/>
          </p:cNvCxnSpPr>
          <p:nvPr/>
        </p:nvCxnSpPr>
        <p:spPr>
          <a:xfrm rot="10800000">
            <a:off x="6754070" y="5052535"/>
            <a:ext cx="1501544" cy="509683"/>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0" name="Γραμμή σύνδεσης: Καμπύλη 2059">
            <a:extLst>
              <a:ext uri="{FF2B5EF4-FFF2-40B4-BE49-F238E27FC236}">
                <a16:creationId xmlns:a16="http://schemas.microsoft.com/office/drawing/2014/main" id="{BF14D0E0-E32C-34BB-9072-D2DFA142BA23}"/>
              </a:ext>
            </a:extLst>
          </p:cNvPr>
          <p:cNvCxnSpPr>
            <a:cxnSpLocks/>
            <a:stCxn id="19" idx="1"/>
            <a:endCxn id="31" idx="0"/>
          </p:cNvCxnSpPr>
          <p:nvPr/>
        </p:nvCxnSpPr>
        <p:spPr>
          <a:xfrm rot="10800000">
            <a:off x="6754070" y="5562217"/>
            <a:ext cx="1501544" cy="1270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8" name="Γραμμή σύνδεσης: Καμπύλη 2067">
            <a:extLst>
              <a:ext uri="{FF2B5EF4-FFF2-40B4-BE49-F238E27FC236}">
                <a16:creationId xmlns:a16="http://schemas.microsoft.com/office/drawing/2014/main" id="{75534C79-A441-21B2-4DA0-D1FE19E8740B}"/>
              </a:ext>
            </a:extLst>
          </p:cNvPr>
          <p:cNvCxnSpPr>
            <a:stCxn id="19" idx="1"/>
            <a:endCxn id="2049" idx="0"/>
          </p:cNvCxnSpPr>
          <p:nvPr/>
        </p:nvCxnSpPr>
        <p:spPr>
          <a:xfrm rot="10800000" flipV="1">
            <a:off x="6754072" y="5562216"/>
            <a:ext cx="1501543" cy="51495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0" name="Γραμμή σύνδεσης: Καμπύλη 2069">
            <a:extLst>
              <a:ext uri="{FF2B5EF4-FFF2-40B4-BE49-F238E27FC236}">
                <a16:creationId xmlns:a16="http://schemas.microsoft.com/office/drawing/2014/main" id="{BE6E8348-5358-AFEC-5943-3D235D734615}"/>
              </a:ext>
            </a:extLst>
          </p:cNvPr>
          <p:cNvCxnSpPr>
            <a:stCxn id="19" idx="1"/>
            <a:endCxn id="2048" idx="0"/>
          </p:cNvCxnSpPr>
          <p:nvPr/>
        </p:nvCxnSpPr>
        <p:spPr>
          <a:xfrm rot="10800000" flipV="1">
            <a:off x="6751358" y="5562217"/>
            <a:ext cx="1504257" cy="1027508"/>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76" name="Ομάδα 2075">
            <a:extLst>
              <a:ext uri="{FF2B5EF4-FFF2-40B4-BE49-F238E27FC236}">
                <a16:creationId xmlns:a16="http://schemas.microsoft.com/office/drawing/2014/main" id="{A6C260A0-B951-5DAA-0155-AFAF3ECEE894}"/>
              </a:ext>
            </a:extLst>
          </p:cNvPr>
          <p:cNvGrpSpPr/>
          <p:nvPr/>
        </p:nvGrpSpPr>
        <p:grpSpPr>
          <a:xfrm>
            <a:off x="61317" y="4335037"/>
            <a:ext cx="2963940" cy="2448901"/>
            <a:chOff x="1235086" y="4318832"/>
            <a:chExt cx="2963940" cy="2448901"/>
          </a:xfrm>
        </p:grpSpPr>
        <p:sp>
          <p:nvSpPr>
            <p:cNvPr id="2071" name="TextBox 2070">
              <a:extLst>
                <a:ext uri="{FF2B5EF4-FFF2-40B4-BE49-F238E27FC236}">
                  <a16:creationId xmlns:a16="http://schemas.microsoft.com/office/drawing/2014/main" id="{7B662027-9428-80FC-262C-F67EC6D62B08}"/>
                </a:ext>
              </a:extLst>
            </p:cNvPr>
            <p:cNvSpPr txBox="1"/>
            <p:nvPr/>
          </p:nvSpPr>
          <p:spPr>
            <a:xfrm>
              <a:off x="1317049" y="4318832"/>
              <a:ext cx="2881974" cy="400110"/>
            </a:xfrm>
            <a:prstGeom prst="rect">
              <a:avLst/>
            </a:prstGeom>
            <a:noFill/>
          </p:spPr>
          <p:txBody>
            <a:bodyPr wrap="square" rtlCol="0">
              <a:spAutoFit/>
            </a:bodyPr>
            <a:lstStyle/>
            <a:p>
              <a:pPr algn="r"/>
              <a:r>
                <a:rPr lang="en-US" sz="2000" dirty="0"/>
                <a:t>Predicted SubCategory</a:t>
              </a:r>
              <a:endParaRPr lang="el-GR" sz="2000" dirty="0"/>
            </a:p>
          </p:txBody>
        </p:sp>
        <p:sp>
          <p:nvSpPr>
            <p:cNvPr id="2072" name="TextBox 2071">
              <a:extLst>
                <a:ext uri="{FF2B5EF4-FFF2-40B4-BE49-F238E27FC236}">
                  <a16:creationId xmlns:a16="http://schemas.microsoft.com/office/drawing/2014/main" id="{3708F14C-9819-6D06-A773-4B613D51EF81}"/>
                </a:ext>
              </a:extLst>
            </p:cNvPr>
            <p:cNvSpPr txBox="1"/>
            <p:nvPr/>
          </p:nvSpPr>
          <p:spPr>
            <a:xfrm>
              <a:off x="1317051" y="4833305"/>
              <a:ext cx="2881975" cy="400110"/>
            </a:xfrm>
            <a:prstGeom prst="rect">
              <a:avLst/>
            </a:prstGeom>
            <a:noFill/>
          </p:spPr>
          <p:txBody>
            <a:bodyPr wrap="square" rtlCol="0">
              <a:spAutoFit/>
            </a:bodyPr>
            <a:lstStyle/>
            <a:p>
              <a:pPr algn="r"/>
              <a:r>
                <a:rPr lang="en-US" sz="2000" dirty="0"/>
                <a:t>Predicted ArticleType</a:t>
              </a:r>
              <a:endParaRPr lang="el-GR" sz="2000" dirty="0"/>
            </a:p>
          </p:txBody>
        </p:sp>
        <p:sp>
          <p:nvSpPr>
            <p:cNvPr id="2073" name="TextBox 2072">
              <a:extLst>
                <a:ext uri="{FF2B5EF4-FFF2-40B4-BE49-F238E27FC236}">
                  <a16:creationId xmlns:a16="http://schemas.microsoft.com/office/drawing/2014/main" id="{37F2D060-1C2F-D669-5DB5-957C71A2BF10}"/>
                </a:ext>
              </a:extLst>
            </p:cNvPr>
            <p:cNvSpPr txBox="1"/>
            <p:nvPr/>
          </p:nvSpPr>
          <p:spPr>
            <a:xfrm>
              <a:off x="1317050" y="5342988"/>
              <a:ext cx="2881975" cy="400110"/>
            </a:xfrm>
            <a:prstGeom prst="rect">
              <a:avLst/>
            </a:prstGeom>
            <a:noFill/>
          </p:spPr>
          <p:txBody>
            <a:bodyPr wrap="square" rtlCol="0">
              <a:spAutoFit/>
            </a:bodyPr>
            <a:lstStyle/>
            <a:p>
              <a:pPr algn="r"/>
              <a:r>
                <a:rPr lang="en-US" sz="2000" dirty="0"/>
                <a:t>Predicted Gender</a:t>
              </a:r>
              <a:endParaRPr lang="el-GR" sz="2000" dirty="0"/>
            </a:p>
          </p:txBody>
        </p:sp>
        <p:sp>
          <p:nvSpPr>
            <p:cNvPr id="2074" name="TextBox 2073">
              <a:extLst>
                <a:ext uri="{FF2B5EF4-FFF2-40B4-BE49-F238E27FC236}">
                  <a16:creationId xmlns:a16="http://schemas.microsoft.com/office/drawing/2014/main" id="{7D0BDF36-1894-F912-C9D5-DF84255F87DC}"/>
                </a:ext>
              </a:extLst>
            </p:cNvPr>
            <p:cNvSpPr txBox="1"/>
            <p:nvPr/>
          </p:nvSpPr>
          <p:spPr>
            <a:xfrm>
              <a:off x="1306342" y="5857940"/>
              <a:ext cx="2881975" cy="400110"/>
            </a:xfrm>
            <a:prstGeom prst="rect">
              <a:avLst/>
            </a:prstGeom>
            <a:noFill/>
          </p:spPr>
          <p:txBody>
            <a:bodyPr wrap="square" rtlCol="0">
              <a:spAutoFit/>
            </a:bodyPr>
            <a:lstStyle/>
            <a:p>
              <a:pPr algn="r"/>
              <a:r>
                <a:rPr lang="en-US" sz="2000" dirty="0"/>
                <a:t>Predicted Usage</a:t>
              </a:r>
              <a:endParaRPr lang="el-GR" sz="2000" dirty="0"/>
            </a:p>
          </p:txBody>
        </p:sp>
        <p:sp>
          <p:nvSpPr>
            <p:cNvPr id="2075" name="TextBox 2074">
              <a:extLst>
                <a:ext uri="{FF2B5EF4-FFF2-40B4-BE49-F238E27FC236}">
                  <a16:creationId xmlns:a16="http://schemas.microsoft.com/office/drawing/2014/main" id="{FBACC5CD-4482-687F-594C-B7178F6B58C9}"/>
                </a:ext>
              </a:extLst>
            </p:cNvPr>
            <p:cNvSpPr txBox="1"/>
            <p:nvPr/>
          </p:nvSpPr>
          <p:spPr>
            <a:xfrm>
              <a:off x="1235086" y="6367623"/>
              <a:ext cx="2881975" cy="400110"/>
            </a:xfrm>
            <a:prstGeom prst="rect">
              <a:avLst/>
            </a:prstGeom>
            <a:noFill/>
          </p:spPr>
          <p:txBody>
            <a:bodyPr wrap="square" rtlCol="0">
              <a:spAutoFit/>
            </a:bodyPr>
            <a:lstStyle/>
            <a:p>
              <a:pPr algn="r"/>
              <a:r>
                <a:rPr lang="en-US" sz="2000" dirty="0"/>
                <a:t>Predicted Season</a:t>
              </a:r>
              <a:endParaRPr lang="el-GR" sz="2000" dirty="0"/>
            </a:p>
          </p:txBody>
        </p:sp>
      </p:grpSp>
      <p:cxnSp>
        <p:nvCxnSpPr>
          <p:cNvPr id="2078" name="Ευθύγραμμο βέλος σύνδεσης 2077">
            <a:extLst>
              <a:ext uri="{FF2B5EF4-FFF2-40B4-BE49-F238E27FC236}">
                <a16:creationId xmlns:a16="http://schemas.microsoft.com/office/drawing/2014/main" id="{1019CBF3-69BA-BD82-E45F-39625C1A0477}"/>
              </a:ext>
            </a:extLst>
          </p:cNvPr>
          <p:cNvCxnSpPr>
            <a:stCxn id="29" idx="2"/>
            <a:endCxn id="2071" idx="3"/>
          </p:cNvCxnSpPr>
          <p:nvPr/>
        </p:nvCxnSpPr>
        <p:spPr>
          <a:xfrm flipH="1" flipV="1">
            <a:off x="3025254" y="4535092"/>
            <a:ext cx="1190112" cy="23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9" name="Ευθύγραμμο βέλος σύνδεσης 2078">
            <a:extLst>
              <a:ext uri="{FF2B5EF4-FFF2-40B4-BE49-F238E27FC236}">
                <a16:creationId xmlns:a16="http://schemas.microsoft.com/office/drawing/2014/main" id="{333787F6-8361-C924-DA14-2BECB07CB647}"/>
              </a:ext>
            </a:extLst>
          </p:cNvPr>
          <p:cNvCxnSpPr>
            <a:cxnSpLocks/>
            <a:stCxn id="30" idx="2"/>
            <a:endCxn id="2072" idx="3"/>
          </p:cNvCxnSpPr>
          <p:nvPr/>
        </p:nvCxnSpPr>
        <p:spPr>
          <a:xfrm flipH="1" flipV="1">
            <a:off x="3025257" y="5049565"/>
            <a:ext cx="1190107" cy="29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2" name="Ευθύγραμμο βέλος σύνδεσης 2081">
            <a:extLst>
              <a:ext uri="{FF2B5EF4-FFF2-40B4-BE49-F238E27FC236}">
                <a16:creationId xmlns:a16="http://schemas.microsoft.com/office/drawing/2014/main" id="{585BF84E-3BFD-4997-357C-115701BF21CC}"/>
              </a:ext>
            </a:extLst>
          </p:cNvPr>
          <p:cNvCxnSpPr>
            <a:cxnSpLocks/>
            <a:stCxn id="31" idx="2"/>
            <a:endCxn id="2073" idx="3"/>
          </p:cNvCxnSpPr>
          <p:nvPr/>
        </p:nvCxnSpPr>
        <p:spPr>
          <a:xfrm flipH="1" flipV="1">
            <a:off x="3025256" y="5559248"/>
            <a:ext cx="1190106" cy="29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5" name="Ευθύγραμμο βέλος σύνδεσης 2084">
            <a:extLst>
              <a:ext uri="{FF2B5EF4-FFF2-40B4-BE49-F238E27FC236}">
                <a16:creationId xmlns:a16="http://schemas.microsoft.com/office/drawing/2014/main" id="{D25DD1B6-49B1-3B15-704C-4B8E03CDF0FC}"/>
              </a:ext>
            </a:extLst>
          </p:cNvPr>
          <p:cNvCxnSpPr>
            <a:cxnSpLocks/>
            <a:stCxn id="2049" idx="2"/>
            <a:endCxn id="2074" idx="3"/>
          </p:cNvCxnSpPr>
          <p:nvPr/>
        </p:nvCxnSpPr>
        <p:spPr>
          <a:xfrm flipH="1" flipV="1">
            <a:off x="3014548" y="6074200"/>
            <a:ext cx="1200814" cy="2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8" name="Ευθύγραμμο βέλος σύνδεσης 2087">
            <a:extLst>
              <a:ext uri="{FF2B5EF4-FFF2-40B4-BE49-F238E27FC236}">
                <a16:creationId xmlns:a16="http://schemas.microsoft.com/office/drawing/2014/main" id="{075790DD-7753-4BE4-DA4F-20EDFA89C7BB}"/>
              </a:ext>
            </a:extLst>
          </p:cNvPr>
          <p:cNvCxnSpPr>
            <a:cxnSpLocks/>
            <a:stCxn id="2048" idx="2"/>
            <a:endCxn id="2075" idx="3"/>
          </p:cNvCxnSpPr>
          <p:nvPr/>
        </p:nvCxnSpPr>
        <p:spPr>
          <a:xfrm flipH="1" flipV="1">
            <a:off x="2943292" y="6583883"/>
            <a:ext cx="1269356" cy="58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04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Algorithms</a:t>
            </a:r>
          </a:p>
        </p:txBody>
      </p:sp>
      <p:grpSp>
        <p:nvGrpSpPr>
          <p:cNvPr id="50" name="Ομάδα 49">
            <a:extLst>
              <a:ext uri="{FF2B5EF4-FFF2-40B4-BE49-F238E27FC236}">
                <a16:creationId xmlns:a16="http://schemas.microsoft.com/office/drawing/2014/main" id="{83469D2A-44BF-BFCC-5E69-720E31B35BCC}"/>
              </a:ext>
            </a:extLst>
          </p:cNvPr>
          <p:cNvGrpSpPr/>
          <p:nvPr/>
        </p:nvGrpSpPr>
        <p:grpSpPr>
          <a:xfrm>
            <a:off x="9427912" y="3434848"/>
            <a:ext cx="2088000" cy="3420000"/>
            <a:chOff x="9476920" y="3142295"/>
            <a:chExt cx="2060879" cy="3715705"/>
          </a:xfrm>
        </p:grpSpPr>
        <p:sp>
          <p:nvSpPr>
            <p:cNvPr id="5" name="Graphic 19">
              <a:extLst>
                <a:ext uri="{FF2B5EF4-FFF2-40B4-BE49-F238E27FC236}">
                  <a16:creationId xmlns:a16="http://schemas.microsoft.com/office/drawing/2014/main" id="{984AA8EE-CBBC-46DD-87D2-2085D3C60029}"/>
                </a:ext>
              </a:extLst>
            </p:cNvPr>
            <p:cNvSpPr/>
            <p:nvPr/>
          </p:nvSpPr>
          <p:spPr>
            <a:xfrm>
              <a:off x="9476920" y="3142295"/>
              <a:ext cx="2060879" cy="3715123"/>
            </a:xfrm>
            <a:custGeom>
              <a:avLst/>
              <a:gdLst>
                <a:gd name="connsiteX0" fmla="*/ 0 w 2327194"/>
                <a:gd name="connsiteY0" fmla="*/ 0 h 3571254"/>
                <a:gd name="connsiteX1" fmla="*/ 2327194 w 2327194"/>
                <a:gd name="connsiteY1" fmla="*/ 0 h 3571254"/>
                <a:gd name="connsiteX2" fmla="*/ 2327194 w 2327194"/>
                <a:gd name="connsiteY2" fmla="*/ 3571255 h 3571254"/>
                <a:gd name="connsiteX3" fmla="*/ 0 w 2327194"/>
                <a:gd name="connsiteY3" fmla="*/ 3571255 h 3571254"/>
              </a:gdLst>
              <a:ahLst/>
              <a:cxnLst>
                <a:cxn ang="0">
                  <a:pos x="connsiteX0" y="connsiteY0"/>
                </a:cxn>
                <a:cxn ang="0">
                  <a:pos x="connsiteX1" y="connsiteY1"/>
                </a:cxn>
                <a:cxn ang="0">
                  <a:pos x="connsiteX2" y="connsiteY2"/>
                </a:cxn>
                <a:cxn ang="0">
                  <a:pos x="connsiteX3" y="connsiteY3"/>
                </a:cxn>
              </a:cxnLst>
              <a:rect l="l" t="t" r="r" b="b"/>
              <a:pathLst>
                <a:path w="2327194" h="3571254">
                  <a:moveTo>
                    <a:pt x="0" y="0"/>
                  </a:moveTo>
                  <a:lnTo>
                    <a:pt x="2327194" y="0"/>
                  </a:lnTo>
                  <a:lnTo>
                    <a:pt x="2327194" y="3571255"/>
                  </a:lnTo>
                  <a:lnTo>
                    <a:pt x="0" y="3571255"/>
                  </a:lnTo>
                  <a:close/>
                </a:path>
              </a:pathLst>
            </a:custGeom>
            <a:solidFill>
              <a:schemeClr val="accent5">
                <a:lumMod val="50000"/>
              </a:schemeClr>
            </a:solidFill>
            <a:ln w="7003" cap="flat">
              <a:noFill/>
              <a:prstDash val="solid"/>
              <a:miter/>
            </a:ln>
          </p:spPr>
          <p:txBody>
            <a:bodyPr rtlCol="0" anchor="ctr"/>
            <a:lstStyle/>
            <a:p>
              <a:endParaRPr lang="en-US"/>
            </a:p>
          </p:txBody>
        </p:sp>
        <p:sp>
          <p:nvSpPr>
            <p:cNvPr id="6" name="Graphic 19">
              <a:extLst>
                <a:ext uri="{FF2B5EF4-FFF2-40B4-BE49-F238E27FC236}">
                  <a16:creationId xmlns:a16="http://schemas.microsoft.com/office/drawing/2014/main" id="{D65ED2B2-9401-4F10-8E2A-35BE6A1F8678}"/>
                </a:ext>
              </a:extLst>
            </p:cNvPr>
            <p:cNvSpPr/>
            <p:nvPr/>
          </p:nvSpPr>
          <p:spPr>
            <a:xfrm>
              <a:off x="10422027" y="3142296"/>
              <a:ext cx="1115710" cy="3715704"/>
            </a:xfrm>
            <a:custGeom>
              <a:avLst/>
              <a:gdLst>
                <a:gd name="connsiteX0" fmla="*/ 0 w 1259886"/>
                <a:gd name="connsiteY0" fmla="*/ 0 h 3571814"/>
                <a:gd name="connsiteX1" fmla="*/ 1259887 w 1259886"/>
                <a:gd name="connsiteY1" fmla="*/ 0 h 3571814"/>
                <a:gd name="connsiteX2" fmla="*/ 1259887 w 1259886"/>
                <a:gd name="connsiteY2" fmla="*/ 3571815 h 3571814"/>
                <a:gd name="connsiteX3" fmla="*/ 0 w 1259886"/>
                <a:gd name="connsiteY3" fmla="*/ 3571815 h 3571814"/>
              </a:gdLst>
              <a:ahLst/>
              <a:cxnLst>
                <a:cxn ang="0">
                  <a:pos x="connsiteX0" y="connsiteY0"/>
                </a:cxn>
                <a:cxn ang="0">
                  <a:pos x="connsiteX1" y="connsiteY1"/>
                </a:cxn>
                <a:cxn ang="0">
                  <a:pos x="connsiteX2" y="connsiteY2"/>
                </a:cxn>
                <a:cxn ang="0">
                  <a:pos x="connsiteX3" y="connsiteY3"/>
                </a:cxn>
              </a:cxnLst>
              <a:rect l="l" t="t" r="r" b="b"/>
              <a:pathLst>
                <a:path w="1259886" h="3571814">
                  <a:moveTo>
                    <a:pt x="0" y="0"/>
                  </a:moveTo>
                  <a:lnTo>
                    <a:pt x="1259887" y="0"/>
                  </a:lnTo>
                  <a:lnTo>
                    <a:pt x="1259887" y="3571815"/>
                  </a:lnTo>
                  <a:lnTo>
                    <a:pt x="0" y="3571815"/>
                  </a:lnTo>
                  <a:close/>
                </a:path>
              </a:pathLst>
            </a:custGeom>
            <a:solidFill>
              <a:schemeClr val="accent5"/>
            </a:solidFill>
            <a:ln w="7003" cap="flat">
              <a:noFill/>
              <a:prstDash val="solid"/>
              <a:miter/>
            </a:ln>
          </p:spPr>
          <p:txBody>
            <a:bodyPr rtlCol="0" anchor="ctr"/>
            <a:lstStyle/>
            <a:p>
              <a:endParaRPr lang="en-US"/>
            </a:p>
          </p:txBody>
        </p:sp>
      </p:grpSp>
      <p:grpSp>
        <p:nvGrpSpPr>
          <p:cNvPr id="49" name="Ομάδα 48">
            <a:extLst>
              <a:ext uri="{FF2B5EF4-FFF2-40B4-BE49-F238E27FC236}">
                <a16:creationId xmlns:a16="http://schemas.microsoft.com/office/drawing/2014/main" id="{9F16F903-84B4-658B-EF5A-B103EF550C38}"/>
              </a:ext>
            </a:extLst>
          </p:cNvPr>
          <p:cNvGrpSpPr/>
          <p:nvPr/>
        </p:nvGrpSpPr>
        <p:grpSpPr>
          <a:xfrm>
            <a:off x="7730046" y="3968983"/>
            <a:ext cx="2088000" cy="2880000"/>
            <a:chOff x="7740256" y="3811188"/>
            <a:chExt cx="2060879" cy="3046811"/>
          </a:xfrm>
          <a:effectLst>
            <a:glow rad="228600">
              <a:schemeClr val="accent4">
                <a:satMod val="175000"/>
                <a:alpha val="40000"/>
              </a:schemeClr>
            </a:glow>
          </a:effectLst>
        </p:grpSpPr>
        <p:sp>
          <p:nvSpPr>
            <p:cNvPr id="7" name="Graphic 19">
              <a:extLst>
                <a:ext uri="{FF2B5EF4-FFF2-40B4-BE49-F238E27FC236}">
                  <a16:creationId xmlns:a16="http://schemas.microsoft.com/office/drawing/2014/main" id="{A7DF16F0-6551-4E07-B0C9-5C47F19FB787}"/>
                </a:ext>
              </a:extLst>
            </p:cNvPr>
            <p:cNvSpPr/>
            <p:nvPr/>
          </p:nvSpPr>
          <p:spPr>
            <a:xfrm>
              <a:off x="7740256" y="3811189"/>
              <a:ext cx="2060879" cy="3046354"/>
            </a:xfrm>
            <a:custGeom>
              <a:avLst/>
              <a:gdLst>
                <a:gd name="connsiteX0" fmla="*/ 0 w 2327194"/>
                <a:gd name="connsiteY0" fmla="*/ 0 h 2816064"/>
                <a:gd name="connsiteX1" fmla="*/ 2327194 w 2327194"/>
                <a:gd name="connsiteY1" fmla="*/ 0 h 2816064"/>
                <a:gd name="connsiteX2" fmla="*/ 2327194 w 2327194"/>
                <a:gd name="connsiteY2" fmla="*/ 2816065 h 2816064"/>
                <a:gd name="connsiteX3" fmla="*/ 0 w 2327194"/>
                <a:gd name="connsiteY3" fmla="*/ 2816065 h 2816064"/>
              </a:gdLst>
              <a:ahLst/>
              <a:cxnLst>
                <a:cxn ang="0">
                  <a:pos x="connsiteX0" y="connsiteY0"/>
                </a:cxn>
                <a:cxn ang="0">
                  <a:pos x="connsiteX1" y="connsiteY1"/>
                </a:cxn>
                <a:cxn ang="0">
                  <a:pos x="connsiteX2" y="connsiteY2"/>
                </a:cxn>
                <a:cxn ang="0">
                  <a:pos x="connsiteX3" y="connsiteY3"/>
                </a:cxn>
              </a:cxnLst>
              <a:rect l="l" t="t" r="r" b="b"/>
              <a:pathLst>
                <a:path w="2327194" h="2816064">
                  <a:moveTo>
                    <a:pt x="0" y="0"/>
                  </a:moveTo>
                  <a:lnTo>
                    <a:pt x="2327194" y="0"/>
                  </a:lnTo>
                  <a:lnTo>
                    <a:pt x="2327194" y="2816065"/>
                  </a:lnTo>
                  <a:lnTo>
                    <a:pt x="0" y="2816065"/>
                  </a:lnTo>
                  <a:close/>
                </a:path>
              </a:pathLst>
            </a:custGeom>
            <a:solidFill>
              <a:schemeClr val="accent4">
                <a:lumMod val="50000"/>
              </a:schemeClr>
            </a:solidFill>
            <a:ln w="38100" cap="flat">
              <a:solidFill>
                <a:schemeClr val="tx1"/>
              </a:solidFill>
              <a:prstDash val="solid"/>
              <a:miter/>
            </a:ln>
          </p:spPr>
          <p:txBody>
            <a:bodyPr rtlCol="0" anchor="ctr"/>
            <a:lstStyle/>
            <a:p>
              <a:endParaRPr lang="en-US"/>
            </a:p>
          </p:txBody>
        </p:sp>
        <p:sp>
          <p:nvSpPr>
            <p:cNvPr id="8" name="Graphic 19">
              <a:extLst>
                <a:ext uri="{FF2B5EF4-FFF2-40B4-BE49-F238E27FC236}">
                  <a16:creationId xmlns:a16="http://schemas.microsoft.com/office/drawing/2014/main" id="{A9FF4E76-9B07-49E8-AC4C-812C952E75EA}"/>
                </a:ext>
              </a:extLst>
            </p:cNvPr>
            <p:cNvSpPr/>
            <p:nvPr/>
          </p:nvSpPr>
          <p:spPr>
            <a:xfrm>
              <a:off x="8685363" y="3811188"/>
              <a:ext cx="1115710" cy="3046811"/>
            </a:xfrm>
            <a:custGeom>
              <a:avLst/>
              <a:gdLst>
                <a:gd name="connsiteX0" fmla="*/ 0 w 1259886"/>
                <a:gd name="connsiteY0" fmla="*/ 0 h 2816485"/>
                <a:gd name="connsiteX1" fmla="*/ 1259887 w 1259886"/>
                <a:gd name="connsiteY1" fmla="*/ 0 h 2816485"/>
                <a:gd name="connsiteX2" fmla="*/ 1259887 w 1259886"/>
                <a:gd name="connsiteY2" fmla="*/ 2816485 h 2816485"/>
                <a:gd name="connsiteX3" fmla="*/ 1 w 1259886"/>
                <a:gd name="connsiteY3" fmla="*/ 2816485 h 2816485"/>
              </a:gdLst>
              <a:ahLst/>
              <a:cxnLst>
                <a:cxn ang="0">
                  <a:pos x="connsiteX0" y="connsiteY0"/>
                </a:cxn>
                <a:cxn ang="0">
                  <a:pos x="connsiteX1" y="connsiteY1"/>
                </a:cxn>
                <a:cxn ang="0">
                  <a:pos x="connsiteX2" y="connsiteY2"/>
                </a:cxn>
                <a:cxn ang="0">
                  <a:pos x="connsiteX3" y="connsiteY3"/>
                </a:cxn>
              </a:cxnLst>
              <a:rect l="l" t="t" r="r" b="b"/>
              <a:pathLst>
                <a:path w="1259886" h="2816485">
                  <a:moveTo>
                    <a:pt x="0" y="0"/>
                  </a:moveTo>
                  <a:lnTo>
                    <a:pt x="1259887" y="0"/>
                  </a:lnTo>
                  <a:lnTo>
                    <a:pt x="1259887" y="2816485"/>
                  </a:lnTo>
                  <a:lnTo>
                    <a:pt x="1" y="2816485"/>
                  </a:lnTo>
                  <a:close/>
                </a:path>
              </a:pathLst>
            </a:custGeom>
            <a:solidFill>
              <a:schemeClr val="accent4"/>
            </a:solidFill>
            <a:ln w="38100" cap="flat">
              <a:solidFill>
                <a:schemeClr val="tx1"/>
              </a:solidFill>
              <a:prstDash val="solid"/>
              <a:miter/>
            </a:ln>
          </p:spPr>
          <p:txBody>
            <a:bodyPr rtlCol="0" anchor="ctr"/>
            <a:lstStyle/>
            <a:p>
              <a:endParaRPr lang="en-US"/>
            </a:p>
          </p:txBody>
        </p:sp>
      </p:grpSp>
      <p:grpSp>
        <p:nvGrpSpPr>
          <p:cNvPr id="48" name="Ομάδα 47">
            <a:extLst>
              <a:ext uri="{FF2B5EF4-FFF2-40B4-BE49-F238E27FC236}">
                <a16:creationId xmlns:a16="http://schemas.microsoft.com/office/drawing/2014/main" id="{F9A0F00D-D458-0887-1200-9BD964946161}"/>
              </a:ext>
            </a:extLst>
          </p:cNvPr>
          <p:cNvGrpSpPr/>
          <p:nvPr/>
        </p:nvGrpSpPr>
        <p:grpSpPr>
          <a:xfrm>
            <a:off x="6034443" y="4515245"/>
            <a:ext cx="2088000" cy="2340000"/>
            <a:chOff x="6033112" y="4478840"/>
            <a:chExt cx="2060879" cy="2379159"/>
          </a:xfrm>
        </p:grpSpPr>
        <p:sp>
          <p:nvSpPr>
            <p:cNvPr id="9" name="Graphic 19">
              <a:extLst>
                <a:ext uri="{FF2B5EF4-FFF2-40B4-BE49-F238E27FC236}">
                  <a16:creationId xmlns:a16="http://schemas.microsoft.com/office/drawing/2014/main" id="{04FF15E2-BD18-4C00-AF4D-805AA4168A2F}"/>
                </a:ext>
              </a:extLst>
            </p:cNvPr>
            <p:cNvSpPr/>
            <p:nvPr/>
          </p:nvSpPr>
          <p:spPr>
            <a:xfrm>
              <a:off x="6033112" y="4478840"/>
              <a:ext cx="2060879" cy="2378755"/>
            </a:xfrm>
            <a:custGeom>
              <a:avLst/>
              <a:gdLst>
                <a:gd name="connsiteX0" fmla="*/ 0 w 2327194"/>
                <a:gd name="connsiteY0" fmla="*/ 0 h 2062205"/>
                <a:gd name="connsiteX1" fmla="*/ 2327195 w 2327194"/>
                <a:gd name="connsiteY1" fmla="*/ 0 h 2062205"/>
                <a:gd name="connsiteX2" fmla="*/ 2327195 w 2327194"/>
                <a:gd name="connsiteY2" fmla="*/ 2062206 h 2062205"/>
                <a:gd name="connsiteX3" fmla="*/ 0 w 2327194"/>
                <a:gd name="connsiteY3" fmla="*/ 2062206 h 2062205"/>
              </a:gdLst>
              <a:ahLst/>
              <a:cxnLst>
                <a:cxn ang="0">
                  <a:pos x="connsiteX0" y="connsiteY0"/>
                </a:cxn>
                <a:cxn ang="0">
                  <a:pos x="connsiteX1" y="connsiteY1"/>
                </a:cxn>
                <a:cxn ang="0">
                  <a:pos x="connsiteX2" y="connsiteY2"/>
                </a:cxn>
                <a:cxn ang="0">
                  <a:pos x="connsiteX3" y="connsiteY3"/>
                </a:cxn>
              </a:cxnLst>
              <a:rect l="l" t="t" r="r" b="b"/>
              <a:pathLst>
                <a:path w="2327194" h="2062205">
                  <a:moveTo>
                    <a:pt x="0" y="0"/>
                  </a:moveTo>
                  <a:lnTo>
                    <a:pt x="2327195" y="0"/>
                  </a:lnTo>
                  <a:lnTo>
                    <a:pt x="2327195" y="2062206"/>
                  </a:lnTo>
                  <a:lnTo>
                    <a:pt x="0" y="2062206"/>
                  </a:lnTo>
                  <a:close/>
                </a:path>
              </a:pathLst>
            </a:custGeom>
            <a:solidFill>
              <a:schemeClr val="accent3">
                <a:lumMod val="50000"/>
              </a:schemeClr>
            </a:solidFill>
            <a:ln w="7003" cap="flat">
              <a:noFill/>
              <a:prstDash val="solid"/>
              <a:miter/>
            </a:ln>
          </p:spPr>
          <p:txBody>
            <a:bodyPr rtlCol="0" anchor="ctr"/>
            <a:lstStyle/>
            <a:p>
              <a:endParaRPr lang="en-US"/>
            </a:p>
          </p:txBody>
        </p:sp>
        <p:sp>
          <p:nvSpPr>
            <p:cNvPr id="10" name="Graphic 19">
              <a:extLst>
                <a:ext uri="{FF2B5EF4-FFF2-40B4-BE49-F238E27FC236}">
                  <a16:creationId xmlns:a16="http://schemas.microsoft.com/office/drawing/2014/main" id="{20E1D09D-9611-4A55-B15F-2B2B8CE6BC92}"/>
                </a:ext>
              </a:extLst>
            </p:cNvPr>
            <p:cNvSpPr/>
            <p:nvPr/>
          </p:nvSpPr>
          <p:spPr>
            <a:xfrm>
              <a:off x="6978218" y="4478840"/>
              <a:ext cx="1115710" cy="2379159"/>
            </a:xfrm>
            <a:custGeom>
              <a:avLst/>
              <a:gdLst>
                <a:gd name="connsiteX0" fmla="*/ 0 w 1259886"/>
                <a:gd name="connsiteY0" fmla="*/ 0 h 2062555"/>
                <a:gd name="connsiteX1" fmla="*/ 1259886 w 1259886"/>
                <a:gd name="connsiteY1" fmla="*/ 0 h 2062555"/>
                <a:gd name="connsiteX2" fmla="*/ 1259886 w 1259886"/>
                <a:gd name="connsiteY2" fmla="*/ 2062556 h 2062555"/>
                <a:gd name="connsiteX3" fmla="*/ 0 w 1259886"/>
                <a:gd name="connsiteY3" fmla="*/ 2062556 h 2062555"/>
              </a:gdLst>
              <a:ahLst/>
              <a:cxnLst>
                <a:cxn ang="0">
                  <a:pos x="connsiteX0" y="connsiteY0"/>
                </a:cxn>
                <a:cxn ang="0">
                  <a:pos x="connsiteX1" y="connsiteY1"/>
                </a:cxn>
                <a:cxn ang="0">
                  <a:pos x="connsiteX2" y="connsiteY2"/>
                </a:cxn>
                <a:cxn ang="0">
                  <a:pos x="connsiteX3" y="connsiteY3"/>
                </a:cxn>
              </a:cxnLst>
              <a:rect l="l" t="t" r="r" b="b"/>
              <a:pathLst>
                <a:path w="1259886" h="2062555">
                  <a:moveTo>
                    <a:pt x="0" y="0"/>
                  </a:moveTo>
                  <a:lnTo>
                    <a:pt x="1259886" y="0"/>
                  </a:lnTo>
                  <a:lnTo>
                    <a:pt x="1259886" y="2062556"/>
                  </a:lnTo>
                  <a:lnTo>
                    <a:pt x="0" y="2062556"/>
                  </a:lnTo>
                  <a:close/>
                </a:path>
              </a:pathLst>
            </a:custGeom>
            <a:solidFill>
              <a:schemeClr val="accent3"/>
            </a:solidFill>
            <a:ln w="7003" cap="flat">
              <a:noFill/>
              <a:prstDash val="solid"/>
              <a:miter/>
            </a:ln>
          </p:spPr>
          <p:txBody>
            <a:bodyPr rtlCol="0" anchor="ctr"/>
            <a:lstStyle/>
            <a:p>
              <a:endParaRPr lang="en-US"/>
            </a:p>
          </p:txBody>
        </p:sp>
      </p:grpSp>
      <p:grpSp>
        <p:nvGrpSpPr>
          <p:cNvPr id="47" name="Ομάδα 46">
            <a:extLst>
              <a:ext uri="{FF2B5EF4-FFF2-40B4-BE49-F238E27FC236}">
                <a16:creationId xmlns:a16="http://schemas.microsoft.com/office/drawing/2014/main" id="{AC8D995C-BD31-95C6-B7F0-71DF117C14BA}"/>
              </a:ext>
            </a:extLst>
          </p:cNvPr>
          <p:cNvGrpSpPr/>
          <p:nvPr/>
        </p:nvGrpSpPr>
        <p:grpSpPr>
          <a:xfrm>
            <a:off x="4272106" y="5060718"/>
            <a:ext cx="2088000" cy="1800000"/>
            <a:chOff x="4225938" y="5055516"/>
            <a:chExt cx="2060879" cy="1802484"/>
          </a:xfrm>
        </p:grpSpPr>
        <p:sp>
          <p:nvSpPr>
            <p:cNvPr id="11" name="Graphic 19">
              <a:extLst>
                <a:ext uri="{FF2B5EF4-FFF2-40B4-BE49-F238E27FC236}">
                  <a16:creationId xmlns:a16="http://schemas.microsoft.com/office/drawing/2014/main" id="{CA3501B2-A93F-43F9-8EEB-3EDFF91F435E}"/>
                </a:ext>
              </a:extLst>
            </p:cNvPr>
            <p:cNvSpPr/>
            <p:nvPr/>
          </p:nvSpPr>
          <p:spPr>
            <a:xfrm>
              <a:off x="4225938" y="5055516"/>
              <a:ext cx="2060879" cy="1802213"/>
            </a:xfrm>
            <a:custGeom>
              <a:avLst/>
              <a:gdLst>
                <a:gd name="connsiteX0" fmla="*/ 0 w 2327194"/>
                <a:gd name="connsiteY0" fmla="*/ 0 h 1409678"/>
                <a:gd name="connsiteX1" fmla="*/ 2327195 w 2327194"/>
                <a:gd name="connsiteY1" fmla="*/ 0 h 1409678"/>
                <a:gd name="connsiteX2" fmla="*/ 2327195 w 2327194"/>
                <a:gd name="connsiteY2" fmla="*/ 1409678 h 1409678"/>
                <a:gd name="connsiteX3" fmla="*/ 0 w 2327194"/>
                <a:gd name="connsiteY3" fmla="*/ 1409678 h 1409678"/>
              </a:gdLst>
              <a:ahLst/>
              <a:cxnLst>
                <a:cxn ang="0">
                  <a:pos x="connsiteX0" y="connsiteY0"/>
                </a:cxn>
                <a:cxn ang="0">
                  <a:pos x="connsiteX1" y="connsiteY1"/>
                </a:cxn>
                <a:cxn ang="0">
                  <a:pos x="connsiteX2" y="connsiteY2"/>
                </a:cxn>
                <a:cxn ang="0">
                  <a:pos x="connsiteX3" y="connsiteY3"/>
                </a:cxn>
              </a:cxnLst>
              <a:rect l="l" t="t" r="r" b="b"/>
              <a:pathLst>
                <a:path w="2327194" h="1409678">
                  <a:moveTo>
                    <a:pt x="0" y="0"/>
                  </a:moveTo>
                  <a:lnTo>
                    <a:pt x="2327195" y="0"/>
                  </a:lnTo>
                  <a:lnTo>
                    <a:pt x="2327195" y="1409678"/>
                  </a:lnTo>
                  <a:lnTo>
                    <a:pt x="0" y="1409678"/>
                  </a:lnTo>
                  <a:close/>
                </a:path>
              </a:pathLst>
            </a:custGeom>
            <a:solidFill>
              <a:schemeClr val="accent2">
                <a:lumMod val="50000"/>
              </a:schemeClr>
            </a:solidFill>
            <a:ln w="7003" cap="flat">
              <a:noFill/>
              <a:prstDash val="solid"/>
              <a:miter/>
            </a:ln>
          </p:spPr>
          <p:txBody>
            <a:bodyPr rtlCol="0" anchor="ctr"/>
            <a:lstStyle/>
            <a:p>
              <a:endParaRPr lang="en-US"/>
            </a:p>
          </p:txBody>
        </p:sp>
        <p:sp>
          <p:nvSpPr>
            <p:cNvPr id="12" name="Graphic 19">
              <a:extLst>
                <a:ext uri="{FF2B5EF4-FFF2-40B4-BE49-F238E27FC236}">
                  <a16:creationId xmlns:a16="http://schemas.microsoft.com/office/drawing/2014/main" id="{77E1F3A0-B636-427D-841A-914801AC4A21}"/>
                </a:ext>
              </a:extLst>
            </p:cNvPr>
            <p:cNvSpPr/>
            <p:nvPr/>
          </p:nvSpPr>
          <p:spPr>
            <a:xfrm>
              <a:off x="5171044" y="5055517"/>
              <a:ext cx="1115710" cy="1802483"/>
            </a:xfrm>
            <a:custGeom>
              <a:avLst/>
              <a:gdLst>
                <a:gd name="connsiteX0" fmla="*/ 0 w 1259886"/>
                <a:gd name="connsiteY0" fmla="*/ 0 h 1409888"/>
                <a:gd name="connsiteX1" fmla="*/ 1259887 w 1259886"/>
                <a:gd name="connsiteY1" fmla="*/ 0 h 1409888"/>
                <a:gd name="connsiteX2" fmla="*/ 1259887 w 1259886"/>
                <a:gd name="connsiteY2" fmla="*/ 1409888 h 1409888"/>
                <a:gd name="connsiteX3" fmla="*/ 0 w 1259886"/>
                <a:gd name="connsiteY3" fmla="*/ 1409888 h 1409888"/>
              </a:gdLst>
              <a:ahLst/>
              <a:cxnLst>
                <a:cxn ang="0">
                  <a:pos x="connsiteX0" y="connsiteY0"/>
                </a:cxn>
                <a:cxn ang="0">
                  <a:pos x="connsiteX1" y="connsiteY1"/>
                </a:cxn>
                <a:cxn ang="0">
                  <a:pos x="connsiteX2" y="connsiteY2"/>
                </a:cxn>
                <a:cxn ang="0">
                  <a:pos x="connsiteX3" y="connsiteY3"/>
                </a:cxn>
              </a:cxnLst>
              <a:rect l="l" t="t" r="r" b="b"/>
              <a:pathLst>
                <a:path w="1259886" h="1409888">
                  <a:moveTo>
                    <a:pt x="0" y="0"/>
                  </a:moveTo>
                  <a:lnTo>
                    <a:pt x="1259887" y="0"/>
                  </a:lnTo>
                  <a:lnTo>
                    <a:pt x="1259887" y="1409888"/>
                  </a:lnTo>
                  <a:lnTo>
                    <a:pt x="0" y="1409888"/>
                  </a:lnTo>
                  <a:close/>
                </a:path>
              </a:pathLst>
            </a:custGeom>
            <a:solidFill>
              <a:schemeClr val="accent2"/>
            </a:solidFill>
            <a:ln w="7003" cap="flat">
              <a:noFill/>
              <a:prstDash val="solid"/>
              <a:miter/>
            </a:ln>
          </p:spPr>
          <p:txBody>
            <a:bodyPr rtlCol="0" anchor="ctr"/>
            <a:lstStyle/>
            <a:p>
              <a:endParaRPr lang="en-US"/>
            </a:p>
          </p:txBody>
        </p:sp>
      </p:grpSp>
      <p:grpSp>
        <p:nvGrpSpPr>
          <p:cNvPr id="45" name="Ομάδα 44">
            <a:extLst>
              <a:ext uri="{FF2B5EF4-FFF2-40B4-BE49-F238E27FC236}">
                <a16:creationId xmlns:a16="http://schemas.microsoft.com/office/drawing/2014/main" id="{EB84A260-D705-3914-8AB0-101F31D812F8}"/>
              </a:ext>
            </a:extLst>
          </p:cNvPr>
          <p:cNvGrpSpPr/>
          <p:nvPr/>
        </p:nvGrpSpPr>
        <p:grpSpPr>
          <a:xfrm>
            <a:off x="2467812" y="5588693"/>
            <a:ext cx="2088000" cy="1260000"/>
            <a:chOff x="2465149" y="5611975"/>
            <a:chExt cx="2060879" cy="1246025"/>
          </a:xfrm>
        </p:grpSpPr>
        <p:sp>
          <p:nvSpPr>
            <p:cNvPr id="13" name="Graphic 19">
              <a:extLst>
                <a:ext uri="{FF2B5EF4-FFF2-40B4-BE49-F238E27FC236}">
                  <a16:creationId xmlns:a16="http://schemas.microsoft.com/office/drawing/2014/main" id="{C4D633BC-ADC1-4F93-8121-2318587D0229}"/>
                </a:ext>
              </a:extLst>
            </p:cNvPr>
            <p:cNvSpPr/>
            <p:nvPr/>
          </p:nvSpPr>
          <p:spPr>
            <a:xfrm>
              <a:off x="2465149" y="5611975"/>
              <a:ext cx="2060879" cy="1245799"/>
            </a:xfrm>
            <a:custGeom>
              <a:avLst/>
              <a:gdLst>
                <a:gd name="connsiteX0" fmla="*/ 0 w 2327194"/>
                <a:gd name="connsiteY0" fmla="*/ 0 h 782851"/>
                <a:gd name="connsiteX1" fmla="*/ 2327195 w 2327194"/>
                <a:gd name="connsiteY1" fmla="*/ 0 h 782851"/>
                <a:gd name="connsiteX2" fmla="*/ 2327195 w 2327194"/>
                <a:gd name="connsiteY2" fmla="*/ 782851 h 782851"/>
                <a:gd name="connsiteX3" fmla="*/ 0 w 2327194"/>
                <a:gd name="connsiteY3" fmla="*/ 782851 h 782851"/>
              </a:gdLst>
              <a:ahLst/>
              <a:cxnLst>
                <a:cxn ang="0">
                  <a:pos x="connsiteX0" y="connsiteY0"/>
                </a:cxn>
                <a:cxn ang="0">
                  <a:pos x="connsiteX1" y="connsiteY1"/>
                </a:cxn>
                <a:cxn ang="0">
                  <a:pos x="connsiteX2" y="connsiteY2"/>
                </a:cxn>
                <a:cxn ang="0">
                  <a:pos x="connsiteX3" y="connsiteY3"/>
                </a:cxn>
              </a:cxnLst>
              <a:rect l="l" t="t" r="r" b="b"/>
              <a:pathLst>
                <a:path w="2327194" h="782851">
                  <a:moveTo>
                    <a:pt x="0" y="0"/>
                  </a:moveTo>
                  <a:lnTo>
                    <a:pt x="2327195" y="0"/>
                  </a:lnTo>
                  <a:lnTo>
                    <a:pt x="2327195" y="782851"/>
                  </a:lnTo>
                  <a:lnTo>
                    <a:pt x="0" y="782851"/>
                  </a:lnTo>
                  <a:close/>
                </a:path>
              </a:pathLst>
            </a:custGeom>
            <a:solidFill>
              <a:schemeClr val="accent6">
                <a:lumMod val="50000"/>
              </a:schemeClr>
            </a:solidFill>
            <a:ln w="7003" cap="flat">
              <a:noFill/>
              <a:prstDash val="solid"/>
              <a:miter/>
            </a:ln>
          </p:spPr>
          <p:txBody>
            <a:bodyPr rtlCol="0" anchor="ctr"/>
            <a:lstStyle/>
            <a:p>
              <a:endParaRPr lang="en-US"/>
            </a:p>
          </p:txBody>
        </p:sp>
        <p:sp>
          <p:nvSpPr>
            <p:cNvPr id="14" name="Graphic 19">
              <a:extLst>
                <a:ext uri="{FF2B5EF4-FFF2-40B4-BE49-F238E27FC236}">
                  <a16:creationId xmlns:a16="http://schemas.microsoft.com/office/drawing/2014/main" id="{DCA1D0D5-A67A-434A-B931-B7AD1671EB83}"/>
                </a:ext>
              </a:extLst>
            </p:cNvPr>
            <p:cNvSpPr/>
            <p:nvPr/>
          </p:nvSpPr>
          <p:spPr>
            <a:xfrm>
              <a:off x="3410255" y="5611976"/>
              <a:ext cx="1115710" cy="1246024"/>
            </a:xfrm>
            <a:custGeom>
              <a:avLst/>
              <a:gdLst>
                <a:gd name="connsiteX0" fmla="*/ 0 w 1259886"/>
                <a:gd name="connsiteY0" fmla="*/ 0 h 782991"/>
                <a:gd name="connsiteX1" fmla="*/ 1259887 w 1259886"/>
                <a:gd name="connsiteY1" fmla="*/ 0 h 782991"/>
                <a:gd name="connsiteX2" fmla="*/ 1259887 w 1259886"/>
                <a:gd name="connsiteY2" fmla="*/ 782991 h 782991"/>
                <a:gd name="connsiteX3" fmla="*/ 0 w 1259886"/>
                <a:gd name="connsiteY3" fmla="*/ 782991 h 782991"/>
              </a:gdLst>
              <a:ahLst/>
              <a:cxnLst>
                <a:cxn ang="0">
                  <a:pos x="connsiteX0" y="connsiteY0"/>
                </a:cxn>
                <a:cxn ang="0">
                  <a:pos x="connsiteX1" y="connsiteY1"/>
                </a:cxn>
                <a:cxn ang="0">
                  <a:pos x="connsiteX2" y="connsiteY2"/>
                </a:cxn>
                <a:cxn ang="0">
                  <a:pos x="connsiteX3" y="connsiteY3"/>
                </a:cxn>
              </a:cxnLst>
              <a:rect l="l" t="t" r="r" b="b"/>
              <a:pathLst>
                <a:path w="1259886" h="782991">
                  <a:moveTo>
                    <a:pt x="0" y="0"/>
                  </a:moveTo>
                  <a:lnTo>
                    <a:pt x="1259887" y="0"/>
                  </a:lnTo>
                  <a:lnTo>
                    <a:pt x="1259887" y="782991"/>
                  </a:lnTo>
                  <a:lnTo>
                    <a:pt x="0" y="782991"/>
                  </a:lnTo>
                  <a:close/>
                </a:path>
              </a:pathLst>
            </a:custGeom>
            <a:solidFill>
              <a:schemeClr val="accent6"/>
            </a:solidFill>
            <a:ln w="7003" cap="flat">
              <a:no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8A491B58-ADF9-43AB-9483-C1B507771A3F}"/>
              </a:ext>
            </a:extLst>
          </p:cNvPr>
          <p:cNvSpPr txBox="1"/>
          <p:nvPr/>
        </p:nvSpPr>
        <p:spPr>
          <a:xfrm>
            <a:off x="10545834" y="3434848"/>
            <a:ext cx="800219" cy="3413616"/>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K-Means </a:t>
            </a:r>
          </a:p>
          <a:p>
            <a:pPr algn="ctr"/>
            <a:r>
              <a:rPr lang="en-US" altLang="ko-KR" sz="2000" b="1" dirty="0">
                <a:effectLst>
                  <a:outerShdw blurRad="38100" dist="38100" dir="2700000" algn="tl">
                    <a:srgbClr val="000000">
                      <a:alpha val="43137"/>
                    </a:srgbClr>
                  </a:outerShdw>
                </a:effectLst>
                <a:cs typeface="Arial" pitchFamily="34" charset="0"/>
              </a:rPr>
              <a:t>Clustering</a:t>
            </a:r>
            <a:endParaRPr lang="ko-KR" altLang="en-US" sz="2000" b="1" dirty="0">
              <a:effectLst>
                <a:outerShdw blurRad="38100" dist="38100" dir="2700000" algn="tl">
                  <a:srgbClr val="000000">
                    <a:alpha val="43137"/>
                  </a:srgbClr>
                </a:outerShdw>
              </a:effectLst>
              <a:cs typeface="Arial" pitchFamily="34" charset="0"/>
            </a:endParaRPr>
          </a:p>
        </p:txBody>
      </p:sp>
      <p:sp>
        <p:nvSpPr>
          <p:cNvPr id="22" name="TextBox 21">
            <a:extLst>
              <a:ext uri="{FF2B5EF4-FFF2-40B4-BE49-F238E27FC236}">
                <a16:creationId xmlns:a16="http://schemas.microsoft.com/office/drawing/2014/main" id="{A1A9EBAF-07AF-41BD-95B8-668F6828B0A6}"/>
              </a:ext>
            </a:extLst>
          </p:cNvPr>
          <p:cNvSpPr txBox="1"/>
          <p:nvPr/>
        </p:nvSpPr>
        <p:spPr>
          <a:xfrm>
            <a:off x="8857388" y="4014480"/>
            <a:ext cx="800219" cy="2885912"/>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EfficientNetV2-S </a:t>
            </a:r>
          </a:p>
          <a:p>
            <a:pPr algn="ctr"/>
            <a:r>
              <a:rPr lang="en-US" altLang="ko-KR" sz="2000" b="1" dirty="0">
                <a:effectLst>
                  <a:outerShdw blurRad="38100" dist="38100" dir="2700000" algn="tl">
                    <a:srgbClr val="000000">
                      <a:alpha val="43137"/>
                    </a:srgbClr>
                  </a:outerShdw>
                </a:effectLst>
                <a:cs typeface="Arial" pitchFamily="34" charset="0"/>
              </a:rPr>
              <a:t>CNN</a:t>
            </a:r>
            <a:endParaRPr lang="ko-KR" altLang="en-US" sz="2000" b="1" dirty="0">
              <a:effectLst>
                <a:outerShdw blurRad="38100" dist="38100" dir="2700000" algn="tl">
                  <a:srgbClr val="000000">
                    <a:alpha val="43137"/>
                  </a:srgbClr>
                </a:outerShdw>
              </a:effectLst>
              <a:cs typeface="Arial" pitchFamily="34" charset="0"/>
            </a:endParaRPr>
          </a:p>
        </p:txBody>
      </p:sp>
      <p:sp>
        <p:nvSpPr>
          <p:cNvPr id="25" name="TextBox 24">
            <a:extLst>
              <a:ext uri="{FF2B5EF4-FFF2-40B4-BE49-F238E27FC236}">
                <a16:creationId xmlns:a16="http://schemas.microsoft.com/office/drawing/2014/main" id="{3EABA0D2-D704-4063-B606-F0B892235FAD}"/>
              </a:ext>
            </a:extLst>
          </p:cNvPr>
          <p:cNvSpPr txBox="1"/>
          <p:nvPr/>
        </p:nvSpPr>
        <p:spPr>
          <a:xfrm>
            <a:off x="7151810" y="4520535"/>
            <a:ext cx="800219" cy="2346296"/>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ResNet50 </a:t>
            </a:r>
          </a:p>
          <a:p>
            <a:pPr algn="ctr"/>
            <a:r>
              <a:rPr lang="en-US" altLang="ko-KR" sz="2000" b="1" dirty="0">
                <a:effectLst>
                  <a:outerShdw blurRad="38100" dist="38100" dir="2700000" algn="tl">
                    <a:srgbClr val="000000">
                      <a:alpha val="43137"/>
                    </a:srgbClr>
                  </a:outerShdw>
                </a:effectLst>
                <a:cs typeface="Arial" pitchFamily="34" charset="0"/>
              </a:rPr>
              <a:t>CNN</a:t>
            </a:r>
            <a:endParaRPr lang="ko-KR" altLang="en-US" sz="2000" b="1" dirty="0">
              <a:effectLst>
                <a:outerShdw blurRad="38100" dist="38100" dir="2700000" algn="tl">
                  <a:srgbClr val="000000">
                    <a:alpha val="43137"/>
                  </a:srgbClr>
                </a:outerShdw>
              </a:effectLst>
              <a:cs typeface="Arial" pitchFamily="34" charset="0"/>
            </a:endParaRPr>
          </a:p>
        </p:txBody>
      </p:sp>
      <p:sp>
        <p:nvSpPr>
          <p:cNvPr id="28" name="TextBox 27">
            <a:extLst>
              <a:ext uri="{FF2B5EF4-FFF2-40B4-BE49-F238E27FC236}">
                <a16:creationId xmlns:a16="http://schemas.microsoft.com/office/drawing/2014/main" id="{30BABDB3-D8B4-4E94-9C62-3FE8A0820984}"/>
              </a:ext>
            </a:extLst>
          </p:cNvPr>
          <p:cNvSpPr txBox="1"/>
          <p:nvPr/>
        </p:nvSpPr>
        <p:spPr>
          <a:xfrm>
            <a:off x="5240848" y="5102839"/>
            <a:ext cx="1107996" cy="1797553"/>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Passive Aggressive Classifier</a:t>
            </a:r>
            <a:endParaRPr lang="ko-KR" altLang="en-US" sz="2000" b="1" dirty="0">
              <a:effectLst>
                <a:outerShdw blurRad="38100" dist="38100" dir="2700000" algn="tl">
                  <a:srgbClr val="000000">
                    <a:alpha val="43137"/>
                  </a:srgbClr>
                </a:outerShdw>
              </a:effectLst>
              <a:cs typeface="Arial" pitchFamily="34" charset="0"/>
            </a:endParaRPr>
          </a:p>
        </p:txBody>
      </p:sp>
      <p:grpSp>
        <p:nvGrpSpPr>
          <p:cNvPr id="30" name="Ομάδα 29">
            <a:extLst>
              <a:ext uri="{FF2B5EF4-FFF2-40B4-BE49-F238E27FC236}">
                <a16:creationId xmlns:a16="http://schemas.microsoft.com/office/drawing/2014/main" id="{24606D0B-5773-C3C9-6073-5ECE8ECE5A07}"/>
              </a:ext>
            </a:extLst>
          </p:cNvPr>
          <p:cNvGrpSpPr/>
          <p:nvPr/>
        </p:nvGrpSpPr>
        <p:grpSpPr>
          <a:xfrm>
            <a:off x="721828" y="6133110"/>
            <a:ext cx="2088000" cy="720000"/>
            <a:chOff x="-16327" y="3975206"/>
            <a:chExt cx="2077147" cy="828001"/>
          </a:xfrm>
        </p:grpSpPr>
        <p:sp>
          <p:nvSpPr>
            <p:cNvPr id="3" name="Graphic 19">
              <a:extLst>
                <a:ext uri="{FF2B5EF4-FFF2-40B4-BE49-F238E27FC236}">
                  <a16:creationId xmlns:a16="http://schemas.microsoft.com/office/drawing/2014/main" id="{F45DC6E9-FCEF-44E2-5E04-B15569C16C9B}"/>
                </a:ext>
              </a:extLst>
            </p:cNvPr>
            <p:cNvSpPr/>
            <p:nvPr/>
          </p:nvSpPr>
          <p:spPr>
            <a:xfrm>
              <a:off x="-16327" y="3975207"/>
              <a:ext cx="2060879" cy="828000"/>
            </a:xfrm>
            <a:custGeom>
              <a:avLst/>
              <a:gdLst>
                <a:gd name="connsiteX0" fmla="*/ 0 w 2327194"/>
                <a:gd name="connsiteY0" fmla="*/ 0 h 782851"/>
                <a:gd name="connsiteX1" fmla="*/ 2327195 w 2327194"/>
                <a:gd name="connsiteY1" fmla="*/ 0 h 782851"/>
                <a:gd name="connsiteX2" fmla="*/ 2327195 w 2327194"/>
                <a:gd name="connsiteY2" fmla="*/ 782851 h 782851"/>
                <a:gd name="connsiteX3" fmla="*/ 0 w 2327194"/>
                <a:gd name="connsiteY3" fmla="*/ 782851 h 782851"/>
              </a:gdLst>
              <a:ahLst/>
              <a:cxnLst>
                <a:cxn ang="0">
                  <a:pos x="connsiteX0" y="connsiteY0"/>
                </a:cxn>
                <a:cxn ang="0">
                  <a:pos x="connsiteX1" y="connsiteY1"/>
                </a:cxn>
                <a:cxn ang="0">
                  <a:pos x="connsiteX2" y="connsiteY2"/>
                </a:cxn>
                <a:cxn ang="0">
                  <a:pos x="connsiteX3" y="connsiteY3"/>
                </a:cxn>
              </a:cxnLst>
              <a:rect l="l" t="t" r="r" b="b"/>
              <a:pathLst>
                <a:path w="2327194" h="782851">
                  <a:moveTo>
                    <a:pt x="0" y="0"/>
                  </a:moveTo>
                  <a:lnTo>
                    <a:pt x="2327195" y="0"/>
                  </a:lnTo>
                  <a:lnTo>
                    <a:pt x="2327195" y="782851"/>
                  </a:lnTo>
                  <a:lnTo>
                    <a:pt x="0" y="782851"/>
                  </a:lnTo>
                  <a:close/>
                </a:path>
              </a:pathLst>
            </a:custGeom>
            <a:solidFill>
              <a:schemeClr val="accent1">
                <a:lumMod val="50000"/>
              </a:schemeClr>
            </a:solidFill>
            <a:ln w="7003" cap="flat">
              <a:noFill/>
              <a:prstDash val="solid"/>
              <a:miter/>
            </a:ln>
          </p:spPr>
          <p:txBody>
            <a:bodyPr rtlCol="0" anchor="ctr"/>
            <a:lstStyle/>
            <a:p>
              <a:endParaRPr lang="en-US"/>
            </a:p>
          </p:txBody>
        </p:sp>
        <p:sp>
          <p:nvSpPr>
            <p:cNvPr id="4" name="Graphic 19">
              <a:extLst>
                <a:ext uri="{FF2B5EF4-FFF2-40B4-BE49-F238E27FC236}">
                  <a16:creationId xmlns:a16="http://schemas.microsoft.com/office/drawing/2014/main" id="{57C4DA63-EEFF-F4DD-A57C-BA50BA4D2ACD}"/>
                </a:ext>
              </a:extLst>
            </p:cNvPr>
            <p:cNvSpPr/>
            <p:nvPr/>
          </p:nvSpPr>
          <p:spPr>
            <a:xfrm>
              <a:off x="945110" y="3975206"/>
              <a:ext cx="1115710" cy="828001"/>
            </a:xfrm>
            <a:custGeom>
              <a:avLst/>
              <a:gdLst>
                <a:gd name="connsiteX0" fmla="*/ 0 w 1259886"/>
                <a:gd name="connsiteY0" fmla="*/ 0 h 782991"/>
                <a:gd name="connsiteX1" fmla="*/ 1259887 w 1259886"/>
                <a:gd name="connsiteY1" fmla="*/ 0 h 782991"/>
                <a:gd name="connsiteX2" fmla="*/ 1259887 w 1259886"/>
                <a:gd name="connsiteY2" fmla="*/ 782991 h 782991"/>
                <a:gd name="connsiteX3" fmla="*/ 0 w 1259886"/>
                <a:gd name="connsiteY3" fmla="*/ 782991 h 782991"/>
              </a:gdLst>
              <a:ahLst/>
              <a:cxnLst>
                <a:cxn ang="0">
                  <a:pos x="connsiteX0" y="connsiteY0"/>
                </a:cxn>
                <a:cxn ang="0">
                  <a:pos x="connsiteX1" y="connsiteY1"/>
                </a:cxn>
                <a:cxn ang="0">
                  <a:pos x="connsiteX2" y="connsiteY2"/>
                </a:cxn>
                <a:cxn ang="0">
                  <a:pos x="connsiteX3" y="connsiteY3"/>
                </a:cxn>
              </a:cxnLst>
              <a:rect l="l" t="t" r="r" b="b"/>
              <a:pathLst>
                <a:path w="1259886" h="782991">
                  <a:moveTo>
                    <a:pt x="0" y="0"/>
                  </a:moveTo>
                  <a:lnTo>
                    <a:pt x="1259887" y="0"/>
                  </a:lnTo>
                  <a:lnTo>
                    <a:pt x="1259887" y="782991"/>
                  </a:lnTo>
                  <a:lnTo>
                    <a:pt x="0" y="782991"/>
                  </a:lnTo>
                  <a:close/>
                </a:path>
              </a:pathLst>
            </a:custGeom>
            <a:solidFill>
              <a:schemeClr val="accent1"/>
            </a:solidFill>
            <a:ln w="7003" cap="flat">
              <a:noFill/>
              <a:prstDash val="solid"/>
              <a:miter/>
            </a:ln>
          </p:spPr>
          <p:txBody>
            <a:bodyPr rtlCol="0" anchor="ctr"/>
            <a:lstStyle/>
            <a:p>
              <a:endParaRPr lang="en-US"/>
            </a:p>
          </p:txBody>
        </p:sp>
      </p:grpSp>
      <p:sp>
        <p:nvSpPr>
          <p:cNvPr id="31" name="TextBox 30">
            <a:extLst>
              <a:ext uri="{FF2B5EF4-FFF2-40B4-BE49-F238E27FC236}">
                <a16:creationId xmlns:a16="http://schemas.microsoft.com/office/drawing/2014/main" id="{85E6E406-7798-4E30-9F7A-0EEBEFCBBED9}"/>
              </a:ext>
            </a:extLst>
          </p:cNvPr>
          <p:cNvSpPr txBox="1"/>
          <p:nvPr/>
        </p:nvSpPr>
        <p:spPr>
          <a:xfrm>
            <a:off x="3587714" y="5588693"/>
            <a:ext cx="800219" cy="1278138"/>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SGD Classifier</a:t>
            </a:r>
            <a:endParaRPr lang="ko-KR" altLang="en-US" sz="2000" b="1" dirty="0">
              <a:effectLst>
                <a:outerShdw blurRad="38100" dist="38100" dir="2700000" algn="tl">
                  <a:srgbClr val="000000">
                    <a:alpha val="43137"/>
                  </a:srgbClr>
                </a:outerShdw>
              </a:effectLst>
              <a:cs typeface="Arial" pitchFamily="34" charset="0"/>
            </a:endParaRPr>
          </a:p>
        </p:txBody>
      </p:sp>
      <p:grpSp>
        <p:nvGrpSpPr>
          <p:cNvPr id="33" name="Group 32">
            <a:extLst>
              <a:ext uri="{FF2B5EF4-FFF2-40B4-BE49-F238E27FC236}">
                <a16:creationId xmlns:a16="http://schemas.microsoft.com/office/drawing/2014/main" id="{719DB954-3C8D-4B1A-91C3-94D96ABA3819}"/>
              </a:ext>
            </a:extLst>
          </p:cNvPr>
          <p:cNvGrpSpPr/>
          <p:nvPr/>
        </p:nvGrpSpPr>
        <p:grpSpPr>
          <a:xfrm>
            <a:off x="6987035" y="222048"/>
            <a:ext cx="2212156" cy="4292800"/>
            <a:chOff x="1455536" y="1562473"/>
            <a:chExt cx="2349402" cy="4559132"/>
          </a:xfrm>
        </p:grpSpPr>
        <p:sp>
          <p:nvSpPr>
            <p:cNvPr id="34" name="Graphic 19">
              <a:extLst>
                <a:ext uri="{FF2B5EF4-FFF2-40B4-BE49-F238E27FC236}">
                  <a16:creationId xmlns:a16="http://schemas.microsoft.com/office/drawing/2014/main" id="{91B5CD91-2822-4F90-ACCC-EE94C4CE55C2}"/>
                </a:ext>
              </a:extLst>
            </p:cNvPr>
            <p:cNvSpPr/>
            <p:nvPr/>
          </p:nvSpPr>
          <p:spPr>
            <a:xfrm>
              <a:off x="1826011" y="2127782"/>
              <a:ext cx="1762349" cy="3800421"/>
            </a:xfrm>
            <a:custGeom>
              <a:avLst/>
              <a:gdLst>
                <a:gd name="connsiteX0" fmla="*/ 1793926 w 1873832"/>
                <a:gd name="connsiteY0" fmla="*/ 2294684 h 4040829"/>
                <a:gd name="connsiteX1" fmla="*/ 1448124 w 1873832"/>
                <a:gd name="connsiteY1" fmla="*/ 1896851 h 4040829"/>
                <a:gd name="connsiteX2" fmla="*/ 1430407 w 1873832"/>
                <a:gd name="connsiteY2" fmla="*/ 1841668 h 4040829"/>
                <a:gd name="connsiteX3" fmla="*/ 1529217 w 1873832"/>
                <a:gd name="connsiteY3" fmla="*/ 1582702 h 4040829"/>
                <a:gd name="connsiteX4" fmla="*/ 1608070 w 1873832"/>
                <a:gd name="connsiteY4" fmla="*/ 1596217 h 4040829"/>
                <a:gd name="connsiteX5" fmla="*/ 1628658 w 1873832"/>
                <a:gd name="connsiteY5" fmla="*/ 1599789 h 4040829"/>
                <a:gd name="connsiteX6" fmla="*/ 1717664 w 1873832"/>
                <a:gd name="connsiteY6" fmla="*/ 1576189 h 4040829"/>
                <a:gd name="connsiteX7" fmla="*/ 1780830 w 1873832"/>
                <a:gd name="connsiteY7" fmla="*/ 1437532 h 4040829"/>
                <a:gd name="connsiteX8" fmla="*/ 1765144 w 1873832"/>
                <a:gd name="connsiteY8" fmla="*/ 1386341 h 4040829"/>
                <a:gd name="connsiteX9" fmla="*/ 1594624 w 1873832"/>
                <a:gd name="connsiteY9" fmla="*/ 1298455 h 4040829"/>
                <a:gd name="connsiteX10" fmla="*/ 1563671 w 1873832"/>
                <a:gd name="connsiteY10" fmla="*/ 1247895 h 4040829"/>
                <a:gd name="connsiteX11" fmla="*/ 1554778 w 1873832"/>
                <a:gd name="connsiteY11" fmla="*/ 968970 h 4040829"/>
                <a:gd name="connsiteX12" fmla="*/ 1439580 w 1873832"/>
                <a:gd name="connsiteY12" fmla="*/ 309860 h 4040829"/>
                <a:gd name="connsiteX13" fmla="*/ 1188387 w 1873832"/>
                <a:gd name="connsiteY13" fmla="*/ 8036 h 4040829"/>
                <a:gd name="connsiteX14" fmla="*/ 996789 w 1873832"/>
                <a:gd name="connsiteY14" fmla="*/ 135418 h 4040829"/>
                <a:gd name="connsiteX15" fmla="*/ 784182 w 1873832"/>
                <a:gd name="connsiteY15" fmla="*/ 370575 h 4040829"/>
                <a:gd name="connsiteX16" fmla="*/ 492372 w 1873832"/>
                <a:gd name="connsiteY16" fmla="*/ 972962 h 4040829"/>
                <a:gd name="connsiteX17" fmla="*/ 405046 w 1873832"/>
                <a:gd name="connsiteY17" fmla="*/ 1477029 h 4040829"/>
                <a:gd name="connsiteX18" fmla="*/ 382497 w 1873832"/>
                <a:gd name="connsiteY18" fmla="*/ 1727451 h 4040829"/>
                <a:gd name="connsiteX19" fmla="*/ 415550 w 1873832"/>
                <a:gd name="connsiteY19" fmla="*/ 1767158 h 4040829"/>
                <a:gd name="connsiteX20" fmla="*/ 661071 w 1873832"/>
                <a:gd name="connsiteY20" fmla="*/ 1823461 h 4040829"/>
                <a:gd name="connsiteX21" fmla="*/ 686982 w 1873832"/>
                <a:gd name="connsiteY21" fmla="*/ 1857215 h 4040829"/>
                <a:gd name="connsiteX22" fmla="*/ 0 w 1873832"/>
                <a:gd name="connsiteY22" fmla="*/ 3895331 h 4040829"/>
                <a:gd name="connsiteX23" fmla="*/ 28712 w 1873832"/>
                <a:gd name="connsiteY23" fmla="*/ 3922922 h 4040829"/>
                <a:gd name="connsiteX24" fmla="*/ 328785 w 1873832"/>
                <a:gd name="connsiteY24" fmla="*/ 4035038 h 4040829"/>
                <a:gd name="connsiteX25" fmla="*/ 374093 w 1873832"/>
                <a:gd name="connsiteY25" fmla="*/ 4031256 h 4040829"/>
                <a:gd name="connsiteX26" fmla="*/ 983273 w 1873832"/>
                <a:gd name="connsiteY26" fmla="*/ 2178576 h 4040829"/>
                <a:gd name="connsiteX27" fmla="*/ 1461359 w 1873832"/>
                <a:gd name="connsiteY27" fmla="*/ 2493986 h 4040829"/>
                <a:gd name="connsiteX28" fmla="*/ 1475645 w 1873832"/>
                <a:gd name="connsiteY28" fmla="*/ 2555541 h 4040829"/>
                <a:gd name="connsiteX29" fmla="*/ 1076131 w 1873832"/>
                <a:gd name="connsiteY29" fmla="*/ 3212060 h 4040829"/>
                <a:gd name="connsiteX30" fmla="*/ 1346652 w 1873832"/>
                <a:gd name="connsiteY30" fmla="*/ 3413043 h 4040829"/>
                <a:gd name="connsiteX31" fmla="*/ 1621865 w 1873832"/>
                <a:gd name="connsiteY31" fmla="*/ 2963388 h 4040829"/>
                <a:gd name="connsiteX32" fmla="*/ 1812833 w 1873832"/>
                <a:gd name="connsiteY32" fmla="*/ 2654492 h 4040829"/>
                <a:gd name="connsiteX33" fmla="*/ 1864515 w 1873832"/>
                <a:gd name="connsiteY33" fmla="*/ 2532712 h 4040829"/>
                <a:gd name="connsiteX34" fmla="*/ 1793926 w 1873832"/>
                <a:gd name="connsiteY34" fmla="*/ 2294684 h 40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73832" h="4040829">
                  <a:moveTo>
                    <a:pt x="1793926" y="2294684"/>
                  </a:moveTo>
                  <a:cubicBezTo>
                    <a:pt x="1666613" y="2172484"/>
                    <a:pt x="1553937" y="2037679"/>
                    <a:pt x="1448124" y="1896851"/>
                  </a:cubicBezTo>
                  <a:cubicBezTo>
                    <a:pt x="1436289" y="1881094"/>
                    <a:pt x="1419832" y="1867999"/>
                    <a:pt x="1430407" y="1841668"/>
                  </a:cubicBezTo>
                  <a:cubicBezTo>
                    <a:pt x="1454637" y="1781233"/>
                    <a:pt x="1510239" y="1596498"/>
                    <a:pt x="1529217" y="1582702"/>
                  </a:cubicBezTo>
                  <a:cubicBezTo>
                    <a:pt x="1549456" y="1567926"/>
                    <a:pt x="1581108" y="1590895"/>
                    <a:pt x="1608070" y="1596217"/>
                  </a:cubicBezTo>
                  <a:cubicBezTo>
                    <a:pt x="1614932" y="1597548"/>
                    <a:pt x="1622215" y="1597478"/>
                    <a:pt x="1628658" y="1599789"/>
                  </a:cubicBezTo>
                  <a:cubicBezTo>
                    <a:pt x="1663952" y="1612604"/>
                    <a:pt x="1696726" y="1617226"/>
                    <a:pt x="1717664" y="1576189"/>
                  </a:cubicBezTo>
                  <a:cubicBezTo>
                    <a:pt x="1742805" y="1531861"/>
                    <a:pt x="1772847" y="1489774"/>
                    <a:pt x="1780830" y="1437532"/>
                  </a:cubicBezTo>
                  <a:cubicBezTo>
                    <a:pt x="1796657" y="1414003"/>
                    <a:pt x="1794556" y="1399857"/>
                    <a:pt x="1765144" y="1386341"/>
                  </a:cubicBezTo>
                  <a:cubicBezTo>
                    <a:pt x="1707090" y="1359660"/>
                    <a:pt x="1652188" y="1326397"/>
                    <a:pt x="1594624" y="1298455"/>
                  </a:cubicBezTo>
                  <a:cubicBezTo>
                    <a:pt x="1571374" y="1287181"/>
                    <a:pt x="1562131" y="1274155"/>
                    <a:pt x="1563671" y="1247895"/>
                  </a:cubicBezTo>
                  <a:cubicBezTo>
                    <a:pt x="1569064" y="1154756"/>
                    <a:pt x="1565282" y="1061408"/>
                    <a:pt x="1554778" y="968970"/>
                  </a:cubicBezTo>
                  <a:cubicBezTo>
                    <a:pt x="1533629" y="783114"/>
                    <a:pt x="1463320" y="341163"/>
                    <a:pt x="1439580" y="309860"/>
                  </a:cubicBezTo>
                  <a:cubicBezTo>
                    <a:pt x="1375084" y="84087"/>
                    <a:pt x="1229354" y="-32791"/>
                    <a:pt x="1188387" y="8036"/>
                  </a:cubicBezTo>
                  <a:cubicBezTo>
                    <a:pt x="1137406" y="72252"/>
                    <a:pt x="1033834" y="115950"/>
                    <a:pt x="996789" y="135418"/>
                  </a:cubicBezTo>
                  <a:cubicBezTo>
                    <a:pt x="908342" y="179957"/>
                    <a:pt x="791254" y="360211"/>
                    <a:pt x="784182" y="370575"/>
                  </a:cubicBezTo>
                  <a:cubicBezTo>
                    <a:pt x="657780" y="557201"/>
                    <a:pt x="554137" y="755103"/>
                    <a:pt x="492372" y="972962"/>
                  </a:cubicBezTo>
                  <a:cubicBezTo>
                    <a:pt x="445593" y="1137809"/>
                    <a:pt x="422343" y="1306999"/>
                    <a:pt x="405046" y="1477029"/>
                  </a:cubicBezTo>
                  <a:cubicBezTo>
                    <a:pt x="396573" y="1560363"/>
                    <a:pt x="390060" y="1643977"/>
                    <a:pt x="382497" y="1727451"/>
                  </a:cubicBezTo>
                  <a:cubicBezTo>
                    <a:pt x="380256" y="1752031"/>
                    <a:pt x="388169" y="1764146"/>
                    <a:pt x="415550" y="1767158"/>
                  </a:cubicBezTo>
                  <a:cubicBezTo>
                    <a:pt x="450985" y="1771079"/>
                    <a:pt x="614082" y="1813096"/>
                    <a:pt x="661071" y="1823461"/>
                  </a:cubicBezTo>
                  <a:cubicBezTo>
                    <a:pt x="683410" y="1828363"/>
                    <a:pt x="691183" y="1835506"/>
                    <a:pt x="686982" y="1857215"/>
                  </a:cubicBezTo>
                  <a:cubicBezTo>
                    <a:pt x="678088" y="1903854"/>
                    <a:pt x="9174" y="3826702"/>
                    <a:pt x="0" y="3895331"/>
                  </a:cubicBezTo>
                  <a:cubicBezTo>
                    <a:pt x="3081" y="3911297"/>
                    <a:pt x="15476" y="3917950"/>
                    <a:pt x="28712" y="3922922"/>
                  </a:cubicBezTo>
                  <a:cubicBezTo>
                    <a:pt x="128643" y="3960527"/>
                    <a:pt x="228434" y="3998623"/>
                    <a:pt x="328785" y="4035038"/>
                  </a:cubicBezTo>
                  <a:cubicBezTo>
                    <a:pt x="343981" y="4040570"/>
                    <a:pt x="360158" y="4046172"/>
                    <a:pt x="374093" y="4031256"/>
                  </a:cubicBezTo>
                  <a:cubicBezTo>
                    <a:pt x="404276" y="3969561"/>
                    <a:pt x="962685" y="2162470"/>
                    <a:pt x="983273" y="2178576"/>
                  </a:cubicBezTo>
                  <a:cubicBezTo>
                    <a:pt x="1039646" y="2222554"/>
                    <a:pt x="1385168" y="2446716"/>
                    <a:pt x="1461359" y="2493986"/>
                  </a:cubicBezTo>
                  <a:cubicBezTo>
                    <a:pt x="1498545" y="2517095"/>
                    <a:pt x="1498755" y="2516955"/>
                    <a:pt x="1475645" y="2555541"/>
                  </a:cubicBezTo>
                  <a:cubicBezTo>
                    <a:pt x="1355266" y="2756313"/>
                    <a:pt x="1085375" y="3191892"/>
                    <a:pt x="1076131" y="3212060"/>
                  </a:cubicBezTo>
                  <a:cubicBezTo>
                    <a:pt x="1069759" y="3225926"/>
                    <a:pt x="1280335" y="3356950"/>
                    <a:pt x="1346652" y="3413043"/>
                  </a:cubicBezTo>
                  <a:cubicBezTo>
                    <a:pt x="1350784" y="3407510"/>
                    <a:pt x="1533419" y="3107227"/>
                    <a:pt x="1621865" y="2963388"/>
                  </a:cubicBezTo>
                  <a:cubicBezTo>
                    <a:pt x="1685311" y="2860306"/>
                    <a:pt x="1756950" y="2762196"/>
                    <a:pt x="1812833" y="2654492"/>
                  </a:cubicBezTo>
                  <a:cubicBezTo>
                    <a:pt x="1833142" y="2615345"/>
                    <a:pt x="1852820" y="2575709"/>
                    <a:pt x="1864515" y="2532712"/>
                  </a:cubicBezTo>
                  <a:cubicBezTo>
                    <a:pt x="1890005" y="2438803"/>
                    <a:pt x="1862134" y="2360161"/>
                    <a:pt x="1793926" y="2294684"/>
                  </a:cubicBezTo>
                  <a:close/>
                </a:path>
              </a:pathLst>
            </a:custGeom>
            <a:solidFill>
              <a:schemeClr val="tx1">
                <a:lumMod val="65000"/>
                <a:lumOff val="35000"/>
              </a:schemeClr>
            </a:solidFill>
            <a:ln w="7003" cap="flat">
              <a:noFill/>
              <a:prstDash val="solid"/>
              <a:miter/>
            </a:ln>
          </p:spPr>
          <p:txBody>
            <a:bodyPr rtlCol="0" anchor="ctr"/>
            <a:lstStyle/>
            <a:p>
              <a:endParaRPr lang="en-US" dirty="0"/>
            </a:p>
          </p:txBody>
        </p:sp>
        <p:sp>
          <p:nvSpPr>
            <p:cNvPr id="35" name="Graphic 19">
              <a:extLst>
                <a:ext uri="{FF2B5EF4-FFF2-40B4-BE49-F238E27FC236}">
                  <a16:creationId xmlns:a16="http://schemas.microsoft.com/office/drawing/2014/main" id="{FF5F4657-0EB6-41F8-A963-1428A00B5518}"/>
                </a:ext>
              </a:extLst>
            </p:cNvPr>
            <p:cNvSpPr/>
            <p:nvPr/>
          </p:nvSpPr>
          <p:spPr>
            <a:xfrm>
              <a:off x="3007088" y="1648530"/>
              <a:ext cx="522661" cy="647250"/>
            </a:xfrm>
            <a:custGeom>
              <a:avLst/>
              <a:gdLst>
                <a:gd name="connsiteX0" fmla="*/ 434353 w 555725"/>
                <a:gd name="connsiteY0" fmla="*/ 41969 h 688193"/>
                <a:gd name="connsiteX1" fmla="*/ 480642 w 555725"/>
                <a:gd name="connsiteY1" fmla="*/ 226144 h 688193"/>
                <a:gd name="connsiteX2" fmla="*/ 539816 w 555725"/>
                <a:gd name="connsiteY2" fmla="*/ 361440 h 688193"/>
                <a:gd name="connsiteX3" fmla="*/ 526441 w 555725"/>
                <a:gd name="connsiteY3" fmla="*/ 408359 h 688193"/>
                <a:gd name="connsiteX4" fmla="*/ 505992 w 555725"/>
                <a:gd name="connsiteY4" fmla="*/ 443864 h 688193"/>
                <a:gd name="connsiteX5" fmla="*/ 494157 w 555725"/>
                <a:gd name="connsiteY5" fmla="*/ 553949 h 688193"/>
                <a:gd name="connsiteX6" fmla="*/ 414255 w 555725"/>
                <a:gd name="connsiteY6" fmla="*/ 605840 h 688193"/>
                <a:gd name="connsiteX7" fmla="*/ 295556 w 555725"/>
                <a:gd name="connsiteY7" fmla="*/ 581610 h 688193"/>
                <a:gd name="connsiteX8" fmla="*/ 224827 w 555725"/>
                <a:gd name="connsiteY8" fmla="*/ 606961 h 688193"/>
                <a:gd name="connsiteX9" fmla="*/ 162711 w 555725"/>
                <a:gd name="connsiteY9" fmla="*/ 688194 h 688193"/>
                <a:gd name="connsiteX10" fmla="*/ 34138 w 555725"/>
                <a:gd name="connsiteY10" fmla="*/ 524607 h 688193"/>
                <a:gd name="connsiteX11" fmla="*/ 29307 w 555725"/>
                <a:gd name="connsiteY11" fmla="*/ 474186 h 688193"/>
                <a:gd name="connsiteX12" fmla="*/ 74825 w 555725"/>
                <a:gd name="connsiteY12" fmla="*/ 401426 h 688193"/>
                <a:gd name="connsiteX13" fmla="*/ 106408 w 555725"/>
                <a:gd name="connsiteY13" fmla="*/ 283568 h 688193"/>
                <a:gd name="connsiteX14" fmla="*/ 353049 w 555725"/>
                <a:gd name="connsiteY14" fmla="*/ 1562 h 688193"/>
                <a:gd name="connsiteX15" fmla="*/ 434353 w 555725"/>
                <a:gd name="connsiteY15" fmla="*/ 41969 h 68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725" h="688193">
                  <a:moveTo>
                    <a:pt x="434353" y="41969"/>
                  </a:moveTo>
                  <a:cubicBezTo>
                    <a:pt x="465796" y="99252"/>
                    <a:pt x="474899" y="163119"/>
                    <a:pt x="480642" y="226144"/>
                  </a:cubicBezTo>
                  <a:cubicBezTo>
                    <a:pt x="485544" y="279576"/>
                    <a:pt x="515656" y="318372"/>
                    <a:pt x="539816" y="361440"/>
                  </a:cubicBezTo>
                  <a:cubicBezTo>
                    <a:pt x="551021" y="381468"/>
                    <a:pt x="575040" y="403807"/>
                    <a:pt x="526441" y="408359"/>
                  </a:cubicBezTo>
                  <a:cubicBezTo>
                    <a:pt x="508513" y="410040"/>
                    <a:pt x="506482" y="427547"/>
                    <a:pt x="505992" y="443864"/>
                  </a:cubicBezTo>
                  <a:cubicBezTo>
                    <a:pt x="504872" y="480769"/>
                    <a:pt x="509143" y="518094"/>
                    <a:pt x="494157" y="553949"/>
                  </a:cubicBezTo>
                  <a:cubicBezTo>
                    <a:pt x="477560" y="593515"/>
                    <a:pt x="456482" y="608081"/>
                    <a:pt x="414255" y="605840"/>
                  </a:cubicBezTo>
                  <a:cubicBezTo>
                    <a:pt x="373428" y="603669"/>
                    <a:pt x="333161" y="597017"/>
                    <a:pt x="295556" y="581610"/>
                  </a:cubicBezTo>
                  <a:cubicBezTo>
                    <a:pt x="262012" y="567815"/>
                    <a:pt x="242474" y="576358"/>
                    <a:pt x="224827" y="606961"/>
                  </a:cubicBezTo>
                  <a:cubicBezTo>
                    <a:pt x="211241" y="630490"/>
                    <a:pt x="186661" y="671877"/>
                    <a:pt x="162711" y="688194"/>
                  </a:cubicBezTo>
                  <a:cubicBezTo>
                    <a:pt x="158790" y="685533"/>
                    <a:pt x="94363" y="555279"/>
                    <a:pt x="34138" y="524607"/>
                  </a:cubicBezTo>
                  <a:cubicBezTo>
                    <a:pt x="-10540" y="501847"/>
                    <a:pt x="-10540" y="501847"/>
                    <a:pt x="29307" y="474186"/>
                  </a:cubicBezTo>
                  <a:cubicBezTo>
                    <a:pt x="54797" y="456469"/>
                    <a:pt x="63551" y="427967"/>
                    <a:pt x="74825" y="401426"/>
                  </a:cubicBezTo>
                  <a:cubicBezTo>
                    <a:pt x="90862" y="363681"/>
                    <a:pt x="97935" y="323204"/>
                    <a:pt x="106408" y="283568"/>
                  </a:cubicBezTo>
                  <a:cubicBezTo>
                    <a:pt x="127487" y="184547"/>
                    <a:pt x="295696" y="-19867"/>
                    <a:pt x="353049" y="1562"/>
                  </a:cubicBezTo>
                  <a:cubicBezTo>
                    <a:pt x="368736" y="7305"/>
                    <a:pt x="426790" y="26072"/>
                    <a:pt x="434353" y="41969"/>
                  </a:cubicBezTo>
                  <a:close/>
                </a:path>
              </a:pathLst>
            </a:custGeom>
            <a:solidFill>
              <a:srgbClr val="F7BB9B"/>
            </a:solidFill>
            <a:ln w="7003" cap="flat">
              <a:noFill/>
              <a:prstDash val="solid"/>
              <a:miter/>
            </a:ln>
          </p:spPr>
          <p:txBody>
            <a:bodyPr rtlCol="0" anchor="ctr"/>
            <a:lstStyle/>
            <a:p>
              <a:endParaRPr lang="en-US"/>
            </a:p>
          </p:txBody>
        </p:sp>
        <p:sp>
          <p:nvSpPr>
            <p:cNvPr id="36" name="Graphic 19">
              <a:extLst>
                <a:ext uri="{FF2B5EF4-FFF2-40B4-BE49-F238E27FC236}">
                  <a16:creationId xmlns:a16="http://schemas.microsoft.com/office/drawing/2014/main" id="{0DB210B5-E1C8-4899-9367-8D5C0F69DEF3}"/>
                </a:ext>
              </a:extLst>
            </p:cNvPr>
            <p:cNvSpPr/>
            <p:nvPr/>
          </p:nvSpPr>
          <p:spPr>
            <a:xfrm>
              <a:off x="3441483" y="3479853"/>
              <a:ext cx="363455" cy="262328"/>
            </a:xfrm>
            <a:custGeom>
              <a:avLst/>
              <a:gdLst>
                <a:gd name="connsiteX0" fmla="*/ 0 w 386448"/>
                <a:gd name="connsiteY0" fmla="*/ 138657 h 278923"/>
                <a:gd name="connsiteX1" fmla="*/ 63166 w 386448"/>
                <a:gd name="connsiteY1" fmla="*/ 0 h 278923"/>
                <a:gd name="connsiteX2" fmla="*/ 243210 w 386448"/>
                <a:gd name="connsiteY2" fmla="*/ 22619 h 278923"/>
                <a:gd name="connsiteX3" fmla="*/ 347973 w 386448"/>
                <a:gd name="connsiteY3" fmla="*/ 52732 h 278923"/>
                <a:gd name="connsiteX4" fmla="*/ 378435 w 386448"/>
                <a:gd name="connsiteY4" fmla="*/ 192439 h 278923"/>
                <a:gd name="connsiteX5" fmla="*/ 330816 w 386448"/>
                <a:gd name="connsiteY5" fmla="*/ 241319 h 278923"/>
                <a:gd name="connsiteX6" fmla="*/ 113587 w 386448"/>
                <a:gd name="connsiteY6" fmla="*/ 234596 h 278923"/>
                <a:gd name="connsiteX7" fmla="*/ 0 w 386448"/>
                <a:gd name="connsiteY7" fmla="*/ 138657 h 27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48" h="278923">
                  <a:moveTo>
                    <a:pt x="0" y="138657"/>
                  </a:moveTo>
                  <a:cubicBezTo>
                    <a:pt x="11135" y="87886"/>
                    <a:pt x="41877" y="46149"/>
                    <a:pt x="63166" y="0"/>
                  </a:cubicBezTo>
                  <a:cubicBezTo>
                    <a:pt x="120940" y="25350"/>
                    <a:pt x="180814" y="34874"/>
                    <a:pt x="243210" y="22619"/>
                  </a:cubicBezTo>
                  <a:cubicBezTo>
                    <a:pt x="283546" y="14706"/>
                    <a:pt x="321082" y="19748"/>
                    <a:pt x="347973" y="52732"/>
                  </a:cubicBezTo>
                  <a:cubicBezTo>
                    <a:pt x="381026" y="93348"/>
                    <a:pt x="397343" y="139987"/>
                    <a:pt x="378435" y="192439"/>
                  </a:cubicBezTo>
                  <a:cubicBezTo>
                    <a:pt x="370242" y="215198"/>
                    <a:pt x="350774" y="229204"/>
                    <a:pt x="330816" y="241319"/>
                  </a:cubicBezTo>
                  <a:cubicBezTo>
                    <a:pt x="247131" y="291880"/>
                    <a:pt x="184946" y="293210"/>
                    <a:pt x="113587" y="234596"/>
                  </a:cubicBezTo>
                  <a:cubicBezTo>
                    <a:pt x="75281" y="203013"/>
                    <a:pt x="34804" y="174161"/>
                    <a:pt x="0" y="138657"/>
                  </a:cubicBezTo>
                  <a:close/>
                </a:path>
              </a:pathLst>
            </a:custGeom>
            <a:solidFill>
              <a:srgbClr val="F6BB9B"/>
            </a:solidFill>
            <a:ln w="7003" cap="flat">
              <a:noFill/>
              <a:prstDash val="solid"/>
              <a:miter/>
            </a:ln>
          </p:spPr>
          <p:txBody>
            <a:bodyPr rtlCol="0" anchor="ctr"/>
            <a:lstStyle/>
            <a:p>
              <a:endParaRPr lang="en-US"/>
            </a:p>
          </p:txBody>
        </p:sp>
        <p:sp>
          <p:nvSpPr>
            <p:cNvPr id="37" name="Graphic 19">
              <a:extLst>
                <a:ext uri="{FF2B5EF4-FFF2-40B4-BE49-F238E27FC236}">
                  <a16:creationId xmlns:a16="http://schemas.microsoft.com/office/drawing/2014/main" id="{21F17205-047D-4EED-B4DF-4FA5AD816591}"/>
                </a:ext>
              </a:extLst>
            </p:cNvPr>
            <p:cNvSpPr/>
            <p:nvPr/>
          </p:nvSpPr>
          <p:spPr>
            <a:xfrm>
              <a:off x="1751829" y="5791096"/>
              <a:ext cx="752825" cy="330509"/>
            </a:xfrm>
            <a:custGeom>
              <a:avLst/>
              <a:gdLst>
                <a:gd name="connsiteX0" fmla="*/ 448346 w 800448"/>
                <a:gd name="connsiteY0" fmla="*/ 133755 h 351418"/>
                <a:gd name="connsiteX1" fmla="*/ 786795 w 800448"/>
                <a:gd name="connsiteY1" fmla="*/ 313309 h 351418"/>
                <a:gd name="connsiteX2" fmla="*/ 544775 w 800448"/>
                <a:gd name="connsiteY2" fmla="*/ 346082 h 351418"/>
                <a:gd name="connsiteX3" fmla="*/ 323274 w 800448"/>
                <a:gd name="connsiteY3" fmla="*/ 348813 h 351418"/>
                <a:gd name="connsiteX4" fmla="*/ 300445 w 800448"/>
                <a:gd name="connsiteY4" fmla="*/ 342441 h 351418"/>
                <a:gd name="connsiteX5" fmla="*/ 242321 w 800448"/>
                <a:gd name="connsiteY5" fmla="*/ 287188 h 351418"/>
                <a:gd name="connsiteX6" fmla="*/ 202755 w 800448"/>
                <a:gd name="connsiteY6" fmla="*/ 284877 h 351418"/>
                <a:gd name="connsiteX7" fmla="*/ 140079 w 800448"/>
                <a:gd name="connsiteY7" fmla="*/ 283477 h 351418"/>
                <a:gd name="connsiteX8" fmla="*/ 16128 w 800448"/>
                <a:gd name="connsiteY8" fmla="*/ 176193 h 351418"/>
                <a:gd name="connsiteX9" fmla="*/ 6815 w 800448"/>
                <a:gd name="connsiteY9" fmla="*/ 132775 h 351418"/>
                <a:gd name="connsiteX10" fmla="*/ 82236 w 800448"/>
                <a:gd name="connsiteY10" fmla="*/ 0 h 351418"/>
                <a:gd name="connsiteX11" fmla="*/ 448346 w 800448"/>
                <a:gd name="connsiteY11" fmla="*/ 133755 h 35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448" h="351418">
                  <a:moveTo>
                    <a:pt x="448346" y="133755"/>
                  </a:moveTo>
                  <a:cubicBezTo>
                    <a:pt x="508010" y="197551"/>
                    <a:pt x="716766" y="250283"/>
                    <a:pt x="786795" y="313309"/>
                  </a:cubicBezTo>
                  <a:cubicBezTo>
                    <a:pt x="850871" y="367581"/>
                    <a:pt x="675799" y="348813"/>
                    <a:pt x="544775" y="346082"/>
                  </a:cubicBezTo>
                  <a:cubicBezTo>
                    <a:pt x="471035" y="349723"/>
                    <a:pt x="397085" y="348673"/>
                    <a:pt x="323274" y="348813"/>
                  </a:cubicBezTo>
                  <a:cubicBezTo>
                    <a:pt x="315641" y="348813"/>
                    <a:pt x="308008" y="344682"/>
                    <a:pt x="300445" y="342441"/>
                  </a:cubicBezTo>
                  <a:cubicBezTo>
                    <a:pt x="280907" y="324163"/>
                    <a:pt x="260039" y="307146"/>
                    <a:pt x="242321" y="287188"/>
                  </a:cubicBezTo>
                  <a:cubicBezTo>
                    <a:pt x="228246" y="271292"/>
                    <a:pt x="216621" y="268840"/>
                    <a:pt x="202755" y="284877"/>
                  </a:cubicBezTo>
                  <a:cubicBezTo>
                    <a:pt x="181046" y="310017"/>
                    <a:pt x="162769" y="304905"/>
                    <a:pt x="140079" y="283477"/>
                  </a:cubicBezTo>
                  <a:cubicBezTo>
                    <a:pt x="100443" y="245941"/>
                    <a:pt x="58426" y="210787"/>
                    <a:pt x="16128" y="176193"/>
                  </a:cubicBezTo>
                  <a:cubicBezTo>
                    <a:pt x="-118" y="162887"/>
                    <a:pt x="-5650" y="151962"/>
                    <a:pt x="6815" y="132775"/>
                  </a:cubicBezTo>
                  <a:cubicBezTo>
                    <a:pt x="34616" y="90057"/>
                    <a:pt x="51143" y="40897"/>
                    <a:pt x="82236" y="0"/>
                  </a:cubicBezTo>
                  <a:cubicBezTo>
                    <a:pt x="84547" y="11135"/>
                    <a:pt x="333289" y="101262"/>
                    <a:pt x="448346" y="133755"/>
                  </a:cubicBezTo>
                  <a:close/>
                </a:path>
              </a:pathLst>
            </a:custGeom>
            <a:solidFill>
              <a:srgbClr val="040404"/>
            </a:solidFill>
            <a:ln w="7003" cap="flat">
              <a:noFill/>
              <a:prstDash val="solid"/>
              <a:miter/>
            </a:ln>
          </p:spPr>
          <p:txBody>
            <a:bodyPr rtlCol="0" anchor="ctr"/>
            <a:lstStyle/>
            <a:p>
              <a:endParaRPr lang="en-US"/>
            </a:p>
          </p:txBody>
        </p:sp>
        <p:sp>
          <p:nvSpPr>
            <p:cNvPr id="38" name="Graphic 19">
              <a:extLst>
                <a:ext uri="{FF2B5EF4-FFF2-40B4-BE49-F238E27FC236}">
                  <a16:creationId xmlns:a16="http://schemas.microsoft.com/office/drawing/2014/main" id="{D9FBA510-6B44-4CD1-88F7-EA0DF03555E0}"/>
                </a:ext>
              </a:extLst>
            </p:cNvPr>
            <p:cNvSpPr/>
            <p:nvPr/>
          </p:nvSpPr>
          <p:spPr>
            <a:xfrm>
              <a:off x="2675571" y="5155282"/>
              <a:ext cx="812927" cy="428878"/>
            </a:xfrm>
            <a:custGeom>
              <a:avLst/>
              <a:gdLst>
                <a:gd name="connsiteX0" fmla="*/ 845107 w 864351"/>
                <a:gd name="connsiteY0" fmla="*/ 376590 h 456007"/>
                <a:gd name="connsiteX1" fmla="*/ 768355 w 864351"/>
                <a:gd name="connsiteY1" fmla="*/ 345147 h 456007"/>
                <a:gd name="connsiteX2" fmla="*/ 601337 w 864351"/>
                <a:gd name="connsiteY2" fmla="*/ 313914 h 456007"/>
                <a:gd name="connsiteX3" fmla="*/ 537891 w 864351"/>
                <a:gd name="connsiteY3" fmla="*/ 277009 h 456007"/>
                <a:gd name="connsiteX4" fmla="*/ 226753 w 864351"/>
                <a:gd name="connsiteY4" fmla="*/ 17623 h 456007"/>
                <a:gd name="connsiteX5" fmla="*/ 178223 w 864351"/>
                <a:gd name="connsiteY5" fmla="*/ 21404 h 456007"/>
                <a:gd name="connsiteX6" fmla="*/ 98180 w 864351"/>
                <a:gd name="connsiteY6" fmla="*/ 118464 h 456007"/>
                <a:gd name="connsiteX7" fmla="*/ 22759 w 864351"/>
                <a:gd name="connsiteY7" fmla="*/ 287233 h 456007"/>
                <a:gd name="connsiteX8" fmla="*/ 0 w 864351"/>
                <a:gd name="connsiteY8" fmla="*/ 345007 h 456007"/>
                <a:gd name="connsiteX9" fmla="*/ 221011 w 864351"/>
                <a:gd name="connsiteY9" fmla="*/ 450050 h 456007"/>
                <a:gd name="connsiteX10" fmla="*/ 237888 w 864351"/>
                <a:gd name="connsiteY10" fmla="*/ 426170 h 456007"/>
                <a:gd name="connsiteX11" fmla="*/ 262608 w 864351"/>
                <a:gd name="connsiteY11" fmla="*/ 410624 h 456007"/>
                <a:gd name="connsiteX12" fmla="*/ 406377 w 864351"/>
                <a:gd name="connsiteY12" fmla="*/ 455302 h 456007"/>
                <a:gd name="connsiteX13" fmla="*/ 736912 w 864351"/>
                <a:gd name="connsiteY13" fmla="*/ 455582 h 456007"/>
                <a:gd name="connsiteX14" fmla="*/ 824168 w 864351"/>
                <a:gd name="connsiteY14" fmla="*/ 442627 h 456007"/>
                <a:gd name="connsiteX15" fmla="*/ 845107 w 864351"/>
                <a:gd name="connsiteY15" fmla="*/ 376590 h 45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4351" h="456007">
                  <a:moveTo>
                    <a:pt x="845107" y="376590"/>
                  </a:moveTo>
                  <a:cubicBezTo>
                    <a:pt x="822627" y="360483"/>
                    <a:pt x="795526" y="352220"/>
                    <a:pt x="768355" y="345147"/>
                  </a:cubicBezTo>
                  <a:cubicBezTo>
                    <a:pt x="713383" y="330791"/>
                    <a:pt x="657570" y="321267"/>
                    <a:pt x="601337" y="313914"/>
                  </a:cubicBezTo>
                  <a:cubicBezTo>
                    <a:pt x="586070" y="311953"/>
                    <a:pt x="549305" y="288423"/>
                    <a:pt x="537891" y="277009"/>
                  </a:cubicBezTo>
                  <a:cubicBezTo>
                    <a:pt x="451755" y="190944"/>
                    <a:pt x="289079" y="71194"/>
                    <a:pt x="226753" y="17623"/>
                  </a:cubicBezTo>
                  <a:cubicBezTo>
                    <a:pt x="198671" y="-6537"/>
                    <a:pt x="210436" y="-6397"/>
                    <a:pt x="178223" y="21404"/>
                  </a:cubicBezTo>
                  <a:cubicBezTo>
                    <a:pt x="150562" y="52987"/>
                    <a:pt x="122690" y="84500"/>
                    <a:pt x="98180" y="118464"/>
                  </a:cubicBezTo>
                  <a:cubicBezTo>
                    <a:pt x="52452" y="181770"/>
                    <a:pt x="14776" y="201798"/>
                    <a:pt x="22759" y="287233"/>
                  </a:cubicBezTo>
                  <a:cubicBezTo>
                    <a:pt x="24090" y="301099"/>
                    <a:pt x="10014" y="324278"/>
                    <a:pt x="0" y="345007"/>
                  </a:cubicBezTo>
                  <a:cubicBezTo>
                    <a:pt x="31863" y="372458"/>
                    <a:pt x="221011" y="450050"/>
                    <a:pt x="221011" y="450050"/>
                  </a:cubicBezTo>
                  <a:cubicBezTo>
                    <a:pt x="221641" y="449069"/>
                    <a:pt x="237607" y="427010"/>
                    <a:pt x="237888" y="426170"/>
                  </a:cubicBezTo>
                  <a:cubicBezTo>
                    <a:pt x="241879" y="414545"/>
                    <a:pt x="254274" y="399629"/>
                    <a:pt x="262608" y="410624"/>
                  </a:cubicBezTo>
                  <a:cubicBezTo>
                    <a:pt x="298532" y="458033"/>
                    <a:pt x="355396" y="456002"/>
                    <a:pt x="406377" y="455302"/>
                  </a:cubicBezTo>
                  <a:cubicBezTo>
                    <a:pt x="516462" y="456562"/>
                    <a:pt x="626687" y="455792"/>
                    <a:pt x="736912" y="455582"/>
                  </a:cubicBezTo>
                  <a:cubicBezTo>
                    <a:pt x="764924" y="455512"/>
                    <a:pt x="797347" y="450190"/>
                    <a:pt x="824168" y="442627"/>
                  </a:cubicBezTo>
                  <a:cubicBezTo>
                    <a:pt x="863104" y="431702"/>
                    <a:pt x="880611" y="402150"/>
                    <a:pt x="845107" y="376590"/>
                  </a:cubicBezTo>
                  <a:close/>
                </a:path>
              </a:pathLst>
            </a:custGeom>
            <a:solidFill>
              <a:srgbClr val="010101"/>
            </a:solidFill>
            <a:ln w="7003" cap="flat">
              <a:noFill/>
              <a:prstDash val="solid"/>
              <a:miter/>
            </a:ln>
          </p:spPr>
          <p:txBody>
            <a:bodyPr rtlCol="0" anchor="ctr"/>
            <a:lstStyle/>
            <a:p>
              <a:endParaRPr lang="en-US"/>
            </a:p>
          </p:txBody>
        </p:sp>
        <p:sp>
          <p:nvSpPr>
            <p:cNvPr id="39" name="Graphic 19">
              <a:extLst>
                <a:ext uri="{FF2B5EF4-FFF2-40B4-BE49-F238E27FC236}">
                  <a16:creationId xmlns:a16="http://schemas.microsoft.com/office/drawing/2014/main" id="{936C2675-DA18-4E1E-B652-DBB73C1E8BEB}"/>
                </a:ext>
              </a:extLst>
            </p:cNvPr>
            <p:cNvSpPr/>
            <p:nvPr/>
          </p:nvSpPr>
          <p:spPr>
            <a:xfrm>
              <a:off x="2923345" y="2116634"/>
              <a:ext cx="257442" cy="1433784"/>
            </a:xfrm>
            <a:custGeom>
              <a:avLst/>
              <a:gdLst>
                <a:gd name="connsiteX0" fmla="*/ 35505 w 273727"/>
                <a:gd name="connsiteY0" fmla="*/ 12115 h 1524483"/>
                <a:gd name="connsiteX1" fmla="*/ 209036 w 273727"/>
                <a:gd name="connsiteY1" fmla="*/ 211557 h 1524483"/>
                <a:gd name="connsiteX2" fmla="*/ 221991 w 273727"/>
                <a:gd name="connsiteY2" fmla="*/ 262118 h 1524483"/>
                <a:gd name="connsiteX3" fmla="*/ 263938 w 273727"/>
                <a:gd name="connsiteY3" fmla="*/ 568773 h 1524483"/>
                <a:gd name="connsiteX4" fmla="*/ 248882 w 273727"/>
                <a:gd name="connsiteY4" fmla="*/ 826899 h 1524483"/>
                <a:gd name="connsiteX5" fmla="*/ 159245 w 273727"/>
                <a:gd name="connsiteY5" fmla="*/ 1208486 h 1524483"/>
                <a:gd name="connsiteX6" fmla="*/ 0 w 273727"/>
                <a:gd name="connsiteY6" fmla="*/ 1459048 h 1524483"/>
                <a:gd name="connsiteX7" fmla="*/ 16877 w 273727"/>
                <a:gd name="connsiteY7" fmla="*/ 1468012 h 1524483"/>
                <a:gd name="connsiteX8" fmla="*/ 129553 w 273727"/>
                <a:gd name="connsiteY8" fmla="*/ 1514231 h 1524483"/>
                <a:gd name="connsiteX9" fmla="*/ 180954 w 273727"/>
                <a:gd name="connsiteY9" fmla="*/ 1482018 h 1524483"/>
                <a:gd name="connsiteX10" fmla="*/ 222411 w 273727"/>
                <a:gd name="connsiteY10" fmla="*/ 1213108 h 1524483"/>
                <a:gd name="connsiteX11" fmla="*/ 264148 w 273727"/>
                <a:gd name="connsiteY11" fmla="*/ 916186 h 1524483"/>
                <a:gd name="connsiteX12" fmla="*/ 273322 w 273727"/>
                <a:gd name="connsiteY12" fmla="*/ 351964 h 1524483"/>
                <a:gd name="connsiteX13" fmla="*/ 260927 w 273727"/>
                <a:gd name="connsiteY13" fmla="*/ 212747 h 1524483"/>
                <a:gd name="connsiteX14" fmla="*/ 91247 w 273727"/>
                <a:gd name="connsiteY14" fmla="*/ 0 h 1524483"/>
                <a:gd name="connsiteX15" fmla="*/ 34804 w 273727"/>
                <a:gd name="connsiteY15" fmla="*/ 9524 h 1524483"/>
                <a:gd name="connsiteX16" fmla="*/ 35505 w 273727"/>
                <a:gd name="connsiteY16" fmla="*/ 12115 h 152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727" h="1524483">
                  <a:moveTo>
                    <a:pt x="35505" y="12115"/>
                  </a:moveTo>
                  <a:cubicBezTo>
                    <a:pt x="134875" y="42437"/>
                    <a:pt x="187677" y="113236"/>
                    <a:pt x="209036" y="211557"/>
                  </a:cubicBezTo>
                  <a:cubicBezTo>
                    <a:pt x="212747" y="228574"/>
                    <a:pt x="218770" y="245101"/>
                    <a:pt x="221991" y="262118"/>
                  </a:cubicBezTo>
                  <a:cubicBezTo>
                    <a:pt x="241179" y="363659"/>
                    <a:pt x="267230" y="464501"/>
                    <a:pt x="263938" y="568773"/>
                  </a:cubicBezTo>
                  <a:cubicBezTo>
                    <a:pt x="261277" y="654909"/>
                    <a:pt x="256095" y="741044"/>
                    <a:pt x="248882" y="826899"/>
                  </a:cubicBezTo>
                  <a:cubicBezTo>
                    <a:pt x="237818" y="958343"/>
                    <a:pt x="213798" y="1087196"/>
                    <a:pt x="159245" y="1208486"/>
                  </a:cubicBezTo>
                  <a:cubicBezTo>
                    <a:pt x="118489" y="1299103"/>
                    <a:pt x="63236" y="1380966"/>
                    <a:pt x="0" y="1459048"/>
                  </a:cubicBezTo>
                  <a:cubicBezTo>
                    <a:pt x="6933" y="1462760"/>
                    <a:pt x="11695" y="1465841"/>
                    <a:pt x="16877" y="1468012"/>
                  </a:cubicBezTo>
                  <a:cubicBezTo>
                    <a:pt x="54342" y="1483558"/>
                    <a:pt x="91668" y="1499595"/>
                    <a:pt x="129553" y="1514231"/>
                  </a:cubicBezTo>
                  <a:cubicBezTo>
                    <a:pt x="174231" y="1531458"/>
                    <a:pt x="173671" y="1530828"/>
                    <a:pt x="180954" y="1482018"/>
                  </a:cubicBezTo>
                  <a:cubicBezTo>
                    <a:pt x="194330" y="1392311"/>
                    <a:pt x="209386" y="1302884"/>
                    <a:pt x="222411" y="1213108"/>
                  </a:cubicBezTo>
                  <a:cubicBezTo>
                    <a:pt x="236697" y="1114157"/>
                    <a:pt x="261557" y="1016327"/>
                    <a:pt x="264148" y="916186"/>
                  </a:cubicBezTo>
                  <a:cubicBezTo>
                    <a:pt x="269261" y="718074"/>
                    <a:pt x="270661" y="550146"/>
                    <a:pt x="273322" y="351964"/>
                  </a:cubicBezTo>
                  <a:cubicBezTo>
                    <a:pt x="275913" y="302944"/>
                    <a:pt x="265409" y="261487"/>
                    <a:pt x="260927" y="212747"/>
                  </a:cubicBezTo>
                  <a:cubicBezTo>
                    <a:pt x="251823" y="109105"/>
                    <a:pt x="158475" y="26261"/>
                    <a:pt x="91247" y="0"/>
                  </a:cubicBezTo>
                  <a:lnTo>
                    <a:pt x="34804" y="9524"/>
                  </a:lnTo>
                  <a:cubicBezTo>
                    <a:pt x="35014" y="10504"/>
                    <a:pt x="35295" y="11275"/>
                    <a:pt x="35505" y="12115"/>
                  </a:cubicBezTo>
                  <a:close/>
                </a:path>
              </a:pathLst>
            </a:custGeom>
            <a:solidFill>
              <a:schemeClr val="accent4">
                <a:lumMod val="60000"/>
                <a:lumOff val="40000"/>
              </a:schemeClr>
            </a:solidFill>
            <a:ln w="7003" cap="flat">
              <a:noFill/>
              <a:prstDash val="solid"/>
              <a:miter/>
            </a:ln>
          </p:spPr>
          <p:txBody>
            <a:bodyPr rtlCol="0" anchor="ctr"/>
            <a:lstStyle/>
            <a:p>
              <a:endParaRPr lang="en-US"/>
            </a:p>
          </p:txBody>
        </p:sp>
        <p:sp>
          <p:nvSpPr>
            <p:cNvPr id="40" name="Graphic 19">
              <a:extLst>
                <a:ext uri="{FF2B5EF4-FFF2-40B4-BE49-F238E27FC236}">
                  <a16:creationId xmlns:a16="http://schemas.microsoft.com/office/drawing/2014/main" id="{BD26901D-2344-447F-8F38-8AAD4089C542}"/>
                </a:ext>
              </a:extLst>
            </p:cNvPr>
            <p:cNvSpPr/>
            <p:nvPr/>
          </p:nvSpPr>
          <p:spPr>
            <a:xfrm>
              <a:off x="2866397" y="1562473"/>
              <a:ext cx="559141" cy="563183"/>
            </a:xfrm>
            <a:custGeom>
              <a:avLst/>
              <a:gdLst>
                <a:gd name="connsiteX0" fmla="*/ 589686 w 594511"/>
                <a:gd name="connsiteY0" fmla="*/ 53146 h 598810"/>
                <a:gd name="connsiteX1" fmla="*/ 585205 w 594511"/>
                <a:gd name="connsiteY1" fmla="*/ 42222 h 598810"/>
                <a:gd name="connsiteX2" fmla="*/ 554462 w 594511"/>
                <a:gd name="connsiteY2" fmla="*/ 30667 h 598810"/>
                <a:gd name="connsiteX3" fmla="*/ 488635 w 594511"/>
                <a:gd name="connsiteY3" fmla="*/ 43692 h 598810"/>
                <a:gd name="connsiteX4" fmla="*/ 488635 w 594511"/>
                <a:gd name="connsiteY4" fmla="*/ 43692 h 598810"/>
                <a:gd name="connsiteX5" fmla="*/ 405161 w 594511"/>
                <a:gd name="connsiteY5" fmla="*/ 6857 h 598810"/>
                <a:gd name="connsiteX6" fmla="*/ 404951 w 594511"/>
                <a:gd name="connsiteY6" fmla="*/ 6787 h 598810"/>
                <a:gd name="connsiteX7" fmla="*/ 404741 w 594511"/>
                <a:gd name="connsiteY7" fmla="*/ 6787 h 598810"/>
                <a:gd name="connsiteX8" fmla="*/ 326658 w 594511"/>
                <a:gd name="connsiteY8" fmla="*/ 64 h 598810"/>
                <a:gd name="connsiteX9" fmla="*/ 326658 w 594511"/>
                <a:gd name="connsiteY9" fmla="*/ 64 h 598810"/>
                <a:gd name="connsiteX10" fmla="*/ 326658 w 594511"/>
                <a:gd name="connsiteY10" fmla="*/ 64 h 598810"/>
                <a:gd name="connsiteX11" fmla="*/ 226517 w 594511"/>
                <a:gd name="connsiteY11" fmla="*/ 20023 h 598810"/>
                <a:gd name="connsiteX12" fmla="*/ 225467 w 594511"/>
                <a:gd name="connsiteY12" fmla="*/ 20233 h 598810"/>
                <a:gd name="connsiteX13" fmla="*/ 224907 w 594511"/>
                <a:gd name="connsiteY13" fmla="*/ 20583 h 598810"/>
                <a:gd name="connsiteX14" fmla="*/ 47104 w 594511"/>
                <a:gd name="connsiteY14" fmla="*/ 142853 h 598810"/>
                <a:gd name="connsiteX15" fmla="*/ 19442 w 594511"/>
                <a:gd name="connsiteY15" fmla="*/ 194884 h 598810"/>
                <a:gd name="connsiteX16" fmla="*/ 19373 w 594511"/>
                <a:gd name="connsiteY16" fmla="*/ 194954 h 598810"/>
                <a:gd name="connsiteX17" fmla="*/ 19373 w 594511"/>
                <a:gd name="connsiteY17" fmla="*/ 195094 h 598810"/>
                <a:gd name="connsiteX18" fmla="*/ 95494 w 594511"/>
                <a:gd name="connsiteY18" fmla="*/ 598810 h 598810"/>
                <a:gd name="connsiteX19" fmla="*/ 151937 w 594511"/>
                <a:gd name="connsiteY19" fmla="*/ 589286 h 598810"/>
                <a:gd name="connsiteX20" fmla="*/ 151587 w 594511"/>
                <a:gd name="connsiteY20" fmla="*/ 589076 h 598810"/>
                <a:gd name="connsiteX21" fmla="*/ 232750 w 594511"/>
                <a:gd name="connsiteY21" fmla="*/ 496708 h 598810"/>
                <a:gd name="connsiteX22" fmla="*/ 269515 w 594511"/>
                <a:gd name="connsiteY22" fmla="*/ 362183 h 598810"/>
                <a:gd name="connsiteX23" fmla="*/ 340034 w 594511"/>
                <a:gd name="connsiteY23" fmla="*/ 339774 h 598810"/>
                <a:gd name="connsiteX24" fmla="*/ 370216 w 594511"/>
                <a:gd name="connsiteY24" fmla="*/ 411973 h 598810"/>
                <a:gd name="connsiteX25" fmla="*/ 414895 w 594511"/>
                <a:gd name="connsiteY25" fmla="*/ 158189 h 598810"/>
                <a:gd name="connsiteX26" fmla="*/ 450749 w 594511"/>
                <a:gd name="connsiteY26" fmla="*/ 127657 h 598810"/>
                <a:gd name="connsiteX27" fmla="*/ 584154 w 594511"/>
                <a:gd name="connsiteY27" fmla="*/ 133399 h 598810"/>
                <a:gd name="connsiteX28" fmla="*/ 589686 w 594511"/>
                <a:gd name="connsiteY28" fmla="*/ 53146 h 59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4511" h="598810">
                  <a:moveTo>
                    <a:pt x="589686" y="53146"/>
                  </a:moveTo>
                  <a:cubicBezTo>
                    <a:pt x="588426" y="49505"/>
                    <a:pt x="586955" y="45863"/>
                    <a:pt x="585205" y="42222"/>
                  </a:cubicBezTo>
                  <a:cubicBezTo>
                    <a:pt x="578062" y="27516"/>
                    <a:pt x="571619" y="18272"/>
                    <a:pt x="554462" y="30667"/>
                  </a:cubicBezTo>
                  <a:cubicBezTo>
                    <a:pt x="532473" y="46634"/>
                    <a:pt x="510694" y="49575"/>
                    <a:pt x="488635" y="43692"/>
                  </a:cubicBezTo>
                  <a:lnTo>
                    <a:pt x="488635" y="43692"/>
                  </a:lnTo>
                  <a:cubicBezTo>
                    <a:pt x="488635" y="43692"/>
                    <a:pt x="423298" y="12109"/>
                    <a:pt x="405161" y="6857"/>
                  </a:cubicBezTo>
                  <a:lnTo>
                    <a:pt x="404951" y="6787"/>
                  </a:lnTo>
                  <a:lnTo>
                    <a:pt x="404741" y="6787"/>
                  </a:lnTo>
                  <a:cubicBezTo>
                    <a:pt x="387864" y="1885"/>
                    <a:pt x="334782" y="-426"/>
                    <a:pt x="326658" y="64"/>
                  </a:cubicBezTo>
                  <a:lnTo>
                    <a:pt x="326658" y="64"/>
                  </a:lnTo>
                  <a:lnTo>
                    <a:pt x="326658" y="64"/>
                  </a:lnTo>
                  <a:cubicBezTo>
                    <a:pt x="290874" y="2305"/>
                    <a:pt x="257610" y="9168"/>
                    <a:pt x="226517" y="20023"/>
                  </a:cubicBezTo>
                  <a:lnTo>
                    <a:pt x="225467" y="20233"/>
                  </a:lnTo>
                  <a:lnTo>
                    <a:pt x="224907" y="20583"/>
                  </a:lnTo>
                  <a:cubicBezTo>
                    <a:pt x="150396" y="46984"/>
                    <a:pt x="98015" y="73595"/>
                    <a:pt x="47104" y="142853"/>
                  </a:cubicBezTo>
                  <a:cubicBezTo>
                    <a:pt x="40241" y="152167"/>
                    <a:pt x="24835" y="185220"/>
                    <a:pt x="19442" y="194884"/>
                  </a:cubicBezTo>
                  <a:lnTo>
                    <a:pt x="19373" y="194954"/>
                  </a:lnTo>
                  <a:lnTo>
                    <a:pt x="19373" y="195094"/>
                  </a:lnTo>
                  <a:cubicBezTo>
                    <a:pt x="-44774" y="406791"/>
                    <a:pt x="68673" y="552171"/>
                    <a:pt x="95494" y="598810"/>
                  </a:cubicBezTo>
                  <a:lnTo>
                    <a:pt x="151937" y="589286"/>
                  </a:lnTo>
                  <a:cubicBezTo>
                    <a:pt x="151797" y="589216"/>
                    <a:pt x="151727" y="589146"/>
                    <a:pt x="151587" y="589076"/>
                  </a:cubicBezTo>
                  <a:cubicBezTo>
                    <a:pt x="203338" y="576261"/>
                    <a:pt x="219445" y="536344"/>
                    <a:pt x="232750" y="496708"/>
                  </a:cubicBezTo>
                  <a:cubicBezTo>
                    <a:pt x="247526" y="452730"/>
                    <a:pt x="256630" y="406861"/>
                    <a:pt x="269515" y="362183"/>
                  </a:cubicBezTo>
                  <a:cubicBezTo>
                    <a:pt x="286462" y="303289"/>
                    <a:pt x="315454" y="283751"/>
                    <a:pt x="340034" y="339774"/>
                  </a:cubicBezTo>
                  <a:cubicBezTo>
                    <a:pt x="349488" y="361273"/>
                    <a:pt x="353620" y="386623"/>
                    <a:pt x="370216" y="411973"/>
                  </a:cubicBezTo>
                  <a:cubicBezTo>
                    <a:pt x="367625" y="331020"/>
                    <a:pt x="357121" y="223806"/>
                    <a:pt x="414895" y="158189"/>
                  </a:cubicBezTo>
                  <a:lnTo>
                    <a:pt x="450749" y="127657"/>
                  </a:lnTo>
                  <a:cubicBezTo>
                    <a:pt x="493537" y="99925"/>
                    <a:pt x="539476" y="97755"/>
                    <a:pt x="584154" y="133399"/>
                  </a:cubicBezTo>
                  <a:cubicBezTo>
                    <a:pt x="593678" y="106788"/>
                    <a:pt x="598930" y="80247"/>
                    <a:pt x="589686" y="53146"/>
                  </a:cubicBezTo>
                  <a:close/>
                </a:path>
              </a:pathLst>
            </a:custGeom>
            <a:solidFill>
              <a:srgbClr val="000000"/>
            </a:solidFill>
            <a:ln w="7003" cap="flat">
              <a:noFill/>
              <a:prstDash val="solid"/>
              <a:miter/>
            </a:ln>
          </p:spPr>
          <p:txBody>
            <a:bodyPr rtlCol="0" anchor="ctr"/>
            <a:lstStyle/>
            <a:p>
              <a:endParaRPr lang="en-US"/>
            </a:p>
          </p:txBody>
        </p:sp>
        <p:sp>
          <p:nvSpPr>
            <p:cNvPr id="41" name="Graphic 19">
              <a:extLst>
                <a:ext uri="{FF2B5EF4-FFF2-40B4-BE49-F238E27FC236}">
                  <a16:creationId xmlns:a16="http://schemas.microsoft.com/office/drawing/2014/main" id="{3395EB48-BF0F-49B8-B386-6F8358E6408C}"/>
                </a:ext>
              </a:extLst>
            </p:cNvPr>
            <p:cNvSpPr/>
            <p:nvPr/>
          </p:nvSpPr>
          <p:spPr>
            <a:xfrm>
              <a:off x="1455536" y="3928832"/>
              <a:ext cx="1508512" cy="1260018"/>
            </a:xfrm>
            <a:custGeom>
              <a:avLst/>
              <a:gdLst>
                <a:gd name="connsiteX0" fmla="*/ 1091748 w 1603937"/>
                <a:gd name="connsiteY0" fmla="*/ 231100 h 1339724"/>
                <a:gd name="connsiteX1" fmla="*/ 1111006 w 1603937"/>
                <a:gd name="connsiteY1" fmla="*/ 155469 h 1339724"/>
                <a:gd name="connsiteX2" fmla="*/ 1050921 w 1603937"/>
                <a:gd name="connsiteY2" fmla="*/ 54347 h 1339724"/>
                <a:gd name="connsiteX3" fmla="*/ 847628 w 1603937"/>
                <a:gd name="connsiteY3" fmla="*/ 2596 h 1339724"/>
                <a:gd name="connsiteX4" fmla="*/ 746506 w 1603937"/>
                <a:gd name="connsiteY4" fmla="*/ 62681 h 1339724"/>
                <a:gd name="connsiteX5" fmla="*/ 727248 w 1603937"/>
                <a:gd name="connsiteY5" fmla="*/ 138312 h 1339724"/>
                <a:gd name="connsiteX6" fmla="*/ 249022 w 1603937"/>
                <a:gd name="connsiteY6" fmla="*/ 16602 h 1339724"/>
                <a:gd name="connsiteX7" fmla="*/ 0 w 1603937"/>
                <a:gd name="connsiteY7" fmla="*/ 994833 h 1339724"/>
                <a:gd name="connsiteX8" fmla="*/ 1354986 w 1603937"/>
                <a:gd name="connsiteY8" fmla="*/ 1339724 h 1339724"/>
                <a:gd name="connsiteX9" fmla="*/ 1603938 w 1603937"/>
                <a:gd name="connsiteY9" fmla="*/ 361423 h 1339724"/>
                <a:gd name="connsiteX10" fmla="*/ 1091748 w 1603937"/>
                <a:gd name="connsiteY10" fmla="*/ 231100 h 1339724"/>
                <a:gd name="connsiteX11" fmla="*/ 781170 w 1603937"/>
                <a:gd name="connsiteY11" fmla="*/ 98185 h 1339724"/>
                <a:gd name="connsiteX12" fmla="*/ 864154 w 1603937"/>
                <a:gd name="connsiteY12" fmla="*/ 48885 h 1339724"/>
                <a:gd name="connsiteX13" fmla="*/ 1015136 w 1603937"/>
                <a:gd name="connsiteY13" fmla="*/ 87331 h 1339724"/>
                <a:gd name="connsiteX14" fmla="*/ 1064437 w 1603937"/>
                <a:gd name="connsiteY14" fmla="*/ 170315 h 1339724"/>
                <a:gd name="connsiteX15" fmla="*/ 1051551 w 1603937"/>
                <a:gd name="connsiteY15" fmla="*/ 220875 h 1339724"/>
                <a:gd name="connsiteX16" fmla="*/ 768285 w 1603937"/>
                <a:gd name="connsiteY16" fmla="*/ 148746 h 1339724"/>
                <a:gd name="connsiteX17" fmla="*/ 781170 w 1603937"/>
                <a:gd name="connsiteY17" fmla="*/ 98185 h 133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3937" h="1339724">
                  <a:moveTo>
                    <a:pt x="1091748" y="231100"/>
                  </a:moveTo>
                  <a:lnTo>
                    <a:pt x="1111006" y="155469"/>
                  </a:lnTo>
                  <a:cubicBezTo>
                    <a:pt x="1122350" y="110931"/>
                    <a:pt x="1095459" y="65692"/>
                    <a:pt x="1050921" y="54347"/>
                  </a:cubicBezTo>
                  <a:lnTo>
                    <a:pt x="847628" y="2596"/>
                  </a:lnTo>
                  <a:cubicBezTo>
                    <a:pt x="803089" y="-8749"/>
                    <a:pt x="757851" y="18142"/>
                    <a:pt x="746506" y="62681"/>
                  </a:cubicBezTo>
                  <a:lnTo>
                    <a:pt x="727248" y="138312"/>
                  </a:lnTo>
                  <a:lnTo>
                    <a:pt x="249022" y="16602"/>
                  </a:lnTo>
                  <a:lnTo>
                    <a:pt x="0" y="994833"/>
                  </a:lnTo>
                  <a:lnTo>
                    <a:pt x="1354986" y="1339724"/>
                  </a:lnTo>
                  <a:lnTo>
                    <a:pt x="1603938" y="361423"/>
                  </a:lnTo>
                  <a:lnTo>
                    <a:pt x="1091748" y="231100"/>
                  </a:lnTo>
                  <a:close/>
                  <a:moveTo>
                    <a:pt x="781170" y="98185"/>
                  </a:moveTo>
                  <a:cubicBezTo>
                    <a:pt x="790484" y="61630"/>
                    <a:pt x="827669" y="39571"/>
                    <a:pt x="864154" y="48885"/>
                  </a:cubicBezTo>
                  <a:lnTo>
                    <a:pt x="1015136" y="87331"/>
                  </a:lnTo>
                  <a:cubicBezTo>
                    <a:pt x="1051691" y="96645"/>
                    <a:pt x="1073750" y="133830"/>
                    <a:pt x="1064437" y="170315"/>
                  </a:cubicBezTo>
                  <a:lnTo>
                    <a:pt x="1051551" y="220875"/>
                  </a:lnTo>
                  <a:lnTo>
                    <a:pt x="768285" y="148746"/>
                  </a:lnTo>
                  <a:lnTo>
                    <a:pt x="781170" y="98185"/>
                  </a:lnTo>
                  <a:close/>
                </a:path>
              </a:pathLst>
            </a:custGeom>
            <a:solidFill>
              <a:srgbClr val="000000"/>
            </a:solidFill>
            <a:ln w="7003" cap="flat">
              <a:noFill/>
              <a:prstDash val="solid"/>
              <a:miter/>
            </a:ln>
          </p:spPr>
          <p:txBody>
            <a:bodyPr rtlCol="0" anchor="ctr"/>
            <a:lstStyle/>
            <a:p>
              <a:endParaRPr lang="en-US"/>
            </a:p>
          </p:txBody>
        </p:sp>
        <p:sp>
          <p:nvSpPr>
            <p:cNvPr id="42" name="Graphic 19">
              <a:extLst>
                <a:ext uri="{FF2B5EF4-FFF2-40B4-BE49-F238E27FC236}">
                  <a16:creationId xmlns:a16="http://schemas.microsoft.com/office/drawing/2014/main" id="{BC3A7ED7-BF9E-49F9-8E45-CE94E9B58684}"/>
                </a:ext>
              </a:extLst>
            </p:cNvPr>
            <p:cNvSpPr/>
            <p:nvPr/>
          </p:nvSpPr>
          <p:spPr>
            <a:xfrm>
              <a:off x="2239044" y="3810286"/>
              <a:ext cx="246447" cy="289939"/>
            </a:xfrm>
            <a:custGeom>
              <a:avLst/>
              <a:gdLst>
                <a:gd name="connsiteX0" fmla="*/ 81573 w 262037"/>
                <a:gd name="connsiteY0" fmla="*/ 0 h 308280"/>
                <a:gd name="connsiteX1" fmla="*/ 249011 w 262037"/>
                <a:gd name="connsiteY1" fmla="*/ 26961 h 308280"/>
                <a:gd name="connsiteX2" fmla="*/ 260776 w 262037"/>
                <a:gd name="connsiteY2" fmla="*/ 48880 h 308280"/>
                <a:gd name="connsiteX3" fmla="*/ 222471 w 262037"/>
                <a:gd name="connsiteY3" fmla="*/ 224932 h 308280"/>
                <a:gd name="connsiteX4" fmla="*/ 198591 w 262037"/>
                <a:gd name="connsiteY4" fmla="*/ 276613 h 308280"/>
                <a:gd name="connsiteX5" fmla="*/ 106993 w 262037"/>
                <a:gd name="connsiteY5" fmla="*/ 296922 h 308280"/>
                <a:gd name="connsiteX6" fmla="*/ 4821 w 262037"/>
                <a:gd name="connsiteY6" fmla="*/ 163937 h 308280"/>
                <a:gd name="connsiteX7" fmla="*/ 30522 w 262037"/>
                <a:gd name="connsiteY7" fmla="*/ 84314 h 308280"/>
                <a:gd name="connsiteX8" fmla="*/ 81573 w 262037"/>
                <a:gd name="connsiteY8" fmla="*/ 0 h 3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7" h="308280">
                  <a:moveTo>
                    <a:pt x="81573" y="0"/>
                  </a:moveTo>
                  <a:cubicBezTo>
                    <a:pt x="138716" y="770"/>
                    <a:pt x="191938" y="25490"/>
                    <a:pt x="249011" y="26961"/>
                  </a:cubicBezTo>
                  <a:cubicBezTo>
                    <a:pt x="264908" y="27381"/>
                    <a:pt x="262527" y="37115"/>
                    <a:pt x="260776" y="48880"/>
                  </a:cubicBezTo>
                  <a:cubicBezTo>
                    <a:pt x="251953" y="108474"/>
                    <a:pt x="241869" y="167719"/>
                    <a:pt x="222471" y="224932"/>
                  </a:cubicBezTo>
                  <a:cubicBezTo>
                    <a:pt x="219879" y="232635"/>
                    <a:pt x="205804" y="266739"/>
                    <a:pt x="198591" y="276613"/>
                  </a:cubicBezTo>
                  <a:cubicBezTo>
                    <a:pt x="175201" y="308897"/>
                    <a:pt x="140537" y="318000"/>
                    <a:pt x="106993" y="296922"/>
                  </a:cubicBezTo>
                  <a:cubicBezTo>
                    <a:pt x="56923" y="265409"/>
                    <a:pt x="23729" y="219890"/>
                    <a:pt x="4821" y="163937"/>
                  </a:cubicBezTo>
                  <a:cubicBezTo>
                    <a:pt x="-6313" y="131024"/>
                    <a:pt x="1670" y="101472"/>
                    <a:pt x="30522" y="84314"/>
                  </a:cubicBezTo>
                  <a:cubicBezTo>
                    <a:pt x="64066" y="64286"/>
                    <a:pt x="77861" y="36135"/>
                    <a:pt x="81573" y="0"/>
                  </a:cubicBezTo>
                  <a:close/>
                </a:path>
              </a:pathLst>
            </a:custGeom>
            <a:solidFill>
              <a:srgbClr val="F6BB9B"/>
            </a:solidFill>
            <a:ln w="7003" cap="flat">
              <a:noFill/>
              <a:prstDash val="solid"/>
              <a:miter/>
            </a:ln>
          </p:spPr>
          <p:txBody>
            <a:bodyPr rtlCol="0" anchor="ctr"/>
            <a:lstStyle/>
            <a:p>
              <a:endParaRPr lang="en-US"/>
            </a:p>
          </p:txBody>
        </p:sp>
      </p:grpSp>
      <p:sp>
        <p:nvSpPr>
          <p:cNvPr id="32" name="TextBox 31">
            <a:extLst>
              <a:ext uri="{FF2B5EF4-FFF2-40B4-BE49-F238E27FC236}">
                <a16:creationId xmlns:a16="http://schemas.microsoft.com/office/drawing/2014/main" id="{70FC23B7-FDFA-895D-E959-ABF598D0F881}"/>
              </a:ext>
            </a:extLst>
          </p:cNvPr>
          <p:cNvSpPr txBox="1"/>
          <p:nvPr/>
        </p:nvSpPr>
        <p:spPr>
          <a:xfrm>
            <a:off x="1690807" y="6324171"/>
            <a:ext cx="1069388" cy="400110"/>
          </a:xfrm>
          <a:prstGeom prst="rect">
            <a:avLst/>
          </a:prstGeom>
          <a:noFill/>
        </p:spPr>
        <p:txBody>
          <a:bodyPr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START</a:t>
            </a:r>
            <a:endParaRPr lang="ko-KR" altLang="en-US" sz="2000" b="1" dirty="0">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4216622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592311" y="324000"/>
            <a:ext cx="6894135" cy="724247"/>
          </a:xfrm>
        </p:spPr>
        <p:txBody>
          <a:bodyPr/>
          <a:lstStyle/>
          <a:p>
            <a:r>
              <a:rPr lang="en-US" dirty="0"/>
              <a:t>EfficientNetV2-S CNN</a:t>
            </a:r>
          </a:p>
        </p:txBody>
      </p:sp>
      <p:pic>
        <p:nvPicPr>
          <p:cNvPr id="4098" name="Picture 2" descr="Efficientnet v2-s Architecture-(a) represents the schematic of the model from image input to logit output. The numbers indicated on the right side of the boxes represent the layer numbers, while the numbers displayed below the boxes indicate the corresponding stride and channels. (be) are the schematic of each specific algorithm in (a); Fused-MBConv1, Fused-MBConv4 (k3×3), MBConv4 (k3×3), and MBConv6 (k3×3), respectively. The abbreviations are expanded as follows: MBConv as mobile vision convolutional network, SE as squeeze and excitation, FC as full connect, DW as depth wise, BN as batch normalization, H as height, W as width and F as number of channels.">
            <a:extLst>
              <a:ext uri="{FF2B5EF4-FFF2-40B4-BE49-F238E27FC236}">
                <a16:creationId xmlns:a16="http://schemas.microsoft.com/office/drawing/2014/main" id="{66651C50-4327-3A0E-C6CD-F284A3E539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832"/>
          <a:stretch/>
        </p:blipFill>
        <p:spPr bwMode="auto">
          <a:xfrm>
            <a:off x="9653290" y="0"/>
            <a:ext cx="253871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Ευθεία γραμμή σύνδεσης 4">
            <a:extLst>
              <a:ext uri="{FF2B5EF4-FFF2-40B4-BE49-F238E27FC236}">
                <a16:creationId xmlns:a16="http://schemas.microsoft.com/office/drawing/2014/main" id="{E68F8E75-3446-4FBB-8D35-89F060064B91}"/>
              </a:ext>
            </a:extLst>
          </p:cNvPr>
          <p:cNvCxnSpPr>
            <a:cxnSpLocks/>
          </p:cNvCxnSpPr>
          <p:nvPr/>
        </p:nvCxnSpPr>
        <p:spPr>
          <a:xfrm>
            <a:off x="9294313" y="2837744"/>
            <a:ext cx="0" cy="27244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Ευθύγραμμο βέλος σύνδεσης 5">
            <a:extLst>
              <a:ext uri="{FF2B5EF4-FFF2-40B4-BE49-F238E27FC236}">
                <a16:creationId xmlns:a16="http://schemas.microsoft.com/office/drawing/2014/main" id="{D9FEA9F3-7CA3-775D-E47D-E014A89D3407}"/>
              </a:ext>
            </a:extLst>
          </p:cNvPr>
          <p:cNvCxnSpPr>
            <a:cxnSpLocks/>
            <a:endCxn id="8" idx="3"/>
          </p:cNvCxnSpPr>
          <p:nvPr/>
        </p:nvCxnSpPr>
        <p:spPr>
          <a:xfrm flipH="1">
            <a:off x="8717279" y="5562217"/>
            <a:ext cx="57703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Ορθογώνιο: Στρογγύλεμα γωνιών 7">
            <a:extLst>
              <a:ext uri="{FF2B5EF4-FFF2-40B4-BE49-F238E27FC236}">
                <a16:creationId xmlns:a16="http://schemas.microsoft.com/office/drawing/2014/main" id="{3F91E8F2-3E2A-6999-1AA9-360143ACA263}"/>
              </a:ext>
            </a:extLst>
          </p:cNvPr>
          <p:cNvSpPr/>
          <p:nvPr/>
        </p:nvSpPr>
        <p:spPr>
          <a:xfrm>
            <a:off x="8255614" y="4356541"/>
            <a:ext cx="461665" cy="2411352"/>
          </a:xfrm>
          <a:prstGeom prst="roundRect">
            <a:avLst/>
          </a:prstGeom>
          <a:solidFill>
            <a:schemeClr val="tx2">
              <a:lumMod val="20000"/>
              <a:lumOff val="80000"/>
            </a:schemeClr>
          </a:solidFill>
          <a:ln w="19050">
            <a:solidFill>
              <a:schemeClr val="accent4">
                <a:lumMod val="50000"/>
              </a:schemeClr>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512 fc, ReLU</a:t>
            </a:r>
          </a:p>
        </p:txBody>
      </p:sp>
      <p:sp>
        <p:nvSpPr>
          <p:cNvPr id="9" name="TextBox 8">
            <a:extLst>
              <a:ext uri="{FF2B5EF4-FFF2-40B4-BE49-F238E27FC236}">
                <a16:creationId xmlns:a16="http://schemas.microsoft.com/office/drawing/2014/main" id="{C5ECE3B0-78C5-EF72-FD62-6947745695EC}"/>
              </a:ext>
            </a:extLst>
          </p:cNvPr>
          <p:cNvSpPr txBox="1"/>
          <p:nvPr/>
        </p:nvSpPr>
        <p:spPr>
          <a:xfrm>
            <a:off x="8769676" y="5116396"/>
            <a:ext cx="461665" cy="885704"/>
          </a:xfrm>
          <a:prstGeom prst="rect">
            <a:avLst/>
          </a:prstGeom>
          <a:noFill/>
        </p:spPr>
        <p:txBody>
          <a:bodyPr vert="vert270" wrap="square">
            <a:spAutoFit/>
          </a:bodyPr>
          <a:lstStyle/>
          <a:p>
            <a:pPr algn="ctr"/>
            <a:r>
              <a:rPr lang="en-US" dirty="0"/>
              <a:t>f</a:t>
            </a:r>
            <a:r>
              <a:rPr lang="en-US" dirty="0">
                <a:solidFill>
                  <a:schemeClr val="tx1"/>
                </a:solidFill>
              </a:rPr>
              <a:t>latten</a:t>
            </a:r>
            <a:endParaRPr lang="el-GR" dirty="0">
              <a:solidFill>
                <a:schemeClr val="tx1"/>
              </a:solidFill>
            </a:endParaRPr>
          </a:p>
        </p:txBody>
      </p:sp>
      <p:grpSp>
        <p:nvGrpSpPr>
          <p:cNvPr id="10" name="Ομάδα 9">
            <a:extLst>
              <a:ext uri="{FF2B5EF4-FFF2-40B4-BE49-F238E27FC236}">
                <a16:creationId xmlns:a16="http://schemas.microsoft.com/office/drawing/2014/main" id="{9BF34021-B72A-6551-C5BE-741CC8AB5961}"/>
              </a:ext>
            </a:extLst>
          </p:cNvPr>
          <p:cNvGrpSpPr/>
          <p:nvPr/>
        </p:nvGrpSpPr>
        <p:grpSpPr>
          <a:xfrm>
            <a:off x="4212647" y="4356540"/>
            <a:ext cx="2541423" cy="2411353"/>
            <a:chOff x="4938574" y="4356541"/>
            <a:chExt cx="2541423" cy="2411353"/>
          </a:xfrm>
        </p:grpSpPr>
        <p:sp>
          <p:nvSpPr>
            <p:cNvPr id="11" name="Ορθογώνιο: Στρογγύλεμα γωνιών 10">
              <a:extLst>
                <a:ext uri="{FF2B5EF4-FFF2-40B4-BE49-F238E27FC236}">
                  <a16:creationId xmlns:a16="http://schemas.microsoft.com/office/drawing/2014/main" id="{EACFEDDD-4912-3D26-E1CD-757DE62DA1CD}"/>
                </a:ext>
              </a:extLst>
            </p:cNvPr>
            <p:cNvSpPr/>
            <p:nvPr/>
          </p:nvSpPr>
          <p:spPr>
            <a:xfrm rot="5400000">
              <a:off x="6029763" y="3268071"/>
              <a:ext cx="361763" cy="2538704"/>
            </a:xfrm>
            <a:prstGeom prst="roundRect">
              <a:avLst/>
            </a:prstGeom>
            <a:solidFill>
              <a:schemeClr val="accent3">
                <a:lumMod val="40000"/>
                <a:lumOff val="60000"/>
              </a:schemeClr>
            </a:solidFill>
            <a:ln w="19050">
              <a:solidFill>
                <a:srgbClr val="C00000"/>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1 fc, sigmoid</a:t>
              </a:r>
            </a:p>
          </p:txBody>
        </p:sp>
        <p:sp>
          <p:nvSpPr>
            <p:cNvPr id="12" name="Ορθογώνιο: Στρογγύλεμα γωνιών 11">
              <a:extLst>
                <a:ext uri="{FF2B5EF4-FFF2-40B4-BE49-F238E27FC236}">
                  <a16:creationId xmlns:a16="http://schemas.microsoft.com/office/drawing/2014/main" id="{07C58086-7D68-24BC-2DEB-D98E3FC684D9}"/>
                </a:ext>
              </a:extLst>
            </p:cNvPr>
            <p:cNvSpPr/>
            <p:nvPr/>
          </p:nvSpPr>
          <p:spPr>
            <a:xfrm rot="5400000">
              <a:off x="6029762" y="3783181"/>
              <a:ext cx="361763" cy="2538706"/>
            </a:xfrm>
            <a:prstGeom prst="roundRect">
              <a:avLst/>
            </a:prstGeom>
            <a:solidFill>
              <a:schemeClr val="accent3">
                <a:lumMod val="40000"/>
                <a:lumOff val="60000"/>
              </a:schemeClr>
            </a:solidFill>
            <a:ln w="19050">
              <a:solidFill>
                <a:srgbClr val="C00000"/>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14 fc, </a:t>
              </a:r>
              <a:r>
                <a:rPr lang="en-US" dirty="0" err="1">
                  <a:solidFill>
                    <a:schemeClr val="tx1"/>
                  </a:solidFill>
                </a:rPr>
                <a:t>softmax</a:t>
              </a:r>
              <a:endParaRPr lang="en-US" dirty="0">
                <a:solidFill>
                  <a:schemeClr val="tx1"/>
                </a:solidFill>
              </a:endParaRPr>
            </a:p>
          </p:txBody>
        </p:sp>
        <p:sp>
          <p:nvSpPr>
            <p:cNvPr id="13" name="Ορθογώνιο: Στρογγύλεμα γωνιών 12">
              <a:extLst>
                <a:ext uri="{FF2B5EF4-FFF2-40B4-BE49-F238E27FC236}">
                  <a16:creationId xmlns:a16="http://schemas.microsoft.com/office/drawing/2014/main" id="{39299A8B-A38C-43AE-B0DA-F33A28403297}"/>
                </a:ext>
              </a:extLst>
            </p:cNvPr>
            <p:cNvSpPr/>
            <p:nvPr/>
          </p:nvSpPr>
          <p:spPr>
            <a:xfrm rot="5400000">
              <a:off x="6029761" y="4292863"/>
              <a:ext cx="361763" cy="2538708"/>
            </a:xfrm>
            <a:prstGeom prst="roundRect">
              <a:avLst/>
            </a:prstGeom>
            <a:solidFill>
              <a:schemeClr val="accent3">
                <a:lumMod val="40000"/>
                <a:lumOff val="60000"/>
              </a:schemeClr>
            </a:solidFill>
            <a:ln w="19050">
              <a:solidFill>
                <a:srgbClr val="C00000"/>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1 fc, sigmoid</a:t>
              </a:r>
            </a:p>
          </p:txBody>
        </p:sp>
        <p:sp>
          <p:nvSpPr>
            <p:cNvPr id="14" name="Ορθογώνιο: Στρογγύλεμα γωνιών 13">
              <a:extLst>
                <a:ext uri="{FF2B5EF4-FFF2-40B4-BE49-F238E27FC236}">
                  <a16:creationId xmlns:a16="http://schemas.microsoft.com/office/drawing/2014/main" id="{7F8448F2-4BBE-759D-71B8-D55DB5CDADA9}"/>
                </a:ext>
              </a:extLst>
            </p:cNvPr>
            <p:cNvSpPr/>
            <p:nvPr/>
          </p:nvSpPr>
          <p:spPr>
            <a:xfrm rot="5400000">
              <a:off x="6029761" y="5320371"/>
              <a:ext cx="356336" cy="2538709"/>
            </a:xfrm>
            <a:prstGeom prst="roundRect">
              <a:avLst/>
            </a:prstGeom>
            <a:solidFill>
              <a:schemeClr val="accent3">
                <a:lumMod val="40000"/>
                <a:lumOff val="60000"/>
              </a:schemeClr>
            </a:solidFill>
            <a:ln w="19050">
              <a:solidFill>
                <a:srgbClr val="C00000"/>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1 fc, sigmoid</a:t>
              </a:r>
            </a:p>
          </p:txBody>
        </p:sp>
        <p:sp>
          <p:nvSpPr>
            <p:cNvPr id="15" name="Ορθογώνιο: Στρογγύλεμα γωνιών 14">
              <a:extLst>
                <a:ext uri="{FF2B5EF4-FFF2-40B4-BE49-F238E27FC236}">
                  <a16:creationId xmlns:a16="http://schemas.microsoft.com/office/drawing/2014/main" id="{1B89F195-5E07-3BC8-ACF7-45A19939F381}"/>
                </a:ext>
              </a:extLst>
            </p:cNvPr>
            <p:cNvSpPr/>
            <p:nvPr/>
          </p:nvSpPr>
          <p:spPr>
            <a:xfrm rot="5400000">
              <a:off x="6029761" y="4807814"/>
              <a:ext cx="361764" cy="2538709"/>
            </a:xfrm>
            <a:prstGeom prst="roundRect">
              <a:avLst/>
            </a:prstGeom>
            <a:solidFill>
              <a:schemeClr val="accent3">
                <a:lumMod val="40000"/>
                <a:lumOff val="60000"/>
              </a:schemeClr>
            </a:solidFill>
            <a:ln w="19050">
              <a:solidFill>
                <a:srgbClr val="C00000"/>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dirty="0">
                  <a:solidFill>
                    <a:schemeClr val="tx1"/>
                  </a:solidFill>
                </a:rPr>
                <a:t>3 fc, </a:t>
              </a:r>
              <a:r>
                <a:rPr lang="en-US" dirty="0" err="1">
                  <a:solidFill>
                    <a:schemeClr val="tx1"/>
                  </a:solidFill>
                </a:rPr>
                <a:t>softmax</a:t>
              </a:r>
              <a:endParaRPr lang="en-US" dirty="0">
                <a:solidFill>
                  <a:schemeClr val="tx1"/>
                </a:solidFill>
              </a:endParaRPr>
            </a:p>
          </p:txBody>
        </p:sp>
      </p:grpSp>
      <p:cxnSp>
        <p:nvCxnSpPr>
          <p:cNvPr id="16" name="Γραμμή σύνδεσης: Καμπύλη 15">
            <a:extLst>
              <a:ext uri="{FF2B5EF4-FFF2-40B4-BE49-F238E27FC236}">
                <a16:creationId xmlns:a16="http://schemas.microsoft.com/office/drawing/2014/main" id="{ADEEF35A-7691-179C-F6D3-0182BB8BDDB7}"/>
              </a:ext>
            </a:extLst>
          </p:cNvPr>
          <p:cNvCxnSpPr>
            <a:cxnSpLocks/>
            <a:stCxn id="8" idx="1"/>
            <a:endCxn id="11" idx="0"/>
          </p:cNvCxnSpPr>
          <p:nvPr/>
        </p:nvCxnSpPr>
        <p:spPr>
          <a:xfrm rot="10800000">
            <a:off x="6754070" y="4537423"/>
            <a:ext cx="1501544" cy="1024794"/>
          </a:xfrm>
          <a:prstGeom prst="curvedConnector3">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Γραμμή σύνδεσης: Καμπύλη 16">
            <a:extLst>
              <a:ext uri="{FF2B5EF4-FFF2-40B4-BE49-F238E27FC236}">
                <a16:creationId xmlns:a16="http://schemas.microsoft.com/office/drawing/2014/main" id="{DC789A6A-0C6A-B2DA-7E42-23C05AB2CC4D}"/>
              </a:ext>
            </a:extLst>
          </p:cNvPr>
          <p:cNvCxnSpPr>
            <a:cxnSpLocks/>
            <a:stCxn id="8" idx="1"/>
            <a:endCxn id="12" idx="0"/>
          </p:cNvCxnSpPr>
          <p:nvPr/>
        </p:nvCxnSpPr>
        <p:spPr>
          <a:xfrm rot="10800000">
            <a:off x="6754070" y="5052535"/>
            <a:ext cx="1501544" cy="509683"/>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Γραμμή σύνδεσης: Καμπύλη 17">
            <a:extLst>
              <a:ext uri="{FF2B5EF4-FFF2-40B4-BE49-F238E27FC236}">
                <a16:creationId xmlns:a16="http://schemas.microsoft.com/office/drawing/2014/main" id="{C651BB9C-C635-7EC9-7FDD-383B12B5830E}"/>
              </a:ext>
            </a:extLst>
          </p:cNvPr>
          <p:cNvCxnSpPr>
            <a:cxnSpLocks/>
            <a:stCxn id="8" idx="1"/>
            <a:endCxn id="13" idx="0"/>
          </p:cNvCxnSpPr>
          <p:nvPr/>
        </p:nvCxnSpPr>
        <p:spPr>
          <a:xfrm rot="10800000">
            <a:off x="6754070" y="5562217"/>
            <a:ext cx="1501544" cy="1270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Γραμμή σύνδεσης: Καμπύλη 18">
            <a:extLst>
              <a:ext uri="{FF2B5EF4-FFF2-40B4-BE49-F238E27FC236}">
                <a16:creationId xmlns:a16="http://schemas.microsoft.com/office/drawing/2014/main" id="{D84EACAE-4197-39A7-8776-EBDB22836E03}"/>
              </a:ext>
            </a:extLst>
          </p:cNvPr>
          <p:cNvCxnSpPr>
            <a:stCxn id="8" idx="1"/>
            <a:endCxn id="15" idx="0"/>
          </p:cNvCxnSpPr>
          <p:nvPr/>
        </p:nvCxnSpPr>
        <p:spPr>
          <a:xfrm rot="10800000" flipV="1">
            <a:off x="6754072" y="5562216"/>
            <a:ext cx="1501543" cy="514951"/>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Γραμμή σύνδεσης: Καμπύλη 19">
            <a:extLst>
              <a:ext uri="{FF2B5EF4-FFF2-40B4-BE49-F238E27FC236}">
                <a16:creationId xmlns:a16="http://schemas.microsoft.com/office/drawing/2014/main" id="{F442FC96-3255-F900-F972-5D31A7306EE6}"/>
              </a:ext>
            </a:extLst>
          </p:cNvPr>
          <p:cNvCxnSpPr>
            <a:stCxn id="8" idx="1"/>
            <a:endCxn id="14" idx="0"/>
          </p:cNvCxnSpPr>
          <p:nvPr/>
        </p:nvCxnSpPr>
        <p:spPr>
          <a:xfrm rot="10800000" flipV="1">
            <a:off x="6751358" y="5562217"/>
            <a:ext cx="1504257" cy="1027508"/>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Ομάδα 20">
            <a:extLst>
              <a:ext uri="{FF2B5EF4-FFF2-40B4-BE49-F238E27FC236}">
                <a16:creationId xmlns:a16="http://schemas.microsoft.com/office/drawing/2014/main" id="{0DA72EBC-1224-E7DD-E8A6-89E4E193925F}"/>
              </a:ext>
            </a:extLst>
          </p:cNvPr>
          <p:cNvGrpSpPr/>
          <p:nvPr/>
        </p:nvGrpSpPr>
        <p:grpSpPr>
          <a:xfrm>
            <a:off x="61317" y="4335037"/>
            <a:ext cx="2963940" cy="2448901"/>
            <a:chOff x="1235086" y="4318832"/>
            <a:chExt cx="2963940" cy="2448901"/>
          </a:xfrm>
        </p:grpSpPr>
        <p:sp>
          <p:nvSpPr>
            <p:cNvPr id="22" name="TextBox 21">
              <a:extLst>
                <a:ext uri="{FF2B5EF4-FFF2-40B4-BE49-F238E27FC236}">
                  <a16:creationId xmlns:a16="http://schemas.microsoft.com/office/drawing/2014/main" id="{512D2DF4-36FF-0BCC-3244-DD72E8EF6914}"/>
                </a:ext>
              </a:extLst>
            </p:cNvPr>
            <p:cNvSpPr txBox="1"/>
            <p:nvPr/>
          </p:nvSpPr>
          <p:spPr>
            <a:xfrm>
              <a:off x="1317049" y="4318832"/>
              <a:ext cx="2881974" cy="400110"/>
            </a:xfrm>
            <a:prstGeom prst="rect">
              <a:avLst/>
            </a:prstGeom>
            <a:noFill/>
          </p:spPr>
          <p:txBody>
            <a:bodyPr wrap="square" rtlCol="0">
              <a:spAutoFit/>
            </a:bodyPr>
            <a:lstStyle/>
            <a:p>
              <a:pPr algn="r"/>
              <a:r>
                <a:rPr lang="en-US" sz="2000" dirty="0"/>
                <a:t>Predicted SubCategory</a:t>
              </a:r>
              <a:endParaRPr lang="el-GR" sz="2000" dirty="0"/>
            </a:p>
          </p:txBody>
        </p:sp>
        <p:sp>
          <p:nvSpPr>
            <p:cNvPr id="23" name="TextBox 22">
              <a:extLst>
                <a:ext uri="{FF2B5EF4-FFF2-40B4-BE49-F238E27FC236}">
                  <a16:creationId xmlns:a16="http://schemas.microsoft.com/office/drawing/2014/main" id="{F5E7AA0A-976E-A4D4-9F44-1909A7DE9544}"/>
                </a:ext>
              </a:extLst>
            </p:cNvPr>
            <p:cNvSpPr txBox="1"/>
            <p:nvPr/>
          </p:nvSpPr>
          <p:spPr>
            <a:xfrm>
              <a:off x="1317051" y="4833305"/>
              <a:ext cx="2881975" cy="400110"/>
            </a:xfrm>
            <a:prstGeom prst="rect">
              <a:avLst/>
            </a:prstGeom>
            <a:noFill/>
          </p:spPr>
          <p:txBody>
            <a:bodyPr wrap="square" rtlCol="0">
              <a:spAutoFit/>
            </a:bodyPr>
            <a:lstStyle/>
            <a:p>
              <a:pPr algn="r"/>
              <a:r>
                <a:rPr lang="en-US" sz="2000" dirty="0"/>
                <a:t>Predicted ArticleType</a:t>
              </a:r>
              <a:endParaRPr lang="el-GR" sz="2000" dirty="0"/>
            </a:p>
          </p:txBody>
        </p:sp>
        <p:sp>
          <p:nvSpPr>
            <p:cNvPr id="24" name="TextBox 23">
              <a:extLst>
                <a:ext uri="{FF2B5EF4-FFF2-40B4-BE49-F238E27FC236}">
                  <a16:creationId xmlns:a16="http://schemas.microsoft.com/office/drawing/2014/main" id="{0951B300-EFF6-9FA5-77A7-108BEE4FDA29}"/>
                </a:ext>
              </a:extLst>
            </p:cNvPr>
            <p:cNvSpPr txBox="1"/>
            <p:nvPr/>
          </p:nvSpPr>
          <p:spPr>
            <a:xfrm>
              <a:off x="1317050" y="5342988"/>
              <a:ext cx="2881975" cy="400110"/>
            </a:xfrm>
            <a:prstGeom prst="rect">
              <a:avLst/>
            </a:prstGeom>
            <a:noFill/>
          </p:spPr>
          <p:txBody>
            <a:bodyPr wrap="square" rtlCol="0">
              <a:spAutoFit/>
            </a:bodyPr>
            <a:lstStyle/>
            <a:p>
              <a:pPr algn="r"/>
              <a:r>
                <a:rPr lang="en-US" sz="2000" dirty="0"/>
                <a:t>Predicted Gender</a:t>
              </a:r>
              <a:endParaRPr lang="el-GR" sz="2000" dirty="0"/>
            </a:p>
          </p:txBody>
        </p:sp>
        <p:sp>
          <p:nvSpPr>
            <p:cNvPr id="25" name="TextBox 24">
              <a:extLst>
                <a:ext uri="{FF2B5EF4-FFF2-40B4-BE49-F238E27FC236}">
                  <a16:creationId xmlns:a16="http://schemas.microsoft.com/office/drawing/2014/main" id="{1D8CC852-30BC-37E5-DECB-55373DA1457D}"/>
                </a:ext>
              </a:extLst>
            </p:cNvPr>
            <p:cNvSpPr txBox="1"/>
            <p:nvPr/>
          </p:nvSpPr>
          <p:spPr>
            <a:xfrm>
              <a:off x="1306342" y="5857940"/>
              <a:ext cx="2881975" cy="400110"/>
            </a:xfrm>
            <a:prstGeom prst="rect">
              <a:avLst/>
            </a:prstGeom>
            <a:noFill/>
          </p:spPr>
          <p:txBody>
            <a:bodyPr wrap="square" rtlCol="0">
              <a:spAutoFit/>
            </a:bodyPr>
            <a:lstStyle/>
            <a:p>
              <a:pPr algn="r"/>
              <a:r>
                <a:rPr lang="en-US" sz="2000" dirty="0"/>
                <a:t>Predicted Usage</a:t>
              </a:r>
              <a:endParaRPr lang="el-GR" sz="2000" dirty="0"/>
            </a:p>
          </p:txBody>
        </p:sp>
        <p:sp>
          <p:nvSpPr>
            <p:cNvPr id="26" name="TextBox 25">
              <a:extLst>
                <a:ext uri="{FF2B5EF4-FFF2-40B4-BE49-F238E27FC236}">
                  <a16:creationId xmlns:a16="http://schemas.microsoft.com/office/drawing/2014/main" id="{C64C4A3D-6726-E5DC-3C01-18E9A5496315}"/>
                </a:ext>
              </a:extLst>
            </p:cNvPr>
            <p:cNvSpPr txBox="1"/>
            <p:nvPr/>
          </p:nvSpPr>
          <p:spPr>
            <a:xfrm>
              <a:off x="1235086" y="6367623"/>
              <a:ext cx="2881975" cy="400110"/>
            </a:xfrm>
            <a:prstGeom prst="rect">
              <a:avLst/>
            </a:prstGeom>
            <a:noFill/>
          </p:spPr>
          <p:txBody>
            <a:bodyPr wrap="square" rtlCol="0">
              <a:spAutoFit/>
            </a:bodyPr>
            <a:lstStyle/>
            <a:p>
              <a:pPr algn="r"/>
              <a:r>
                <a:rPr lang="en-US" sz="2000" dirty="0"/>
                <a:t>Predicted Season</a:t>
              </a:r>
              <a:endParaRPr lang="el-GR" sz="2000" dirty="0"/>
            </a:p>
          </p:txBody>
        </p:sp>
      </p:grpSp>
      <p:cxnSp>
        <p:nvCxnSpPr>
          <p:cNvPr id="27" name="Ευθύγραμμο βέλος σύνδεσης 26">
            <a:extLst>
              <a:ext uri="{FF2B5EF4-FFF2-40B4-BE49-F238E27FC236}">
                <a16:creationId xmlns:a16="http://schemas.microsoft.com/office/drawing/2014/main" id="{D3EDC285-0015-0417-D630-81E6BA0BDFCC}"/>
              </a:ext>
            </a:extLst>
          </p:cNvPr>
          <p:cNvCxnSpPr>
            <a:stCxn id="11" idx="2"/>
            <a:endCxn id="22" idx="3"/>
          </p:cNvCxnSpPr>
          <p:nvPr/>
        </p:nvCxnSpPr>
        <p:spPr>
          <a:xfrm flipH="1" flipV="1">
            <a:off x="3025254" y="4535092"/>
            <a:ext cx="1190112" cy="23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Ευθύγραμμο βέλος σύνδεσης 27">
            <a:extLst>
              <a:ext uri="{FF2B5EF4-FFF2-40B4-BE49-F238E27FC236}">
                <a16:creationId xmlns:a16="http://schemas.microsoft.com/office/drawing/2014/main" id="{F917CAA8-34E1-ED6C-7845-364DD113AE7B}"/>
              </a:ext>
            </a:extLst>
          </p:cNvPr>
          <p:cNvCxnSpPr>
            <a:cxnSpLocks/>
            <a:stCxn id="12" idx="2"/>
            <a:endCxn id="23" idx="3"/>
          </p:cNvCxnSpPr>
          <p:nvPr/>
        </p:nvCxnSpPr>
        <p:spPr>
          <a:xfrm flipH="1" flipV="1">
            <a:off x="3025257" y="5049565"/>
            <a:ext cx="1190107" cy="29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Ευθύγραμμο βέλος σύνδεσης 28">
            <a:extLst>
              <a:ext uri="{FF2B5EF4-FFF2-40B4-BE49-F238E27FC236}">
                <a16:creationId xmlns:a16="http://schemas.microsoft.com/office/drawing/2014/main" id="{834CB7D7-D0D3-28B2-9339-B5824D770F03}"/>
              </a:ext>
            </a:extLst>
          </p:cNvPr>
          <p:cNvCxnSpPr>
            <a:cxnSpLocks/>
            <a:stCxn id="13" idx="2"/>
            <a:endCxn id="24" idx="3"/>
          </p:cNvCxnSpPr>
          <p:nvPr/>
        </p:nvCxnSpPr>
        <p:spPr>
          <a:xfrm flipH="1" flipV="1">
            <a:off x="3025256" y="5559248"/>
            <a:ext cx="1190106" cy="29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Ευθύγραμμο βέλος σύνδεσης 29">
            <a:extLst>
              <a:ext uri="{FF2B5EF4-FFF2-40B4-BE49-F238E27FC236}">
                <a16:creationId xmlns:a16="http://schemas.microsoft.com/office/drawing/2014/main" id="{6D73F0FB-7606-7EC4-CD03-4D9953CF04D2}"/>
              </a:ext>
            </a:extLst>
          </p:cNvPr>
          <p:cNvCxnSpPr>
            <a:cxnSpLocks/>
            <a:stCxn id="15" idx="2"/>
            <a:endCxn id="25" idx="3"/>
          </p:cNvCxnSpPr>
          <p:nvPr/>
        </p:nvCxnSpPr>
        <p:spPr>
          <a:xfrm flipH="1" flipV="1">
            <a:off x="3014548" y="6074200"/>
            <a:ext cx="1200814" cy="29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Ευθύγραμμο βέλος σύνδεσης 30">
            <a:extLst>
              <a:ext uri="{FF2B5EF4-FFF2-40B4-BE49-F238E27FC236}">
                <a16:creationId xmlns:a16="http://schemas.microsoft.com/office/drawing/2014/main" id="{E36E69C7-2D8C-BEE4-0A73-F39BBDCA1804}"/>
              </a:ext>
            </a:extLst>
          </p:cNvPr>
          <p:cNvCxnSpPr>
            <a:cxnSpLocks/>
            <a:stCxn id="14" idx="2"/>
            <a:endCxn id="26" idx="3"/>
          </p:cNvCxnSpPr>
          <p:nvPr/>
        </p:nvCxnSpPr>
        <p:spPr>
          <a:xfrm flipH="1" flipV="1">
            <a:off x="2943292" y="6583883"/>
            <a:ext cx="1269356" cy="58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96" name="Picture 2" descr="Efficientnet v2-s Architecture-(a) represents the schematic of the model from image input to logit output. The numbers indicated on the right side of the boxes represent the layer numbers, while the numbers displayed below the boxes indicate the corresponding stride and channels. (be) are the schematic of each specific algorithm in (a); Fused-MBConv1, Fused-MBConv4 (k3×3), MBConv4 (k3×3), and MBConv6 (k3×3), respectively. The abbreviations are expanded as follows: MBConv as mobile vision convolutional network, SE as squeeze and excitation, FC as full connect, DW as depth wise, BN as batch normalization, H as height, W as width and F as number of channels.">
            <a:extLst>
              <a:ext uri="{FF2B5EF4-FFF2-40B4-BE49-F238E27FC236}">
                <a16:creationId xmlns:a16="http://schemas.microsoft.com/office/drawing/2014/main" id="{5EAB4597-F68A-E952-84C8-3A03A62BE3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58" r="49469" b="16423"/>
          <a:stretch/>
        </p:blipFill>
        <p:spPr bwMode="auto">
          <a:xfrm rot="16200000">
            <a:off x="2661639" y="-447506"/>
            <a:ext cx="3271429" cy="6311264"/>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4" descr="Fashion Flaticons Lineal Color icon">
            <a:extLst>
              <a:ext uri="{FF2B5EF4-FFF2-40B4-BE49-F238E27FC236}">
                <a16:creationId xmlns:a16="http://schemas.microsoft.com/office/drawing/2014/main" id="{CCB27C6A-392C-D6AE-FF98-8C66F403EF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240" y="1063756"/>
            <a:ext cx="1574881" cy="15748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6" descr="data-preprocessing · GitHub Topics · GitHub">
            <a:extLst>
              <a:ext uri="{FF2B5EF4-FFF2-40B4-BE49-F238E27FC236}">
                <a16:creationId xmlns:a16="http://schemas.microsoft.com/office/drawing/2014/main" id="{41C85CA9-F600-4A4E-1C6B-642C3B766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573" y="3042113"/>
            <a:ext cx="1574881" cy="1574881"/>
          </a:xfrm>
          <a:prstGeom prst="rect">
            <a:avLst/>
          </a:prstGeom>
          <a:noFill/>
          <a:extLst>
            <a:ext uri="{909E8E84-426E-40DD-AFC4-6F175D3DCCD1}">
              <a14:hiddenFill xmlns:a14="http://schemas.microsoft.com/office/drawing/2010/main">
                <a:solidFill>
                  <a:srgbClr val="FFFFFF"/>
                </a:solidFill>
              </a14:hiddenFill>
            </a:ext>
          </a:extLst>
        </p:spPr>
      </p:pic>
      <p:sp>
        <p:nvSpPr>
          <p:cNvPr id="4100" name="Σύμβολο πολλαπλασιασμού 4099">
            <a:extLst>
              <a:ext uri="{FF2B5EF4-FFF2-40B4-BE49-F238E27FC236}">
                <a16:creationId xmlns:a16="http://schemas.microsoft.com/office/drawing/2014/main" id="{64710051-1BA2-A4FB-4FFF-DCEEBD269C83}"/>
              </a:ext>
            </a:extLst>
          </p:cNvPr>
          <p:cNvSpPr/>
          <p:nvPr/>
        </p:nvSpPr>
        <p:spPr>
          <a:xfrm>
            <a:off x="7184285" y="2341199"/>
            <a:ext cx="398289" cy="1042526"/>
          </a:xfrm>
          <a:prstGeom prst="mathMultiply">
            <a:avLst>
              <a:gd name="adj1" fmla="val 1380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7" name="Ευθεία γραμμή σύνδεσης 6">
            <a:extLst>
              <a:ext uri="{FF2B5EF4-FFF2-40B4-BE49-F238E27FC236}">
                <a16:creationId xmlns:a16="http://schemas.microsoft.com/office/drawing/2014/main" id="{585D693F-F00E-A35C-B1C4-8E5DA887D7FD}"/>
              </a:ext>
            </a:extLst>
          </p:cNvPr>
          <p:cNvCxnSpPr>
            <a:cxnSpLocks/>
          </p:cNvCxnSpPr>
          <p:nvPr/>
        </p:nvCxnSpPr>
        <p:spPr>
          <a:xfrm flipV="1">
            <a:off x="6921500" y="2837744"/>
            <a:ext cx="2372812" cy="12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04" name="TextBox 4103">
            <a:extLst>
              <a:ext uri="{FF2B5EF4-FFF2-40B4-BE49-F238E27FC236}">
                <a16:creationId xmlns:a16="http://schemas.microsoft.com/office/drawing/2014/main" id="{CA0773B8-F255-FC68-90A6-32049FD2C331}"/>
              </a:ext>
            </a:extLst>
          </p:cNvPr>
          <p:cNvSpPr txBox="1"/>
          <p:nvPr/>
        </p:nvSpPr>
        <p:spPr>
          <a:xfrm>
            <a:off x="8769677" y="2368046"/>
            <a:ext cx="461665" cy="939396"/>
          </a:xfrm>
          <a:prstGeom prst="rect">
            <a:avLst/>
          </a:prstGeom>
          <a:noFill/>
        </p:spPr>
        <p:txBody>
          <a:bodyPr vert="vert270" wrap="square">
            <a:spAutoFit/>
          </a:bodyPr>
          <a:lstStyle/>
          <a:p>
            <a:pPr algn="ctr"/>
            <a:r>
              <a:rPr lang="en-US" dirty="0" err="1"/>
              <a:t>avgPool</a:t>
            </a:r>
            <a:endParaRPr lang="el-GR" dirty="0">
              <a:solidFill>
                <a:schemeClr val="tx1"/>
              </a:solidFill>
            </a:endParaRPr>
          </a:p>
        </p:txBody>
      </p:sp>
      <p:sp>
        <p:nvSpPr>
          <p:cNvPr id="4105" name="Σύμβολο πολλαπλασιασμού 4104">
            <a:extLst>
              <a:ext uri="{FF2B5EF4-FFF2-40B4-BE49-F238E27FC236}">
                <a16:creationId xmlns:a16="http://schemas.microsoft.com/office/drawing/2014/main" id="{B567B44D-A983-229B-CCEE-51538BEA42E7}"/>
              </a:ext>
            </a:extLst>
          </p:cNvPr>
          <p:cNvSpPr/>
          <p:nvPr/>
        </p:nvSpPr>
        <p:spPr>
          <a:xfrm>
            <a:off x="6455459" y="1797954"/>
            <a:ext cx="398289" cy="543245"/>
          </a:xfrm>
          <a:prstGeom prst="mathMultiply">
            <a:avLst>
              <a:gd name="adj1" fmla="val 1380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89175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Algorithms</a:t>
            </a:r>
          </a:p>
        </p:txBody>
      </p:sp>
      <p:grpSp>
        <p:nvGrpSpPr>
          <p:cNvPr id="50" name="Ομάδα 49">
            <a:extLst>
              <a:ext uri="{FF2B5EF4-FFF2-40B4-BE49-F238E27FC236}">
                <a16:creationId xmlns:a16="http://schemas.microsoft.com/office/drawing/2014/main" id="{83469D2A-44BF-BFCC-5E69-720E31B35BCC}"/>
              </a:ext>
            </a:extLst>
          </p:cNvPr>
          <p:cNvGrpSpPr/>
          <p:nvPr/>
        </p:nvGrpSpPr>
        <p:grpSpPr>
          <a:xfrm>
            <a:off x="9427912" y="3434848"/>
            <a:ext cx="2088000" cy="3420000"/>
            <a:chOff x="9476920" y="3142295"/>
            <a:chExt cx="2060879" cy="3715705"/>
          </a:xfrm>
          <a:effectLst>
            <a:glow rad="228600">
              <a:schemeClr val="accent5">
                <a:satMod val="175000"/>
                <a:alpha val="40000"/>
              </a:schemeClr>
            </a:glow>
          </a:effectLst>
        </p:grpSpPr>
        <p:sp>
          <p:nvSpPr>
            <p:cNvPr id="5" name="Graphic 19">
              <a:extLst>
                <a:ext uri="{FF2B5EF4-FFF2-40B4-BE49-F238E27FC236}">
                  <a16:creationId xmlns:a16="http://schemas.microsoft.com/office/drawing/2014/main" id="{984AA8EE-CBBC-46DD-87D2-2085D3C60029}"/>
                </a:ext>
              </a:extLst>
            </p:cNvPr>
            <p:cNvSpPr/>
            <p:nvPr/>
          </p:nvSpPr>
          <p:spPr>
            <a:xfrm>
              <a:off x="9476920" y="3142295"/>
              <a:ext cx="2060879" cy="3715123"/>
            </a:xfrm>
            <a:custGeom>
              <a:avLst/>
              <a:gdLst>
                <a:gd name="connsiteX0" fmla="*/ 0 w 2327194"/>
                <a:gd name="connsiteY0" fmla="*/ 0 h 3571254"/>
                <a:gd name="connsiteX1" fmla="*/ 2327194 w 2327194"/>
                <a:gd name="connsiteY1" fmla="*/ 0 h 3571254"/>
                <a:gd name="connsiteX2" fmla="*/ 2327194 w 2327194"/>
                <a:gd name="connsiteY2" fmla="*/ 3571255 h 3571254"/>
                <a:gd name="connsiteX3" fmla="*/ 0 w 2327194"/>
                <a:gd name="connsiteY3" fmla="*/ 3571255 h 3571254"/>
              </a:gdLst>
              <a:ahLst/>
              <a:cxnLst>
                <a:cxn ang="0">
                  <a:pos x="connsiteX0" y="connsiteY0"/>
                </a:cxn>
                <a:cxn ang="0">
                  <a:pos x="connsiteX1" y="connsiteY1"/>
                </a:cxn>
                <a:cxn ang="0">
                  <a:pos x="connsiteX2" y="connsiteY2"/>
                </a:cxn>
                <a:cxn ang="0">
                  <a:pos x="connsiteX3" y="connsiteY3"/>
                </a:cxn>
              </a:cxnLst>
              <a:rect l="l" t="t" r="r" b="b"/>
              <a:pathLst>
                <a:path w="2327194" h="3571254">
                  <a:moveTo>
                    <a:pt x="0" y="0"/>
                  </a:moveTo>
                  <a:lnTo>
                    <a:pt x="2327194" y="0"/>
                  </a:lnTo>
                  <a:lnTo>
                    <a:pt x="2327194" y="3571255"/>
                  </a:lnTo>
                  <a:lnTo>
                    <a:pt x="0" y="3571255"/>
                  </a:lnTo>
                  <a:close/>
                </a:path>
              </a:pathLst>
            </a:custGeom>
            <a:solidFill>
              <a:schemeClr val="accent5">
                <a:lumMod val="50000"/>
              </a:schemeClr>
            </a:solidFill>
            <a:ln w="38100" cap="flat">
              <a:solidFill>
                <a:schemeClr val="tx1"/>
              </a:solidFill>
              <a:prstDash val="solid"/>
              <a:miter/>
            </a:ln>
          </p:spPr>
          <p:txBody>
            <a:bodyPr rtlCol="0" anchor="ctr"/>
            <a:lstStyle/>
            <a:p>
              <a:endParaRPr lang="en-US"/>
            </a:p>
          </p:txBody>
        </p:sp>
        <p:sp>
          <p:nvSpPr>
            <p:cNvPr id="6" name="Graphic 19">
              <a:extLst>
                <a:ext uri="{FF2B5EF4-FFF2-40B4-BE49-F238E27FC236}">
                  <a16:creationId xmlns:a16="http://schemas.microsoft.com/office/drawing/2014/main" id="{D65ED2B2-9401-4F10-8E2A-35BE6A1F8678}"/>
                </a:ext>
              </a:extLst>
            </p:cNvPr>
            <p:cNvSpPr/>
            <p:nvPr/>
          </p:nvSpPr>
          <p:spPr>
            <a:xfrm>
              <a:off x="10422027" y="3142296"/>
              <a:ext cx="1115710" cy="3715704"/>
            </a:xfrm>
            <a:custGeom>
              <a:avLst/>
              <a:gdLst>
                <a:gd name="connsiteX0" fmla="*/ 0 w 1259886"/>
                <a:gd name="connsiteY0" fmla="*/ 0 h 3571814"/>
                <a:gd name="connsiteX1" fmla="*/ 1259887 w 1259886"/>
                <a:gd name="connsiteY1" fmla="*/ 0 h 3571814"/>
                <a:gd name="connsiteX2" fmla="*/ 1259887 w 1259886"/>
                <a:gd name="connsiteY2" fmla="*/ 3571815 h 3571814"/>
                <a:gd name="connsiteX3" fmla="*/ 0 w 1259886"/>
                <a:gd name="connsiteY3" fmla="*/ 3571815 h 3571814"/>
              </a:gdLst>
              <a:ahLst/>
              <a:cxnLst>
                <a:cxn ang="0">
                  <a:pos x="connsiteX0" y="connsiteY0"/>
                </a:cxn>
                <a:cxn ang="0">
                  <a:pos x="connsiteX1" y="connsiteY1"/>
                </a:cxn>
                <a:cxn ang="0">
                  <a:pos x="connsiteX2" y="connsiteY2"/>
                </a:cxn>
                <a:cxn ang="0">
                  <a:pos x="connsiteX3" y="connsiteY3"/>
                </a:cxn>
              </a:cxnLst>
              <a:rect l="l" t="t" r="r" b="b"/>
              <a:pathLst>
                <a:path w="1259886" h="3571814">
                  <a:moveTo>
                    <a:pt x="0" y="0"/>
                  </a:moveTo>
                  <a:lnTo>
                    <a:pt x="1259887" y="0"/>
                  </a:lnTo>
                  <a:lnTo>
                    <a:pt x="1259887" y="3571815"/>
                  </a:lnTo>
                  <a:lnTo>
                    <a:pt x="0" y="3571815"/>
                  </a:lnTo>
                  <a:close/>
                </a:path>
              </a:pathLst>
            </a:custGeom>
            <a:solidFill>
              <a:schemeClr val="accent5"/>
            </a:solidFill>
            <a:ln w="38100" cap="flat">
              <a:solidFill>
                <a:schemeClr val="tx1"/>
              </a:solidFill>
              <a:prstDash val="solid"/>
              <a:miter/>
            </a:ln>
          </p:spPr>
          <p:txBody>
            <a:bodyPr rtlCol="0" anchor="ctr"/>
            <a:lstStyle/>
            <a:p>
              <a:endParaRPr lang="en-US"/>
            </a:p>
          </p:txBody>
        </p:sp>
      </p:grpSp>
      <p:grpSp>
        <p:nvGrpSpPr>
          <p:cNvPr id="49" name="Ομάδα 48">
            <a:extLst>
              <a:ext uri="{FF2B5EF4-FFF2-40B4-BE49-F238E27FC236}">
                <a16:creationId xmlns:a16="http://schemas.microsoft.com/office/drawing/2014/main" id="{9F16F903-84B4-658B-EF5A-B103EF550C38}"/>
              </a:ext>
            </a:extLst>
          </p:cNvPr>
          <p:cNvGrpSpPr/>
          <p:nvPr/>
        </p:nvGrpSpPr>
        <p:grpSpPr>
          <a:xfrm>
            <a:off x="7730046" y="3968983"/>
            <a:ext cx="2088000" cy="2880000"/>
            <a:chOff x="7740256" y="3811188"/>
            <a:chExt cx="2060879" cy="3046811"/>
          </a:xfrm>
        </p:grpSpPr>
        <p:sp>
          <p:nvSpPr>
            <p:cNvPr id="7" name="Graphic 19">
              <a:extLst>
                <a:ext uri="{FF2B5EF4-FFF2-40B4-BE49-F238E27FC236}">
                  <a16:creationId xmlns:a16="http://schemas.microsoft.com/office/drawing/2014/main" id="{A7DF16F0-6551-4E07-B0C9-5C47F19FB787}"/>
                </a:ext>
              </a:extLst>
            </p:cNvPr>
            <p:cNvSpPr/>
            <p:nvPr/>
          </p:nvSpPr>
          <p:spPr>
            <a:xfrm>
              <a:off x="7740256" y="3811189"/>
              <a:ext cx="2060879" cy="3046354"/>
            </a:xfrm>
            <a:custGeom>
              <a:avLst/>
              <a:gdLst>
                <a:gd name="connsiteX0" fmla="*/ 0 w 2327194"/>
                <a:gd name="connsiteY0" fmla="*/ 0 h 2816064"/>
                <a:gd name="connsiteX1" fmla="*/ 2327194 w 2327194"/>
                <a:gd name="connsiteY1" fmla="*/ 0 h 2816064"/>
                <a:gd name="connsiteX2" fmla="*/ 2327194 w 2327194"/>
                <a:gd name="connsiteY2" fmla="*/ 2816065 h 2816064"/>
                <a:gd name="connsiteX3" fmla="*/ 0 w 2327194"/>
                <a:gd name="connsiteY3" fmla="*/ 2816065 h 2816064"/>
              </a:gdLst>
              <a:ahLst/>
              <a:cxnLst>
                <a:cxn ang="0">
                  <a:pos x="connsiteX0" y="connsiteY0"/>
                </a:cxn>
                <a:cxn ang="0">
                  <a:pos x="connsiteX1" y="connsiteY1"/>
                </a:cxn>
                <a:cxn ang="0">
                  <a:pos x="connsiteX2" y="connsiteY2"/>
                </a:cxn>
                <a:cxn ang="0">
                  <a:pos x="connsiteX3" y="connsiteY3"/>
                </a:cxn>
              </a:cxnLst>
              <a:rect l="l" t="t" r="r" b="b"/>
              <a:pathLst>
                <a:path w="2327194" h="2816064">
                  <a:moveTo>
                    <a:pt x="0" y="0"/>
                  </a:moveTo>
                  <a:lnTo>
                    <a:pt x="2327194" y="0"/>
                  </a:lnTo>
                  <a:lnTo>
                    <a:pt x="2327194" y="2816065"/>
                  </a:lnTo>
                  <a:lnTo>
                    <a:pt x="0" y="2816065"/>
                  </a:lnTo>
                  <a:close/>
                </a:path>
              </a:pathLst>
            </a:custGeom>
            <a:solidFill>
              <a:schemeClr val="accent4">
                <a:lumMod val="50000"/>
              </a:schemeClr>
            </a:solidFill>
            <a:ln w="7003" cap="flat">
              <a:noFill/>
              <a:prstDash val="solid"/>
              <a:miter/>
            </a:ln>
          </p:spPr>
          <p:txBody>
            <a:bodyPr rtlCol="0" anchor="ctr"/>
            <a:lstStyle/>
            <a:p>
              <a:endParaRPr lang="en-US"/>
            </a:p>
          </p:txBody>
        </p:sp>
        <p:sp>
          <p:nvSpPr>
            <p:cNvPr id="8" name="Graphic 19">
              <a:extLst>
                <a:ext uri="{FF2B5EF4-FFF2-40B4-BE49-F238E27FC236}">
                  <a16:creationId xmlns:a16="http://schemas.microsoft.com/office/drawing/2014/main" id="{A9FF4E76-9B07-49E8-AC4C-812C952E75EA}"/>
                </a:ext>
              </a:extLst>
            </p:cNvPr>
            <p:cNvSpPr/>
            <p:nvPr/>
          </p:nvSpPr>
          <p:spPr>
            <a:xfrm>
              <a:off x="8685363" y="3811188"/>
              <a:ext cx="1115710" cy="3046811"/>
            </a:xfrm>
            <a:custGeom>
              <a:avLst/>
              <a:gdLst>
                <a:gd name="connsiteX0" fmla="*/ 0 w 1259886"/>
                <a:gd name="connsiteY0" fmla="*/ 0 h 2816485"/>
                <a:gd name="connsiteX1" fmla="*/ 1259887 w 1259886"/>
                <a:gd name="connsiteY1" fmla="*/ 0 h 2816485"/>
                <a:gd name="connsiteX2" fmla="*/ 1259887 w 1259886"/>
                <a:gd name="connsiteY2" fmla="*/ 2816485 h 2816485"/>
                <a:gd name="connsiteX3" fmla="*/ 1 w 1259886"/>
                <a:gd name="connsiteY3" fmla="*/ 2816485 h 2816485"/>
              </a:gdLst>
              <a:ahLst/>
              <a:cxnLst>
                <a:cxn ang="0">
                  <a:pos x="connsiteX0" y="connsiteY0"/>
                </a:cxn>
                <a:cxn ang="0">
                  <a:pos x="connsiteX1" y="connsiteY1"/>
                </a:cxn>
                <a:cxn ang="0">
                  <a:pos x="connsiteX2" y="connsiteY2"/>
                </a:cxn>
                <a:cxn ang="0">
                  <a:pos x="connsiteX3" y="connsiteY3"/>
                </a:cxn>
              </a:cxnLst>
              <a:rect l="l" t="t" r="r" b="b"/>
              <a:pathLst>
                <a:path w="1259886" h="2816485">
                  <a:moveTo>
                    <a:pt x="0" y="0"/>
                  </a:moveTo>
                  <a:lnTo>
                    <a:pt x="1259887" y="0"/>
                  </a:lnTo>
                  <a:lnTo>
                    <a:pt x="1259887" y="2816485"/>
                  </a:lnTo>
                  <a:lnTo>
                    <a:pt x="1" y="2816485"/>
                  </a:lnTo>
                  <a:close/>
                </a:path>
              </a:pathLst>
            </a:custGeom>
            <a:solidFill>
              <a:schemeClr val="accent4"/>
            </a:solidFill>
            <a:ln w="7003" cap="flat">
              <a:noFill/>
              <a:prstDash val="solid"/>
              <a:miter/>
            </a:ln>
          </p:spPr>
          <p:txBody>
            <a:bodyPr rtlCol="0" anchor="ctr"/>
            <a:lstStyle/>
            <a:p>
              <a:endParaRPr lang="en-US"/>
            </a:p>
          </p:txBody>
        </p:sp>
      </p:grpSp>
      <p:grpSp>
        <p:nvGrpSpPr>
          <p:cNvPr id="48" name="Ομάδα 47">
            <a:extLst>
              <a:ext uri="{FF2B5EF4-FFF2-40B4-BE49-F238E27FC236}">
                <a16:creationId xmlns:a16="http://schemas.microsoft.com/office/drawing/2014/main" id="{F9A0F00D-D458-0887-1200-9BD964946161}"/>
              </a:ext>
            </a:extLst>
          </p:cNvPr>
          <p:cNvGrpSpPr/>
          <p:nvPr/>
        </p:nvGrpSpPr>
        <p:grpSpPr>
          <a:xfrm>
            <a:off x="6034443" y="4515245"/>
            <a:ext cx="2088000" cy="2340000"/>
            <a:chOff x="6033112" y="4478840"/>
            <a:chExt cx="2060879" cy="2379159"/>
          </a:xfrm>
        </p:grpSpPr>
        <p:sp>
          <p:nvSpPr>
            <p:cNvPr id="9" name="Graphic 19">
              <a:extLst>
                <a:ext uri="{FF2B5EF4-FFF2-40B4-BE49-F238E27FC236}">
                  <a16:creationId xmlns:a16="http://schemas.microsoft.com/office/drawing/2014/main" id="{04FF15E2-BD18-4C00-AF4D-805AA4168A2F}"/>
                </a:ext>
              </a:extLst>
            </p:cNvPr>
            <p:cNvSpPr/>
            <p:nvPr/>
          </p:nvSpPr>
          <p:spPr>
            <a:xfrm>
              <a:off x="6033112" y="4478840"/>
              <a:ext cx="2060879" cy="2378755"/>
            </a:xfrm>
            <a:custGeom>
              <a:avLst/>
              <a:gdLst>
                <a:gd name="connsiteX0" fmla="*/ 0 w 2327194"/>
                <a:gd name="connsiteY0" fmla="*/ 0 h 2062205"/>
                <a:gd name="connsiteX1" fmla="*/ 2327195 w 2327194"/>
                <a:gd name="connsiteY1" fmla="*/ 0 h 2062205"/>
                <a:gd name="connsiteX2" fmla="*/ 2327195 w 2327194"/>
                <a:gd name="connsiteY2" fmla="*/ 2062206 h 2062205"/>
                <a:gd name="connsiteX3" fmla="*/ 0 w 2327194"/>
                <a:gd name="connsiteY3" fmla="*/ 2062206 h 2062205"/>
              </a:gdLst>
              <a:ahLst/>
              <a:cxnLst>
                <a:cxn ang="0">
                  <a:pos x="connsiteX0" y="connsiteY0"/>
                </a:cxn>
                <a:cxn ang="0">
                  <a:pos x="connsiteX1" y="connsiteY1"/>
                </a:cxn>
                <a:cxn ang="0">
                  <a:pos x="connsiteX2" y="connsiteY2"/>
                </a:cxn>
                <a:cxn ang="0">
                  <a:pos x="connsiteX3" y="connsiteY3"/>
                </a:cxn>
              </a:cxnLst>
              <a:rect l="l" t="t" r="r" b="b"/>
              <a:pathLst>
                <a:path w="2327194" h="2062205">
                  <a:moveTo>
                    <a:pt x="0" y="0"/>
                  </a:moveTo>
                  <a:lnTo>
                    <a:pt x="2327195" y="0"/>
                  </a:lnTo>
                  <a:lnTo>
                    <a:pt x="2327195" y="2062206"/>
                  </a:lnTo>
                  <a:lnTo>
                    <a:pt x="0" y="2062206"/>
                  </a:lnTo>
                  <a:close/>
                </a:path>
              </a:pathLst>
            </a:custGeom>
            <a:solidFill>
              <a:schemeClr val="accent3">
                <a:lumMod val="50000"/>
              </a:schemeClr>
            </a:solidFill>
            <a:ln w="7003" cap="flat">
              <a:noFill/>
              <a:prstDash val="solid"/>
              <a:miter/>
            </a:ln>
          </p:spPr>
          <p:txBody>
            <a:bodyPr rtlCol="0" anchor="ctr"/>
            <a:lstStyle/>
            <a:p>
              <a:endParaRPr lang="en-US"/>
            </a:p>
          </p:txBody>
        </p:sp>
        <p:sp>
          <p:nvSpPr>
            <p:cNvPr id="10" name="Graphic 19">
              <a:extLst>
                <a:ext uri="{FF2B5EF4-FFF2-40B4-BE49-F238E27FC236}">
                  <a16:creationId xmlns:a16="http://schemas.microsoft.com/office/drawing/2014/main" id="{20E1D09D-9611-4A55-B15F-2B2B8CE6BC92}"/>
                </a:ext>
              </a:extLst>
            </p:cNvPr>
            <p:cNvSpPr/>
            <p:nvPr/>
          </p:nvSpPr>
          <p:spPr>
            <a:xfrm>
              <a:off x="6978218" y="4478840"/>
              <a:ext cx="1115710" cy="2379159"/>
            </a:xfrm>
            <a:custGeom>
              <a:avLst/>
              <a:gdLst>
                <a:gd name="connsiteX0" fmla="*/ 0 w 1259886"/>
                <a:gd name="connsiteY0" fmla="*/ 0 h 2062555"/>
                <a:gd name="connsiteX1" fmla="*/ 1259886 w 1259886"/>
                <a:gd name="connsiteY1" fmla="*/ 0 h 2062555"/>
                <a:gd name="connsiteX2" fmla="*/ 1259886 w 1259886"/>
                <a:gd name="connsiteY2" fmla="*/ 2062556 h 2062555"/>
                <a:gd name="connsiteX3" fmla="*/ 0 w 1259886"/>
                <a:gd name="connsiteY3" fmla="*/ 2062556 h 2062555"/>
              </a:gdLst>
              <a:ahLst/>
              <a:cxnLst>
                <a:cxn ang="0">
                  <a:pos x="connsiteX0" y="connsiteY0"/>
                </a:cxn>
                <a:cxn ang="0">
                  <a:pos x="connsiteX1" y="connsiteY1"/>
                </a:cxn>
                <a:cxn ang="0">
                  <a:pos x="connsiteX2" y="connsiteY2"/>
                </a:cxn>
                <a:cxn ang="0">
                  <a:pos x="connsiteX3" y="connsiteY3"/>
                </a:cxn>
              </a:cxnLst>
              <a:rect l="l" t="t" r="r" b="b"/>
              <a:pathLst>
                <a:path w="1259886" h="2062555">
                  <a:moveTo>
                    <a:pt x="0" y="0"/>
                  </a:moveTo>
                  <a:lnTo>
                    <a:pt x="1259886" y="0"/>
                  </a:lnTo>
                  <a:lnTo>
                    <a:pt x="1259886" y="2062556"/>
                  </a:lnTo>
                  <a:lnTo>
                    <a:pt x="0" y="2062556"/>
                  </a:lnTo>
                  <a:close/>
                </a:path>
              </a:pathLst>
            </a:custGeom>
            <a:solidFill>
              <a:schemeClr val="accent3"/>
            </a:solidFill>
            <a:ln w="7003" cap="flat">
              <a:noFill/>
              <a:prstDash val="solid"/>
              <a:miter/>
            </a:ln>
          </p:spPr>
          <p:txBody>
            <a:bodyPr rtlCol="0" anchor="ctr"/>
            <a:lstStyle/>
            <a:p>
              <a:endParaRPr lang="en-US"/>
            </a:p>
          </p:txBody>
        </p:sp>
      </p:grpSp>
      <p:grpSp>
        <p:nvGrpSpPr>
          <p:cNvPr id="47" name="Ομάδα 46">
            <a:extLst>
              <a:ext uri="{FF2B5EF4-FFF2-40B4-BE49-F238E27FC236}">
                <a16:creationId xmlns:a16="http://schemas.microsoft.com/office/drawing/2014/main" id="{AC8D995C-BD31-95C6-B7F0-71DF117C14BA}"/>
              </a:ext>
            </a:extLst>
          </p:cNvPr>
          <p:cNvGrpSpPr/>
          <p:nvPr/>
        </p:nvGrpSpPr>
        <p:grpSpPr>
          <a:xfrm>
            <a:off x="4272106" y="5060718"/>
            <a:ext cx="2088000" cy="1800000"/>
            <a:chOff x="4225938" y="5055516"/>
            <a:chExt cx="2060879" cy="1802484"/>
          </a:xfrm>
        </p:grpSpPr>
        <p:sp>
          <p:nvSpPr>
            <p:cNvPr id="11" name="Graphic 19">
              <a:extLst>
                <a:ext uri="{FF2B5EF4-FFF2-40B4-BE49-F238E27FC236}">
                  <a16:creationId xmlns:a16="http://schemas.microsoft.com/office/drawing/2014/main" id="{CA3501B2-A93F-43F9-8EEB-3EDFF91F435E}"/>
                </a:ext>
              </a:extLst>
            </p:cNvPr>
            <p:cNvSpPr/>
            <p:nvPr/>
          </p:nvSpPr>
          <p:spPr>
            <a:xfrm>
              <a:off x="4225938" y="5055516"/>
              <a:ext cx="2060879" cy="1802213"/>
            </a:xfrm>
            <a:custGeom>
              <a:avLst/>
              <a:gdLst>
                <a:gd name="connsiteX0" fmla="*/ 0 w 2327194"/>
                <a:gd name="connsiteY0" fmla="*/ 0 h 1409678"/>
                <a:gd name="connsiteX1" fmla="*/ 2327195 w 2327194"/>
                <a:gd name="connsiteY1" fmla="*/ 0 h 1409678"/>
                <a:gd name="connsiteX2" fmla="*/ 2327195 w 2327194"/>
                <a:gd name="connsiteY2" fmla="*/ 1409678 h 1409678"/>
                <a:gd name="connsiteX3" fmla="*/ 0 w 2327194"/>
                <a:gd name="connsiteY3" fmla="*/ 1409678 h 1409678"/>
              </a:gdLst>
              <a:ahLst/>
              <a:cxnLst>
                <a:cxn ang="0">
                  <a:pos x="connsiteX0" y="connsiteY0"/>
                </a:cxn>
                <a:cxn ang="0">
                  <a:pos x="connsiteX1" y="connsiteY1"/>
                </a:cxn>
                <a:cxn ang="0">
                  <a:pos x="connsiteX2" y="connsiteY2"/>
                </a:cxn>
                <a:cxn ang="0">
                  <a:pos x="connsiteX3" y="connsiteY3"/>
                </a:cxn>
              </a:cxnLst>
              <a:rect l="l" t="t" r="r" b="b"/>
              <a:pathLst>
                <a:path w="2327194" h="1409678">
                  <a:moveTo>
                    <a:pt x="0" y="0"/>
                  </a:moveTo>
                  <a:lnTo>
                    <a:pt x="2327195" y="0"/>
                  </a:lnTo>
                  <a:lnTo>
                    <a:pt x="2327195" y="1409678"/>
                  </a:lnTo>
                  <a:lnTo>
                    <a:pt x="0" y="1409678"/>
                  </a:lnTo>
                  <a:close/>
                </a:path>
              </a:pathLst>
            </a:custGeom>
            <a:solidFill>
              <a:schemeClr val="accent2">
                <a:lumMod val="50000"/>
              </a:schemeClr>
            </a:solidFill>
            <a:ln w="7003" cap="flat">
              <a:noFill/>
              <a:prstDash val="solid"/>
              <a:miter/>
            </a:ln>
          </p:spPr>
          <p:txBody>
            <a:bodyPr rtlCol="0" anchor="ctr"/>
            <a:lstStyle/>
            <a:p>
              <a:endParaRPr lang="en-US"/>
            </a:p>
          </p:txBody>
        </p:sp>
        <p:sp>
          <p:nvSpPr>
            <p:cNvPr id="12" name="Graphic 19">
              <a:extLst>
                <a:ext uri="{FF2B5EF4-FFF2-40B4-BE49-F238E27FC236}">
                  <a16:creationId xmlns:a16="http://schemas.microsoft.com/office/drawing/2014/main" id="{77E1F3A0-B636-427D-841A-914801AC4A21}"/>
                </a:ext>
              </a:extLst>
            </p:cNvPr>
            <p:cNvSpPr/>
            <p:nvPr/>
          </p:nvSpPr>
          <p:spPr>
            <a:xfrm>
              <a:off x="5171044" y="5055517"/>
              <a:ext cx="1115710" cy="1802483"/>
            </a:xfrm>
            <a:custGeom>
              <a:avLst/>
              <a:gdLst>
                <a:gd name="connsiteX0" fmla="*/ 0 w 1259886"/>
                <a:gd name="connsiteY0" fmla="*/ 0 h 1409888"/>
                <a:gd name="connsiteX1" fmla="*/ 1259887 w 1259886"/>
                <a:gd name="connsiteY1" fmla="*/ 0 h 1409888"/>
                <a:gd name="connsiteX2" fmla="*/ 1259887 w 1259886"/>
                <a:gd name="connsiteY2" fmla="*/ 1409888 h 1409888"/>
                <a:gd name="connsiteX3" fmla="*/ 0 w 1259886"/>
                <a:gd name="connsiteY3" fmla="*/ 1409888 h 1409888"/>
              </a:gdLst>
              <a:ahLst/>
              <a:cxnLst>
                <a:cxn ang="0">
                  <a:pos x="connsiteX0" y="connsiteY0"/>
                </a:cxn>
                <a:cxn ang="0">
                  <a:pos x="connsiteX1" y="connsiteY1"/>
                </a:cxn>
                <a:cxn ang="0">
                  <a:pos x="connsiteX2" y="connsiteY2"/>
                </a:cxn>
                <a:cxn ang="0">
                  <a:pos x="connsiteX3" y="connsiteY3"/>
                </a:cxn>
              </a:cxnLst>
              <a:rect l="l" t="t" r="r" b="b"/>
              <a:pathLst>
                <a:path w="1259886" h="1409888">
                  <a:moveTo>
                    <a:pt x="0" y="0"/>
                  </a:moveTo>
                  <a:lnTo>
                    <a:pt x="1259887" y="0"/>
                  </a:lnTo>
                  <a:lnTo>
                    <a:pt x="1259887" y="1409888"/>
                  </a:lnTo>
                  <a:lnTo>
                    <a:pt x="0" y="1409888"/>
                  </a:lnTo>
                  <a:close/>
                </a:path>
              </a:pathLst>
            </a:custGeom>
            <a:solidFill>
              <a:schemeClr val="accent2"/>
            </a:solidFill>
            <a:ln w="7003" cap="flat">
              <a:noFill/>
              <a:prstDash val="solid"/>
              <a:miter/>
            </a:ln>
          </p:spPr>
          <p:txBody>
            <a:bodyPr rtlCol="0" anchor="ctr"/>
            <a:lstStyle/>
            <a:p>
              <a:endParaRPr lang="en-US"/>
            </a:p>
          </p:txBody>
        </p:sp>
      </p:grpSp>
      <p:grpSp>
        <p:nvGrpSpPr>
          <p:cNvPr id="45" name="Ομάδα 44">
            <a:extLst>
              <a:ext uri="{FF2B5EF4-FFF2-40B4-BE49-F238E27FC236}">
                <a16:creationId xmlns:a16="http://schemas.microsoft.com/office/drawing/2014/main" id="{EB84A260-D705-3914-8AB0-101F31D812F8}"/>
              </a:ext>
            </a:extLst>
          </p:cNvPr>
          <p:cNvGrpSpPr/>
          <p:nvPr/>
        </p:nvGrpSpPr>
        <p:grpSpPr>
          <a:xfrm>
            <a:off x="2467812" y="5588693"/>
            <a:ext cx="2088000" cy="1260000"/>
            <a:chOff x="2465149" y="5611975"/>
            <a:chExt cx="2060879" cy="1246025"/>
          </a:xfrm>
        </p:grpSpPr>
        <p:sp>
          <p:nvSpPr>
            <p:cNvPr id="13" name="Graphic 19">
              <a:extLst>
                <a:ext uri="{FF2B5EF4-FFF2-40B4-BE49-F238E27FC236}">
                  <a16:creationId xmlns:a16="http://schemas.microsoft.com/office/drawing/2014/main" id="{C4D633BC-ADC1-4F93-8121-2318587D0229}"/>
                </a:ext>
              </a:extLst>
            </p:cNvPr>
            <p:cNvSpPr/>
            <p:nvPr/>
          </p:nvSpPr>
          <p:spPr>
            <a:xfrm>
              <a:off x="2465149" y="5611975"/>
              <a:ext cx="2060879" cy="1245799"/>
            </a:xfrm>
            <a:custGeom>
              <a:avLst/>
              <a:gdLst>
                <a:gd name="connsiteX0" fmla="*/ 0 w 2327194"/>
                <a:gd name="connsiteY0" fmla="*/ 0 h 782851"/>
                <a:gd name="connsiteX1" fmla="*/ 2327195 w 2327194"/>
                <a:gd name="connsiteY1" fmla="*/ 0 h 782851"/>
                <a:gd name="connsiteX2" fmla="*/ 2327195 w 2327194"/>
                <a:gd name="connsiteY2" fmla="*/ 782851 h 782851"/>
                <a:gd name="connsiteX3" fmla="*/ 0 w 2327194"/>
                <a:gd name="connsiteY3" fmla="*/ 782851 h 782851"/>
              </a:gdLst>
              <a:ahLst/>
              <a:cxnLst>
                <a:cxn ang="0">
                  <a:pos x="connsiteX0" y="connsiteY0"/>
                </a:cxn>
                <a:cxn ang="0">
                  <a:pos x="connsiteX1" y="connsiteY1"/>
                </a:cxn>
                <a:cxn ang="0">
                  <a:pos x="connsiteX2" y="connsiteY2"/>
                </a:cxn>
                <a:cxn ang="0">
                  <a:pos x="connsiteX3" y="connsiteY3"/>
                </a:cxn>
              </a:cxnLst>
              <a:rect l="l" t="t" r="r" b="b"/>
              <a:pathLst>
                <a:path w="2327194" h="782851">
                  <a:moveTo>
                    <a:pt x="0" y="0"/>
                  </a:moveTo>
                  <a:lnTo>
                    <a:pt x="2327195" y="0"/>
                  </a:lnTo>
                  <a:lnTo>
                    <a:pt x="2327195" y="782851"/>
                  </a:lnTo>
                  <a:lnTo>
                    <a:pt x="0" y="782851"/>
                  </a:lnTo>
                  <a:close/>
                </a:path>
              </a:pathLst>
            </a:custGeom>
            <a:solidFill>
              <a:schemeClr val="accent6">
                <a:lumMod val="50000"/>
              </a:schemeClr>
            </a:solidFill>
            <a:ln w="7003" cap="flat">
              <a:noFill/>
              <a:prstDash val="solid"/>
              <a:miter/>
            </a:ln>
          </p:spPr>
          <p:txBody>
            <a:bodyPr rtlCol="0" anchor="ctr"/>
            <a:lstStyle/>
            <a:p>
              <a:endParaRPr lang="en-US"/>
            </a:p>
          </p:txBody>
        </p:sp>
        <p:sp>
          <p:nvSpPr>
            <p:cNvPr id="14" name="Graphic 19">
              <a:extLst>
                <a:ext uri="{FF2B5EF4-FFF2-40B4-BE49-F238E27FC236}">
                  <a16:creationId xmlns:a16="http://schemas.microsoft.com/office/drawing/2014/main" id="{DCA1D0D5-A67A-434A-B931-B7AD1671EB83}"/>
                </a:ext>
              </a:extLst>
            </p:cNvPr>
            <p:cNvSpPr/>
            <p:nvPr/>
          </p:nvSpPr>
          <p:spPr>
            <a:xfrm>
              <a:off x="3410255" y="5611976"/>
              <a:ext cx="1115710" cy="1246024"/>
            </a:xfrm>
            <a:custGeom>
              <a:avLst/>
              <a:gdLst>
                <a:gd name="connsiteX0" fmla="*/ 0 w 1259886"/>
                <a:gd name="connsiteY0" fmla="*/ 0 h 782991"/>
                <a:gd name="connsiteX1" fmla="*/ 1259887 w 1259886"/>
                <a:gd name="connsiteY1" fmla="*/ 0 h 782991"/>
                <a:gd name="connsiteX2" fmla="*/ 1259887 w 1259886"/>
                <a:gd name="connsiteY2" fmla="*/ 782991 h 782991"/>
                <a:gd name="connsiteX3" fmla="*/ 0 w 1259886"/>
                <a:gd name="connsiteY3" fmla="*/ 782991 h 782991"/>
              </a:gdLst>
              <a:ahLst/>
              <a:cxnLst>
                <a:cxn ang="0">
                  <a:pos x="connsiteX0" y="connsiteY0"/>
                </a:cxn>
                <a:cxn ang="0">
                  <a:pos x="connsiteX1" y="connsiteY1"/>
                </a:cxn>
                <a:cxn ang="0">
                  <a:pos x="connsiteX2" y="connsiteY2"/>
                </a:cxn>
                <a:cxn ang="0">
                  <a:pos x="connsiteX3" y="connsiteY3"/>
                </a:cxn>
              </a:cxnLst>
              <a:rect l="l" t="t" r="r" b="b"/>
              <a:pathLst>
                <a:path w="1259886" h="782991">
                  <a:moveTo>
                    <a:pt x="0" y="0"/>
                  </a:moveTo>
                  <a:lnTo>
                    <a:pt x="1259887" y="0"/>
                  </a:lnTo>
                  <a:lnTo>
                    <a:pt x="1259887" y="782991"/>
                  </a:lnTo>
                  <a:lnTo>
                    <a:pt x="0" y="782991"/>
                  </a:lnTo>
                  <a:close/>
                </a:path>
              </a:pathLst>
            </a:custGeom>
            <a:solidFill>
              <a:schemeClr val="accent6"/>
            </a:solidFill>
            <a:ln w="7003" cap="flat">
              <a:no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8A491B58-ADF9-43AB-9483-C1B507771A3F}"/>
              </a:ext>
            </a:extLst>
          </p:cNvPr>
          <p:cNvSpPr txBox="1"/>
          <p:nvPr/>
        </p:nvSpPr>
        <p:spPr>
          <a:xfrm>
            <a:off x="10545834" y="3434848"/>
            <a:ext cx="800219" cy="3413616"/>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K-Means </a:t>
            </a:r>
          </a:p>
          <a:p>
            <a:pPr algn="ctr"/>
            <a:r>
              <a:rPr lang="en-US" altLang="ko-KR" sz="2000" b="1" dirty="0">
                <a:effectLst>
                  <a:outerShdw blurRad="38100" dist="38100" dir="2700000" algn="tl">
                    <a:srgbClr val="000000">
                      <a:alpha val="43137"/>
                    </a:srgbClr>
                  </a:outerShdw>
                </a:effectLst>
                <a:cs typeface="Arial" pitchFamily="34" charset="0"/>
              </a:rPr>
              <a:t>Clustering</a:t>
            </a:r>
            <a:endParaRPr lang="ko-KR" altLang="en-US" sz="2000" b="1" dirty="0">
              <a:effectLst>
                <a:outerShdw blurRad="38100" dist="38100" dir="2700000" algn="tl">
                  <a:srgbClr val="000000">
                    <a:alpha val="43137"/>
                  </a:srgbClr>
                </a:outerShdw>
              </a:effectLst>
              <a:cs typeface="Arial" pitchFamily="34" charset="0"/>
            </a:endParaRPr>
          </a:p>
        </p:txBody>
      </p:sp>
      <p:sp>
        <p:nvSpPr>
          <p:cNvPr id="22" name="TextBox 21">
            <a:extLst>
              <a:ext uri="{FF2B5EF4-FFF2-40B4-BE49-F238E27FC236}">
                <a16:creationId xmlns:a16="http://schemas.microsoft.com/office/drawing/2014/main" id="{A1A9EBAF-07AF-41BD-95B8-668F6828B0A6}"/>
              </a:ext>
            </a:extLst>
          </p:cNvPr>
          <p:cNvSpPr txBox="1"/>
          <p:nvPr/>
        </p:nvSpPr>
        <p:spPr>
          <a:xfrm>
            <a:off x="8857388" y="4014480"/>
            <a:ext cx="800219" cy="2885912"/>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EfficientNetV2-S </a:t>
            </a:r>
          </a:p>
          <a:p>
            <a:pPr algn="ctr"/>
            <a:r>
              <a:rPr lang="en-US" altLang="ko-KR" sz="2000" b="1" dirty="0">
                <a:effectLst>
                  <a:outerShdw blurRad="38100" dist="38100" dir="2700000" algn="tl">
                    <a:srgbClr val="000000">
                      <a:alpha val="43137"/>
                    </a:srgbClr>
                  </a:outerShdw>
                </a:effectLst>
                <a:cs typeface="Arial" pitchFamily="34" charset="0"/>
              </a:rPr>
              <a:t>CNN</a:t>
            </a:r>
            <a:endParaRPr lang="ko-KR" altLang="en-US" sz="2000" b="1" dirty="0">
              <a:effectLst>
                <a:outerShdw blurRad="38100" dist="38100" dir="2700000" algn="tl">
                  <a:srgbClr val="000000">
                    <a:alpha val="43137"/>
                  </a:srgbClr>
                </a:outerShdw>
              </a:effectLst>
              <a:cs typeface="Arial" pitchFamily="34" charset="0"/>
            </a:endParaRPr>
          </a:p>
        </p:txBody>
      </p:sp>
      <p:sp>
        <p:nvSpPr>
          <p:cNvPr id="25" name="TextBox 24">
            <a:extLst>
              <a:ext uri="{FF2B5EF4-FFF2-40B4-BE49-F238E27FC236}">
                <a16:creationId xmlns:a16="http://schemas.microsoft.com/office/drawing/2014/main" id="{3EABA0D2-D704-4063-B606-F0B892235FAD}"/>
              </a:ext>
            </a:extLst>
          </p:cNvPr>
          <p:cNvSpPr txBox="1"/>
          <p:nvPr/>
        </p:nvSpPr>
        <p:spPr>
          <a:xfrm>
            <a:off x="7151810" y="4520535"/>
            <a:ext cx="800219" cy="2346296"/>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ResNet50 </a:t>
            </a:r>
          </a:p>
          <a:p>
            <a:pPr algn="ctr"/>
            <a:r>
              <a:rPr lang="en-US" altLang="ko-KR" sz="2000" b="1" dirty="0">
                <a:effectLst>
                  <a:outerShdw blurRad="38100" dist="38100" dir="2700000" algn="tl">
                    <a:srgbClr val="000000">
                      <a:alpha val="43137"/>
                    </a:srgbClr>
                  </a:outerShdw>
                </a:effectLst>
                <a:cs typeface="Arial" pitchFamily="34" charset="0"/>
              </a:rPr>
              <a:t>CNN</a:t>
            </a:r>
            <a:endParaRPr lang="ko-KR" altLang="en-US" sz="2000" b="1" dirty="0">
              <a:effectLst>
                <a:outerShdw blurRad="38100" dist="38100" dir="2700000" algn="tl">
                  <a:srgbClr val="000000">
                    <a:alpha val="43137"/>
                  </a:srgbClr>
                </a:outerShdw>
              </a:effectLst>
              <a:cs typeface="Arial" pitchFamily="34" charset="0"/>
            </a:endParaRPr>
          </a:p>
        </p:txBody>
      </p:sp>
      <p:sp>
        <p:nvSpPr>
          <p:cNvPr id="28" name="TextBox 27">
            <a:extLst>
              <a:ext uri="{FF2B5EF4-FFF2-40B4-BE49-F238E27FC236}">
                <a16:creationId xmlns:a16="http://schemas.microsoft.com/office/drawing/2014/main" id="{30BABDB3-D8B4-4E94-9C62-3FE8A0820984}"/>
              </a:ext>
            </a:extLst>
          </p:cNvPr>
          <p:cNvSpPr txBox="1"/>
          <p:nvPr/>
        </p:nvSpPr>
        <p:spPr>
          <a:xfrm>
            <a:off x="5240848" y="5102839"/>
            <a:ext cx="1107996" cy="1797553"/>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Passive Aggressive Classifier</a:t>
            </a:r>
            <a:endParaRPr lang="ko-KR" altLang="en-US" sz="2000" b="1" dirty="0">
              <a:effectLst>
                <a:outerShdw blurRad="38100" dist="38100" dir="2700000" algn="tl">
                  <a:srgbClr val="000000">
                    <a:alpha val="43137"/>
                  </a:srgbClr>
                </a:outerShdw>
              </a:effectLst>
              <a:cs typeface="Arial" pitchFamily="34" charset="0"/>
            </a:endParaRPr>
          </a:p>
        </p:txBody>
      </p:sp>
      <p:grpSp>
        <p:nvGrpSpPr>
          <p:cNvPr id="30" name="Ομάδα 29">
            <a:extLst>
              <a:ext uri="{FF2B5EF4-FFF2-40B4-BE49-F238E27FC236}">
                <a16:creationId xmlns:a16="http://schemas.microsoft.com/office/drawing/2014/main" id="{24606D0B-5773-C3C9-6073-5ECE8ECE5A07}"/>
              </a:ext>
            </a:extLst>
          </p:cNvPr>
          <p:cNvGrpSpPr/>
          <p:nvPr/>
        </p:nvGrpSpPr>
        <p:grpSpPr>
          <a:xfrm>
            <a:off x="721828" y="6133110"/>
            <a:ext cx="2088000" cy="720000"/>
            <a:chOff x="-16327" y="3975206"/>
            <a:chExt cx="2077147" cy="828001"/>
          </a:xfrm>
        </p:grpSpPr>
        <p:sp>
          <p:nvSpPr>
            <p:cNvPr id="3" name="Graphic 19">
              <a:extLst>
                <a:ext uri="{FF2B5EF4-FFF2-40B4-BE49-F238E27FC236}">
                  <a16:creationId xmlns:a16="http://schemas.microsoft.com/office/drawing/2014/main" id="{F45DC6E9-FCEF-44E2-5E04-B15569C16C9B}"/>
                </a:ext>
              </a:extLst>
            </p:cNvPr>
            <p:cNvSpPr/>
            <p:nvPr/>
          </p:nvSpPr>
          <p:spPr>
            <a:xfrm>
              <a:off x="-16327" y="3975207"/>
              <a:ext cx="2060879" cy="828000"/>
            </a:xfrm>
            <a:custGeom>
              <a:avLst/>
              <a:gdLst>
                <a:gd name="connsiteX0" fmla="*/ 0 w 2327194"/>
                <a:gd name="connsiteY0" fmla="*/ 0 h 782851"/>
                <a:gd name="connsiteX1" fmla="*/ 2327195 w 2327194"/>
                <a:gd name="connsiteY1" fmla="*/ 0 h 782851"/>
                <a:gd name="connsiteX2" fmla="*/ 2327195 w 2327194"/>
                <a:gd name="connsiteY2" fmla="*/ 782851 h 782851"/>
                <a:gd name="connsiteX3" fmla="*/ 0 w 2327194"/>
                <a:gd name="connsiteY3" fmla="*/ 782851 h 782851"/>
              </a:gdLst>
              <a:ahLst/>
              <a:cxnLst>
                <a:cxn ang="0">
                  <a:pos x="connsiteX0" y="connsiteY0"/>
                </a:cxn>
                <a:cxn ang="0">
                  <a:pos x="connsiteX1" y="connsiteY1"/>
                </a:cxn>
                <a:cxn ang="0">
                  <a:pos x="connsiteX2" y="connsiteY2"/>
                </a:cxn>
                <a:cxn ang="0">
                  <a:pos x="connsiteX3" y="connsiteY3"/>
                </a:cxn>
              </a:cxnLst>
              <a:rect l="l" t="t" r="r" b="b"/>
              <a:pathLst>
                <a:path w="2327194" h="782851">
                  <a:moveTo>
                    <a:pt x="0" y="0"/>
                  </a:moveTo>
                  <a:lnTo>
                    <a:pt x="2327195" y="0"/>
                  </a:lnTo>
                  <a:lnTo>
                    <a:pt x="2327195" y="782851"/>
                  </a:lnTo>
                  <a:lnTo>
                    <a:pt x="0" y="782851"/>
                  </a:lnTo>
                  <a:close/>
                </a:path>
              </a:pathLst>
            </a:custGeom>
            <a:solidFill>
              <a:schemeClr val="accent1">
                <a:lumMod val="50000"/>
              </a:schemeClr>
            </a:solidFill>
            <a:ln w="7003" cap="flat">
              <a:noFill/>
              <a:prstDash val="solid"/>
              <a:miter/>
            </a:ln>
          </p:spPr>
          <p:txBody>
            <a:bodyPr rtlCol="0" anchor="ctr"/>
            <a:lstStyle/>
            <a:p>
              <a:endParaRPr lang="en-US"/>
            </a:p>
          </p:txBody>
        </p:sp>
        <p:sp>
          <p:nvSpPr>
            <p:cNvPr id="4" name="Graphic 19">
              <a:extLst>
                <a:ext uri="{FF2B5EF4-FFF2-40B4-BE49-F238E27FC236}">
                  <a16:creationId xmlns:a16="http://schemas.microsoft.com/office/drawing/2014/main" id="{57C4DA63-EEFF-F4DD-A57C-BA50BA4D2ACD}"/>
                </a:ext>
              </a:extLst>
            </p:cNvPr>
            <p:cNvSpPr/>
            <p:nvPr/>
          </p:nvSpPr>
          <p:spPr>
            <a:xfrm>
              <a:off x="945110" y="3975206"/>
              <a:ext cx="1115710" cy="828001"/>
            </a:xfrm>
            <a:custGeom>
              <a:avLst/>
              <a:gdLst>
                <a:gd name="connsiteX0" fmla="*/ 0 w 1259886"/>
                <a:gd name="connsiteY0" fmla="*/ 0 h 782991"/>
                <a:gd name="connsiteX1" fmla="*/ 1259887 w 1259886"/>
                <a:gd name="connsiteY1" fmla="*/ 0 h 782991"/>
                <a:gd name="connsiteX2" fmla="*/ 1259887 w 1259886"/>
                <a:gd name="connsiteY2" fmla="*/ 782991 h 782991"/>
                <a:gd name="connsiteX3" fmla="*/ 0 w 1259886"/>
                <a:gd name="connsiteY3" fmla="*/ 782991 h 782991"/>
              </a:gdLst>
              <a:ahLst/>
              <a:cxnLst>
                <a:cxn ang="0">
                  <a:pos x="connsiteX0" y="connsiteY0"/>
                </a:cxn>
                <a:cxn ang="0">
                  <a:pos x="connsiteX1" y="connsiteY1"/>
                </a:cxn>
                <a:cxn ang="0">
                  <a:pos x="connsiteX2" y="connsiteY2"/>
                </a:cxn>
                <a:cxn ang="0">
                  <a:pos x="connsiteX3" y="connsiteY3"/>
                </a:cxn>
              </a:cxnLst>
              <a:rect l="l" t="t" r="r" b="b"/>
              <a:pathLst>
                <a:path w="1259886" h="782991">
                  <a:moveTo>
                    <a:pt x="0" y="0"/>
                  </a:moveTo>
                  <a:lnTo>
                    <a:pt x="1259887" y="0"/>
                  </a:lnTo>
                  <a:lnTo>
                    <a:pt x="1259887" y="782991"/>
                  </a:lnTo>
                  <a:lnTo>
                    <a:pt x="0" y="782991"/>
                  </a:lnTo>
                  <a:close/>
                </a:path>
              </a:pathLst>
            </a:custGeom>
            <a:solidFill>
              <a:schemeClr val="accent1"/>
            </a:solidFill>
            <a:ln w="7003" cap="flat">
              <a:noFill/>
              <a:prstDash val="solid"/>
              <a:miter/>
            </a:ln>
          </p:spPr>
          <p:txBody>
            <a:bodyPr rtlCol="0" anchor="ctr"/>
            <a:lstStyle/>
            <a:p>
              <a:endParaRPr lang="en-US"/>
            </a:p>
          </p:txBody>
        </p:sp>
      </p:grpSp>
      <p:sp>
        <p:nvSpPr>
          <p:cNvPr id="31" name="TextBox 30">
            <a:extLst>
              <a:ext uri="{FF2B5EF4-FFF2-40B4-BE49-F238E27FC236}">
                <a16:creationId xmlns:a16="http://schemas.microsoft.com/office/drawing/2014/main" id="{85E6E406-7798-4E30-9F7A-0EEBEFCBBED9}"/>
              </a:ext>
            </a:extLst>
          </p:cNvPr>
          <p:cNvSpPr txBox="1"/>
          <p:nvPr/>
        </p:nvSpPr>
        <p:spPr>
          <a:xfrm>
            <a:off x="3587714" y="5588693"/>
            <a:ext cx="800219" cy="1278138"/>
          </a:xfrm>
          <a:prstGeom prst="rect">
            <a:avLst/>
          </a:prstGeom>
          <a:noFill/>
        </p:spPr>
        <p:txBody>
          <a:bodyPr vert="vert270"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SGD Classifier</a:t>
            </a:r>
            <a:endParaRPr lang="ko-KR" altLang="en-US" sz="2000" b="1" dirty="0">
              <a:effectLst>
                <a:outerShdw blurRad="38100" dist="38100" dir="2700000" algn="tl">
                  <a:srgbClr val="000000">
                    <a:alpha val="43137"/>
                  </a:srgbClr>
                </a:outerShdw>
              </a:effectLst>
              <a:cs typeface="Arial" pitchFamily="34" charset="0"/>
            </a:endParaRPr>
          </a:p>
        </p:txBody>
      </p:sp>
      <p:grpSp>
        <p:nvGrpSpPr>
          <p:cNvPr id="33" name="Group 32">
            <a:extLst>
              <a:ext uri="{FF2B5EF4-FFF2-40B4-BE49-F238E27FC236}">
                <a16:creationId xmlns:a16="http://schemas.microsoft.com/office/drawing/2014/main" id="{719DB954-3C8D-4B1A-91C3-94D96ABA3819}"/>
              </a:ext>
            </a:extLst>
          </p:cNvPr>
          <p:cNvGrpSpPr/>
          <p:nvPr/>
        </p:nvGrpSpPr>
        <p:grpSpPr>
          <a:xfrm>
            <a:off x="8687591" y="-323817"/>
            <a:ext cx="2212156" cy="4292800"/>
            <a:chOff x="1455536" y="1562473"/>
            <a:chExt cx="2349402" cy="4559132"/>
          </a:xfrm>
        </p:grpSpPr>
        <p:sp>
          <p:nvSpPr>
            <p:cNvPr id="34" name="Graphic 19">
              <a:extLst>
                <a:ext uri="{FF2B5EF4-FFF2-40B4-BE49-F238E27FC236}">
                  <a16:creationId xmlns:a16="http://schemas.microsoft.com/office/drawing/2014/main" id="{91B5CD91-2822-4F90-ACCC-EE94C4CE55C2}"/>
                </a:ext>
              </a:extLst>
            </p:cNvPr>
            <p:cNvSpPr/>
            <p:nvPr/>
          </p:nvSpPr>
          <p:spPr>
            <a:xfrm>
              <a:off x="1826011" y="2127782"/>
              <a:ext cx="1762349" cy="3800421"/>
            </a:xfrm>
            <a:custGeom>
              <a:avLst/>
              <a:gdLst>
                <a:gd name="connsiteX0" fmla="*/ 1793926 w 1873832"/>
                <a:gd name="connsiteY0" fmla="*/ 2294684 h 4040829"/>
                <a:gd name="connsiteX1" fmla="*/ 1448124 w 1873832"/>
                <a:gd name="connsiteY1" fmla="*/ 1896851 h 4040829"/>
                <a:gd name="connsiteX2" fmla="*/ 1430407 w 1873832"/>
                <a:gd name="connsiteY2" fmla="*/ 1841668 h 4040829"/>
                <a:gd name="connsiteX3" fmla="*/ 1529217 w 1873832"/>
                <a:gd name="connsiteY3" fmla="*/ 1582702 h 4040829"/>
                <a:gd name="connsiteX4" fmla="*/ 1608070 w 1873832"/>
                <a:gd name="connsiteY4" fmla="*/ 1596217 h 4040829"/>
                <a:gd name="connsiteX5" fmla="*/ 1628658 w 1873832"/>
                <a:gd name="connsiteY5" fmla="*/ 1599789 h 4040829"/>
                <a:gd name="connsiteX6" fmla="*/ 1717664 w 1873832"/>
                <a:gd name="connsiteY6" fmla="*/ 1576189 h 4040829"/>
                <a:gd name="connsiteX7" fmla="*/ 1780830 w 1873832"/>
                <a:gd name="connsiteY7" fmla="*/ 1437532 h 4040829"/>
                <a:gd name="connsiteX8" fmla="*/ 1765144 w 1873832"/>
                <a:gd name="connsiteY8" fmla="*/ 1386341 h 4040829"/>
                <a:gd name="connsiteX9" fmla="*/ 1594624 w 1873832"/>
                <a:gd name="connsiteY9" fmla="*/ 1298455 h 4040829"/>
                <a:gd name="connsiteX10" fmla="*/ 1563671 w 1873832"/>
                <a:gd name="connsiteY10" fmla="*/ 1247895 h 4040829"/>
                <a:gd name="connsiteX11" fmla="*/ 1554778 w 1873832"/>
                <a:gd name="connsiteY11" fmla="*/ 968970 h 4040829"/>
                <a:gd name="connsiteX12" fmla="*/ 1439580 w 1873832"/>
                <a:gd name="connsiteY12" fmla="*/ 309860 h 4040829"/>
                <a:gd name="connsiteX13" fmla="*/ 1188387 w 1873832"/>
                <a:gd name="connsiteY13" fmla="*/ 8036 h 4040829"/>
                <a:gd name="connsiteX14" fmla="*/ 996789 w 1873832"/>
                <a:gd name="connsiteY14" fmla="*/ 135418 h 4040829"/>
                <a:gd name="connsiteX15" fmla="*/ 784182 w 1873832"/>
                <a:gd name="connsiteY15" fmla="*/ 370575 h 4040829"/>
                <a:gd name="connsiteX16" fmla="*/ 492372 w 1873832"/>
                <a:gd name="connsiteY16" fmla="*/ 972962 h 4040829"/>
                <a:gd name="connsiteX17" fmla="*/ 405046 w 1873832"/>
                <a:gd name="connsiteY17" fmla="*/ 1477029 h 4040829"/>
                <a:gd name="connsiteX18" fmla="*/ 382497 w 1873832"/>
                <a:gd name="connsiteY18" fmla="*/ 1727451 h 4040829"/>
                <a:gd name="connsiteX19" fmla="*/ 415550 w 1873832"/>
                <a:gd name="connsiteY19" fmla="*/ 1767158 h 4040829"/>
                <a:gd name="connsiteX20" fmla="*/ 661071 w 1873832"/>
                <a:gd name="connsiteY20" fmla="*/ 1823461 h 4040829"/>
                <a:gd name="connsiteX21" fmla="*/ 686982 w 1873832"/>
                <a:gd name="connsiteY21" fmla="*/ 1857215 h 4040829"/>
                <a:gd name="connsiteX22" fmla="*/ 0 w 1873832"/>
                <a:gd name="connsiteY22" fmla="*/ 3895331 h 4040829"/>
                <a:gd name="connsiteX23" fmla="*/ 28712 w 1873832"/>
                <a:gd name="connsiteY23" fmla="*/ 3922922 h 4040829"/>
                <a:gd name="connsiteX24" fmla="*/ 328785 w 1873832"/>
                <a:gd name="connsiteY24" fmla="*/ 4035038 h 4040829"/>
                <a:gd name="connsiteX25" fmla="*/ 374093 w 1873832"/>
                <a:gd name="connsiteY25" fmla="*/ 4031256 h 4040829"/>
                <a:gd name="connsiteX26" fmla="*/ 983273 w 1873832"/>
                <a:gd name="connsiteY26" fmla="*/ 2178576 h 4040829"/>
                <a:gd name="connsiteX27" fmla="*/ 1461359 w 1873832"/>
                <a:gd name="connsiteY27" fmla="*/ 2493986 h 4040829"/>
                <a:gd name="connsiteX28" fmla="*/ 1475645 w 1873832"/>
                <a:gd name="connsiteY28" fmla="*/ 2555541 h 4040829"/>
                <a:gd name="connsiteX29" fmla="*/ 1076131 w 1873832"/>
                <a:gd name="connsiteY29" fmla="*/ 3212060 h 4040829"/>
                <a:gd name="connsiteX30" fmla="*/ 1346652 w 1873832"/>
                <a:gd name="connsiteY30" fmla="*/ 3413043 h 4040829"/>
                <a:gd name="connsiteX31" fmla="*/ 1621865 w 1873832"/>
                <a:gd name="connsiteY31" fmla="*/ 2963388 h 4040829"/>
                <a:gd name="connsiteX32" fmla="*/ 1812833 w 1873832"/>
                <a:gd name="connsiteY32" fmla="*/ 2654492 h 4040829"/>
                <a:gd name="connsiteX33" fmla="*/ 1864515 w 1873832"/>
                <a:gd name="connsiteY33" fmla="*/ 2532712 h 4040829"/>
                <a:gd name="connsiteX34" fmla="*/ 1793926 w 1873832"/>
                <a:gd name="connsiteY34" fmla="*/ 2294684 h 40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73832" h="4040829">
                  <a:moveTo>
                    <a:pt x="1793926" y="2294684"/>
                  </a:moveTo>
                  <a:cubicBezTo>
                    <a:pt x="1666613" y="2172484"/>
                    <a:pt x="1553937" y="2037679"/>
                    <a:pt x="1448124" y="1896851"/>
                  </a:cubicBezTo>
                  <a:cubicBezTo>
                    <a:pt x="1436289" y="1881094"/>
                    <a:pt x="1419832" y="1867999"/>
                    <a:pt x="1430407" y="1841668"/>
                  </a:cubicBezTo>
                  <a:cubicBezTo>
                    <a:pt x="1454637" y="1781233"/>
                    <a:pt x="1510239" y="1596498"/>
                    <a:pt x="1529217" y="1582702"/>
                  </a:cubicBezTo>
                  <a:cubicBezTo>
                    <a:pt x="1549456" y="1567926"/>
                    <a:pt x="1581108" y="1590895"/>
                    <a:pt x="1608070" y="1596217"/>
                  </a:cubicBezTo>
                  <a:cubicBezTo>
                    <a:pt x="1614932" y="1597548"/>
                    <a:pt x="1622215" y="1597478"/>
                    <a:pt x="1628658" y="1599789"/>
                  </a:cubicBezTo>
                  <a:cubicBezTo>
                    <a:pt x="1663952" y="1612604"/>
                    <a:pt x="1696726" y="1617226"/>
                    <a:pt x="1717664" y="1576189"/>
                  </a:cubicBezTo>
                  <a:cubicBezTo>
                    <a:pt x="1742805" y="1531861"/>
                    <a:pt x="1772847" y="1489774"/>
                    <a:pt x="1780830" y="1437532"/>
                  </a:cubicBezTo>
                  <a:cubicBezTo>
                    <a:pt x="1796657" y="1414003"/>
                    <a:pt x="1794556" y="1399857"/>
                    <a:pt x="1765144" y="1386341"/>
                  </a:cubicBezTo>
                  <a:cubicBezTo>
                    <a:pt x="1707090" y="1359660"/>
                    <a:pt x="1652188" y="1326397"/>
                    <a:pt x="1594624" y="1298455"/>
                  </a:cubicBezTo>
                  <a:cubicBezTo>
                    <a:pt x="1571374" y="1287181"/>
                    <a:pt x="1562131" y="1274155"/>
                    <a:pt x="1563671" y="1247895"/>
                  </a:cubicBezTo>
                  <a:cubicBezTo>
                    <a:pt x="1569064" y="1154756"/>
                    <a:pt x="1565282" y="1061408"/>
                    <a:pt x="1554778" y="968970"/>
                  </a:cubicBezTo>
                  <a:cubicBezTo>
                    <a:pt x="1533629" y="783114"/>
                    <a:pt x="1463320" y="341163"/>
                    <a:pt x="1439580" y="309860"/>
                  </a:cubicBezTo>
                  <a:cubicBezTo>
                    <a:pt x="1375084" y="84087"/>
                    <a:pt x="1229354" y="-32791"/>
                    <a:pt x="1188387" y="8036"/>
                  </a:cubicBezTo>
                  <a:cubicBezTo>
                    <a:pt x="1137406" y="72252"/>
                    <a:pt x="1033834" y="115950"/>
                    <a:pt x="996789" y="135418"/>
                  </a:cubicBezTo>
                  <a:cubicBezTo>
                    <a:pt x="908342" y="179957"/>
                    <a:pt x="791254" y="360211"/>
                    <a:pt x="784182" y="370575"/>
                  </a:cubicBezTo>
                  <a:cubicBezTo>
                    <a:pt x="657780" y="557201"/>
                    <a:pt x="554137" y="755103"/>
                    <a:pt x="492372" y="972962"/>
                  </a:cubicBezTo>
                  <a:cubicBezTo>
                    <a:pt x="445593" y="1137809"/>
                    <a:pt x="422343" y="1306999"/>
                    <a:pt x="405046" y="1477029"/>
                  </a:cubicBezTo>
                  <a:cubicBezTo>
                    <a:pt x="396573" y="1560363"/>
                    <a:pt x="390060" y="1643977"/>
                    <a:pt x="382497" y="1727451"/>
                  </a:cubicBezTo>
                  <a:cubicBezTo>
                    <a:pt x="380256" y="1752031"/>
                    <a:pt x="388169" y="1764146"/>
                    <a:pt x="415550" y="1767158"/>
                  </a:cubicBezTo>
                  <a:cubicBezTo>
                    <a:pt x="450985" y="1771079"/>
                    <a:pt x="614082" y="1813096"/>
                    <a:pt x="661071" y="1823461"/>
                  </a:cubicBezTo>
                  <a:cubicBezTo>
                    <a:pt x="683410" y="1828363"/>
                    <a:pt x="691183" y="1835506"/>
                    <a:pt x="686982" y="1857215"/>
                  </a:cubicBezTo>
                  <a:cubicBezTo>
                    <a:pt x="678088" y="1903854"/>
                    <a:pt x="9174" y="3826702"/>
                    <a:pt x="0" y="3895331"/>
                  </a:cubicBezTo>
                  <a:cubicBezTo>
                    <a:pt x="3081" y="3911297"/>
                    <a:pt x="15476" y="3917950"/>
                    <a:pt x="28712" y="3922922"/>
                  </a:cubicBezTo>
                  <a:cubicBezTo>
                    <a:pt x="128643" y="3960527"/>
                    <a:pt x="228434" y="3998623"/>
                    <a:pt x="328785" y="4035038"/>
                  </a:cubicBezTo>
                  <a:cubicBezTo>
                    <a:pt x="343981" y="4040570"/>
                    <a:pt x="360158" y="4046172"/>
                    <a:pt x="374093" y="4031256"/>
                  </a:cubicBezTo>
                  <a:cubicBezTo>
                    <a:pt x="404276" y="3969561"/>
                    <a:pt x="962685" y="2162470"/>
                    <a:pt x="983273" y="2178576"/>
                  </a:cubicBezTo>
                  <a:cubicBezTo>
                    <a:pt x="1039646" y="2222554"/>
                    <a:pt x="1385168" y="2446716"/>
                    <a:pt x="1461359" y="2493986"/>
                  </a:cubicBezTo>
                  <a:cubicBezTo>
                    <a:pt x="1498545" y="2517095"/>
                    <a:pt x="1498755" y="2516955"/>
                    <a:pt x="1475645" y="2555541"/>
                  </a:cubicBezTo>
                  <a:cubicBezTo>
                    <a:pt x="1355266" y="2756313"/>
                    <a:pt x="1085375" y="3191892"/>
                    <a:pt x="1076131" y="3212060"/>
                  </a:cubicBezTo>
                  <a:cubicBezTo>
                    <a:pt x="1069759" y="3225926"/>
                    <a:pt x="1280335" y="3356950"/>
                    <a:pt x="1346652" y="3413043"/>
                  </a:cubicBezTo>
                  <a:cubicBezTo>
                    <a:pt x="1350784" y="3407510"/>
                    <a:pt x="1533419" y="3107227"/>
                    <a:pt x="1621865" y="2963388"/>
                  </a:cubicBezTo>
                  <a:cubicBezTo>
                    <a:pt x="1685311" y="2860306"/>
                    <a:pt x="1756950" y="2762196"/>
                    <a:pt x="1812833" y="2654492"/>
                  </a:cubicBezTo>
                  <a:cubicBezTo>
                    <a:pt x="1833142" y="2615345"/>
                    <a:pt x="1852820" y="2575709"/>
                    <a:pt x="1864515" y="2532712"/>
                  </a:cubicBezTo>
                  <a:cubicBezTo>
                    <a:pt x="1890005" y="2438803"/>
                    <a:pt x="1862134" y="2360161"/>
                    <a:pt x="1793926" y="2294684"/>
                  </a:cubicBezTo>
                  <a:close/>
                </a:path>
              </a:pathLst>
            </a:custGeom>
            <a:solidFill>
              <a:schemeClr val="tx1">
                <a:lumMod val="65000"/>
                <a:lumOff val="35000"/>
              </a:schemeClr>
            </a:solidFill>
            <a:ln w="7003" cap="flat">
              <a:noFill/>
              <a:prstDash val="solid"/>
              <a:miter/>
            </a:ln>
          </p:spPr>
          <p:txBody>
            <a:bodyPr rtlCol="0" anchor="ctr"/>
            <a:lstStyle/>
            <a:p>
              <a:endParaRPr lang="en-US" dirty="0"/>
            </a:p>
          </p:txBody>
        </p:sp>
        <p:sp>
          <p:nvSpPr>
            <p:cNvPr id="35" name="Graphic 19">
              <a:extLst>
                <a:ext uri="{FF2B5EF4-FFF2-40B4-BE49-F238E27FC236}">
                  <a16:creationId xmlns:a16="http://schemas.microsoft.com/office/drawing/2014/main" id="{FF5F4657-0EB6-41F8-A963-1428A00B5518}"/>
                </a:ext>
              </a:extLst>
            </p:cNvPr>
            <p:cNvSpPr/>
            <p:nvPr/>
          </p:nvSpPr>
          <p:spPr>
            <a:xfrm>
              <a:off x="3007088" y="1648530"/>
              <a:ext cx="522661" cy="647250"/>
            </a:xfrm>
            <a:custGeom>
              <a:avLst/>
              <a:gdLst>
                <a:gd name="connsiteX0" fmla="*/ 434353 w 555725"/>
                <a:gd name="connsiteY0" fmla="*/ 41969 h 688193"/>
                <a:gd name="connsiteX1" fmla="*/ 480642 w 555725"/>
                <a:gd name="connsiteY1" fmla="*/ 226144 h 688193"/>
                <a:gd name="connsiteX2" fmla="*/ 539816 w 555725"/>
                <a:gd name="connsiteY2" fmla="*/ 361440 h 688193"/>
                <a:gd name="connsiteX3" fmla="*/ 526441 w 555725"/>
                <a:gd name="connsiteY3" fmla="*/ 408359 h 688193"/>
                <a:gd name="connsiteX4" fmla="*/ 505992 w 555725"/>
                <a:gd name="connsiteY4" fmla="*/ 443864 h 688193"/>
                <a:gd name="connsiteX5" fmla="*/ 494157 w 555725"/>
                <a:gd name="connsiteY5" fmla="*/ 553949 h 688193"/>
                <a:gd name="connsiteX6" fmla="*/ 414255 w 555725"/>
                <a:gd name="connsiteY6" fmla="*/ 605840 h 688193"/>
                <a:gd name="connsiteX7" fmla="*/ 295556 w 555725"/>
                <a:gd name="connsiteY7" fmla="*/ 581610 h 688193"/>
                <a:gd name="connsiteX8" fmla="*/ 224827 w 555725"/>
                <a:gd name="connsiteY8" fmla="*/ 606961 h 688193"/>
                <a:gd name="connsiteX9" fmla="*/ 162711 w 555725"/>
                <a:gd name="connsiteY9" fmla="*/ 688194 h 688193"/>
                <a:gd name="connsiteX10" fmla="*/ 34138 w 555725"/>
                <a:gd name="connsiteY10" fmla="*/ 524607 h 688193"/>
                <a:gd name="connsiteX11" fmla="*/ 29307 w 555725"/>
                <a:gd name="connsiteY11" fmla="*/ 474186 h 688193"/>
                <a:gd name="connsiteX12" fmla="*/ 74825 w 555725"/>
                <a:gd name="connsiteY12" fmla="*/ 401426 h 688193"/>
                <a:gd name="connsiteX13" fmla="*/ 106408 w 555725"/>
                <a:gd name="connsiteY13" fmla="*/ 283568 h 688193"/>
                <a:gd name="connsiteX14" fmla="*/ 353049 w 555725"/>
                <a:gd name="connsiteY14" fmla="*/ 1562 h 688193"/>
                <a:gd name="connsiteX15" fmla="*/ 434353 w 555725"/>
                <a:gd name="connsiteY15" fmla="*/ 41969 h 68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5725" h="688193">
                  <a:moveTo>
                    <a:pt x="434353" y="41969"/>
                  </a:moveTo>
                  <a:cubicBezTo>
                    <a:pt x="465796" y="99252"/>
                    <a:pt x="474899" y="163119"/>
                    <a:pt x="480642" y="226144"/>
                  </a:cubicBezTo>
                  <a:cubicBezTo>
                    <a:pt x="485544" y="279576"/>
                    <a:pt x="515656" y="318372"/>
                    <a:pt x="539816" y="361440"/>
                  </a:cubicBezTo>
                  <a:cubicBezTo>
                    <a:pt x="551021" y="381468"/>
                    <a:pt x="575040" y="403807"/>
                    <a:pt x="526441" y="408359"/>
                  </a:cubicBezTo>
                  <a:cubicBezTo>
                    <a:pt x="508513" y="410040"/>
                    <a:pt x="506482" y="427547"/>
                    <a:pt x="505992" y="443864"/>
                  </a:cubicBezTo>
                  <a:cubicBezTo>
                    <a:pt x="504872" y="480769"/>
                    <a:pt x="509143" y="518094"/>
                    <a:pt x="494157" y="553949"/>
                  </a:cubicBezTo>
                  <a:cubicBezTo>
                    <a:pt x="477560" y="593515"/>
                    <a:pt x="456482" y="608081"/>
                    <a:pt x="414255" y="605840"/>
                  </a:cubicBezTo>
                  <a:cubicBezTo>
                    <a:pt x="373428" y="603669"/>
                    <a:pt x="333161" y="597017"/>
                    <a:pt x="295556" y="581610"/>
                  </a:cubicBezTo>
                  <a:cubicBezTo>
                    <a:pt x="262012" y="567815"/>
                    <a:pt x="242474" y="576358"/>
                    <a:pt x="224827" y="606961"/>
                  </a:cubicBezTo>
                  <a:cubicBezTo>
                    <a:pt x="211241" y="630490"/>
                    <a:pt x="186661" y="671877"/>
                    <a:pt x="162711" y="688194"/>
                  </a:cubicBezTo>
                  <a:cubicBezTo>
                    <a:pt x="158790" y="685533"/>
                    <a:pt x="94363" y="555279"/>
                    <a:pt x="34138" y="524607"/>
                  </a:cubicBezTo>
                  <a:cubicBezTo>
                    <a:pt x="-10540" y="501847"/>
                    <a:pt x="-10540" y="501847"/>
                    <a:pt x="29307" y="474186"/>
                  </a:cubicBezTo>
                  <a:cubicBezTo>
                    <a:pt x="54797" y="456469"/>
                    <a:pt x="63551" y="427967"/>
                    <a:pt x="74825" y="401426"/>
                  </a:cubicBezTo>
                  <a:cubicBezTo>
                    <a:pt x="90862" y="363681"/>
                    <a:pt x="97935" y="323204"/>
                    <a:pt x="106408" y="283568"/>
                  </a:cubicBezTo>
                  <a:cubicBezTo>
                    <a:pt x="127487" y="184547"/>
                    <a:pt x="295696" y="-19867"/>
                    <a:pt x="353049" y="1562"/>
                  </a:cubicBezTo>
                  <a:cubicBezTo>
                    <a:pt x="368736" y="7305"/>
                    <a:pt x="426790" y="26072"/>
                    <a:pt x="434353" y="41969"/>
                  </a:cubicBezTo>
                  <a:close/>
                </a:path>
              </a:pathLst>
            </a:custGeom>
            <a:solidFill>
              <a:srgbClr val="F7BB9B"/>
            </a:solidFill>
            <a:ln w="7003" cap="flat">
              <a:noFill/>
              <a:prstDash val="solid"/>
              <a:miter/>
            </a:ln>
          </p:spPr>
          <p:txBody>
            <a:bodyPr rtlCol="0" anchor="ctr"/>
            <a:lstStyle/>
            <a:p>
              <a:endParaRPr lang="en-US"/>
            </a:p>
          </p:txBody>
        </p:sp>
        <p:sp>
          <p:nvSpPr>
            <p:cNvPr id="36" name="Graphic 19">
              <a:extLst>
                <a:ext uri="{FF2B5EF4-FFF2-40B4-BE49-F238E27FC236}">
                  <a16:creationId xmlns:a16="http://schemas.microsoft.com/office/drawing/2014/main" id="{0DB210B5-E1C8-4899-9367-8D5C0F69DEF3}"/>
                </a:ext>
              </a:extLst>
            </p:cNvPr>
            <p:cNvSpPr/>
            <p:nvPr/>
          </p:nvSpPr>
          <p:spPr>
            <a:xfrm>
              <a:off x="3441483" y="3479853"/>
              <a:ext cx="363455" cy="262328"/>
            </a:xfrm>
            <a:custGeom>
              <a:avLst/>
              <a:gdLst>
                <a:gd name="connsiteX0" fmla="*/ 0 w 386448"/>
                <a:gd name="connsiteY0" fmla="*/ 138657 h 278923"/>
                <a:gd name="connsiteX1" fmla="*/ 63166 w 386448"/>
                <a:gd name="connsiteY1" fmla="*/ 0 h 278923"/>
                <a:gd name="connsiteX2" fmla="*/ 243210 w 386448"/>
                <a:gd name="connsiteY2" fmla="*/ 22619 h 278923"/>
                <a:gd name="connsiteX3" fmla="*/ 347973 w 386448"/>
                <a:gd name="connsiteY3" fmla="*/ 52732 h 278923"/>
                <a:gd name="connsiteX4" fmla="*/ 378435 w 386448"/>
                <a:gd name="connsiteY4" fmla="*/ 192439 h 278923"/>
                <a:gd name="connsiteX5" fmla="*/ 330816 w 386448"/>
                <a:gd name="connsiteY5" fmla="*/ 241319 h 278923"/>
                <a:gd name="connsiteX6" fmla="*/ 113587 w 386448"/>
                <a:gd name="connsiteY6" fmla="*/ 234596 h 278923"/>
                <a:gd name="connsiteX7" fmla="*/ 0 w 386448"/>
                <a:gd name="connsiteY7" fmla="*/ 138657 h 27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48" h="278923">
                  <a:moveTo>
                    <a:pt x="0" y="138657"/>
                  </a:moveTo>
                  <a:cubicBezTo>
                    <a:pt x="11135" y="87886"/>
                    <a:pt x="41877" y="46149"/>
                    <a:pt x="63166" y="0"/>
                  </a:cubicBezTo>
                  <a:cubicBezTo>
                    <a:pt x="120940" y="25350"/>
                    <a:pt x="180814" y="34874"/>
                    <a:pt x="243210" y="22619"/>
                  </a:cubicBezTo>
                  <a:cubicBezTo>
                    <a:pt x="283546" y="14706"/>
                    <a:pt x="321082" y="19748"/>
                    <a:pt x="347973" y="52732"/>
                  </a:cubicBezTo>
                  <a:cubicBezTo>
                    <a:pt x="381026" y="93348"/>
                    <a:pt x="397343" y="139987"/>
                    <a:pt x="378435" y="192439"/>
                  </a:cubicBezTo>
                  <a:cubicBezTo>
                    <a:pt x="370242" y="215198"/>
                    <a:pt x="350774" y="229204"/>
                    <a:pt x="330816" y="241319"/>
                  </a:cubicBezTo>
                  <a:cubicBezTo>
                    <a:pt x="247131" y="291880"/>
                    <a:pt x="184946" y="293210"/>
                    <a:pt x="113587" y="234596"/>
                  </a:cubicBezTo>
                  <a:cubicBezTo>
                    <a:pt x="75281" y="203013"/>
                    <a:pt x="34804" y="174161"/>
                    <a:pt x="0" y="138657"/>
                  </a:cubicBezTo>
                  <a:close/>
                </a:path>
              </a:pathLst>
            </a:custGeom>
            <a:solidFill>
              <a:srgbClr val="F6BB9B"/>
            </a:solidFill>
            <a:ln w="7003" cap="flat">
              <a:noFill/>
              <a:prstDash val="solid"/>
              <a:miter/>
            </a:ln>
          </p:spPr>
          <p:txBody>
            <a:bodyPr rtlCol="0" anchor="ctr"/>
            <a:lstStyle/>
            <a:p>
              <a:endParaRPr lang="en-US"/>
            </a:p>
          </p:txBody>
        </p:sp>
        <p:sp>
          <p:nvSpPr>
            <p:cNvPr id="37" name="Graphic 19">
              <a:extLst>
                <a:ext uri="{FF2B5EF4-FFF2-40B4-BE49-F238E27FC236}">
                  <a16:creationId xmlns:a16="http://schemas.microsoft.com/office/drawing/2014/main" id="{21F17205-047D-4EED-B4DF-4FA5AD816591}"/>
                </a:ext>
              </a:extLst>
            </p:cNvPr>
            <p:cNvSpPr/>
            <p:nvPr/>
          </p:nvSpPr>
          <p:spPr>
            <a:xfrm>
              <a:off x="1751829" y="5791096"/>
              <a:ext cx="752825" cy="330509"/>
            </a:xfrm>
            <a:custGeom>
              <a:avLst/>
              <a:gdLst>
                <a:gd name="connsiteX0" fmla="*/ 448346 w 800448"/>
                <a:gd name="connsiteY0" fmla="*/ 133755 h 351418"/>
                <a:gd name="connsiteX1" fmla="*/ 786795 w 800448"/>
                <a:gd name="connsiteY1" fmla="*/ 313309 h 351418"/>
                <a:gd name="connsiteX2" fmla="*/ 544775 w 800448"/>
                <a:gd name="connsiteY2" fmla="*/ 346082 h 351418"/>
                <a:gd name="connsiteX3" fmla="*/ 323274 w 800448"/>
                <a:gd name="connsiteY3" fmla="*/ 348813 h 351418"/>
                <a:gd name="connsiteX4" fmla="*/ 300445 w 800448"/>
                <a:gd name="connsiteY4" fmla="*/ 342441 h 351418"/>
                <a:gd name="connsiteX5" fmla="*/ 242321 w 800448"/>
                <a:gd name="connsiteY5" fmla="*/ 287188 h 351418"/>
                <a:gd name="connsiteX6" fmla="*/ 202755 w 800448"/>
                <a:gd name="connsiteY6" fmla="*/ 284877 h 351418"/>
                <a:gd name="connsiteX7" fmla="*/ 140079 w 800448"/>
                <a:gd name="connsiteY7" fmla="*/ 283477 h 351418"/>
                <a:gd name="connsiteX8" fmla="*/ 16128 w 800448"/>
                <a:gd name="connsiteY8" fmla="*/ 176193 h 351418"/>
                <a:gd name="connsiteX9" fmla="*/ 6815 w 800448"/>
                <a:gd name="connsiteY9" fmla="*/ 132775 h 351418"/>
                <a:gd name="connsiteX10" fmla="*/ 82236 w 800448"/>
                <a:gd name="connsiteY10" fmla="*/ 0 h 351418"/>
                <a:gd name="connsiteX11" fmla="*/ 448346 w 800448"/>
                <a:gd name="connsiteY11" fmla="*/ 133755 h 35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448" h="351418">
                  <a:moveTo>
                    <a:pt x="448346" y="133755"/>
                  </a:moveTo>
                  <a:cubicBezTo>
                    <a:pt x="508010" y="197551"/>
                    <a:pt x="716766" y="250283"/>
                    <a:pt x="786795" y="313309"/>
                  </a:cubicBezTo>
                  <a:cubicBezTo>
                    <a:pt x="850871" y="367581"/>
                    <a:pt x="675799" y="348813"/>
                    <a:pt x="544775" y="346082"/>
                  </a:cubicBezTo>
                  <a:cubicBezTo>
                    <a:pt x="471035" y="349723"/>
                    <a:pt x="397085" y="348673"/>
                    <a:pt x="323274" y="348813"/>
                  </a:cubicBezTo>
                  <a:cubicBezTo>
                    <a:pt x="315641" y="348813"/>
                    <a:pt x="308008" y="344682"/>
                    <a:pt x="300445" y="342441"/>
                  </a:cubicBezTo>
                  <a:cubicBezTo>
                    <a:pt x="280907" y="324163"/>
                    <a:pt x="260039" y="307146"/>
                    <a:pt x="242321" y="287188"/>
                  </a:cubicBezTo>
                  <a:cubicBezTo>
                    <a:pt x="228246" y="271292"/>
                    <a:pt x="216621" y="268840"/>
                    <a:pt x="202755" y="284877"/>
                  </a:cubicBezTo>
                  <a:cubicBezTo>
                    <a:pt x="181046" y="310017"/>
                    <a:pt x="162769" y="304905"/>
                    <a:pt x="140079" y="283477"/>
                  </a:cubicBezTo>
                  <a:cubicBezTo>
                    <a:pt x="100443" y="245941"/>
                    <a:pt x="58426" y="210787"/>
                    <a:pt x="16128" y="176193"/>
                  </a:cubicBezTo>
                  <a:cubicBezTo>
                    <a:pt x="-118" y="162887"/>
                    <a:pt x="-5650" y="151962"/>
                    <a:pt x="6815" y="132775"/>
                  </a:cubicBezTo>
                  <a:cubicBezTo>
                    <a:pt x="34616" y="90057"/>
                    <a:pt x="51143" y="40897"/>
                    <a:pt x="82236" y="0"/>
                  </a:cubicBezTo>
                  <a:cubicBezTo>
                    <a:pt x="84547" y="11135"/>
                    <a:pt x="333289" y="101262"/>
                    <a:pt x="448346" y="133755"/>
                  </a:cubicBezTo>
                  <a:close/>
                </a:path>
              </a:pathLst>
            </a:custGeom>
            <a:solidFill>
              <a:srgbClr val="040404"/>
            </a:solidFill>
            <a:ln w="7003" cap="flat">
              <a:noFill/>
              <a:prstDash val="solid"/>
              <a:miter/>
            </a:ln>
          </p:spPr>
          <p:txBody>
            <a:bodyPr rtlCol="0" anchor="ctr"/>
            <a:lstStyle/>
            <a:p>
              <a:endParaRPr lang="en-US"/>
            </a:p>
          </p:txBody>
        </p:sp>
        <p:sp>
          <p:nvSpPr>
            <p:cNvPr id="38" name="Graphic 19">
              <a:extLst>
                <a:ext uri="{FF2B5EF4-FFF2-40B4-BE49-F238E27FC236}">
                  <a16:creationId xmlns:a16="http://schemas.microsoft.com/office/drawing/2014/main" id="{D9FBA510-6B44-4CD1-88F7-EA0DF03555E0}"/>
                </a:ext>
              </a:extLst>
            </p:cNvPr>
            <p:cNvSpPr/>
            <p:nvPr/>
          </p:nvSpPr>
          <p:spPr>
            <a:xfrm>
              <a:off x="2675571" y="5155282"/>
              <a:ext cx="812927" cy="428878"/>
            </a:xfrm>
            <a:custGeom>
              <a:avLst/>
              <a:gdLst>
                <a:gd name="connsiteX0" fmla="*/ 845107 w 864351"/>
                <a:gd name="connsiteY0" fmla="*/ 376590 h 456007"/>
                <a:gd name="connsiteX1" fmla="*/ 768355 w 864351"/>
                <a:gd name="connsiteY1" fmla="*/ 345147 h 456007"/>
                <a:gd name="connsiteX2" fmla="*/ 601337 w 864351"/>
                <a:gd name="connsiteY2" fmla="*/ 313914 h 456007"/>
                <a:gd name="connsiteX3" fmla="*/ 537891 w 864351"/>
                <a:gd name="connsiteY3" fmla="*/ 277009 h 456007"/>
                <a:gd name="connsiteX4" fmla="*/ 226753 w 864351"/>
                <a:gd name="connsiteY4" fmla="*/ 17623 h 456007"/>
                <a:gd name="connsiteX5" fmla="*/ 178223 w 864351"/>
                <a:gd name="connsiteY5" fmla="*/ 21404 h 456007"/>
                <a:gd name="connsiteX6" fmla="*/ 98180 w 864351"/>
                <a:gd name="connsiteY6" fmla="*/ 118464 h 456007"/>
                <a:gd name="connsiteX7" fmla="*/ 22759 w 864351"/>
                <a:gd name="connsiteY7" fmla="*/ 287233 h 456007"/>
                <a:gd name="connsiteX8" fmla="*/ 0 w 864351"/>
                <a:gd name="connsiteY8" fmla="*/ 345007 h 456007"/>
                <a:gd name="connsiteX9" fmla="*/ 221011 w 864351"/>
                <a:gd name="connsiteY9" fmla="*/ 450050 h 456007"/>
                <a:gd name="connsiteX10" fmla="*/ 237888 w 864351"/>
                <a:gd name="connsiteY10" fmla="*/ 426170 h 456007"/>
                <a:gd name="connsiteX11" fmla="*/ 262608 w 864351"/>
                <a:gd name="connsiteY11" fmla="*/ 410624 h 456007"/>
                <a:gd name="connsiteX12" fmla="*/ 406377 w 864351"/>
                <a:gd name="connsiteY12" fmla="*/ 455302 h 456007"/>
                <a:gd name="connsiteX13" fmla="*/ 736912 w 864351"/>
                <a:gd name="connsiteY13" fmla="*/ 455582 h 456007"/>
                <a:gd name="connsiteX14" fmla="*/ 824168 w 864351"/>
                <a:gd name="connsiteY14" fmla="*/ 442627 h 456007"/>
                <a:gd name="connsiteX15" fmla="*/ 845107 w 864351"/>
                <a:gd name="connsiteY15" fmla="*/ 376590 h 45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4351" h="456007">
                  <a:moveTo>
                    <a:pt x="845107" y="376590"/>
                  </a:moveTo>
                  <a:cubicBezTo>
                    <a:pt x="822627" y="360483"/>
                    <a:pt x="795526" y="352220"/>
                    <a:pt x="768355" y="345147"/>
                  </a:cubicBezTo>
                  <a:cubicBezTo>
                    <a:pt x="713383" y="330791"/>
                    <a:pt x="657570" y="321267"/>
                    <a:pt x="601337" y="313914"/>
                  </a:cubicBezTo>
                  <a:cubicBezTo>
                    <a:pt x="586070" y="311953"/>
                    <a:pt x="549305" y="288423"/>
                    <a:pt x="537891" y="277009"/>
                  </a:cubicBezTo>
                  <a:cubicBezTo>
                    <a:pt x="451755" y="190944"/>
                    <a:pt x="289079" y="71194"/>
                    <a:pt x="226753" y="17623"/>
                  </a:cubicBezTo>
                  <a:cubicBezTo>
                    <a:pt x="198671" y="-6537"/>
                    <a:pt x="210436" y="-6397"/>
                    <a:pt x="178223" y="21404"/>
                  </a:cubicBezTo>
                  <a:cubicBezTo>
                    <a:pt x="150562" y="52987"/>
                    <a:pt x="122690" y="84500"/>
                    <a:pt x="98180" y="118464"/>
                  </a:cubicBezTo>
                  <a:cubicBezTo>
                    <a:pt x="52452" y="181770"/>
                    <a:pt x="14776" y="201798"/>
                    <a:pt x="22759" y="287233"/>
                  </a:cubicBezTo>
                  <a:cubicBezTo>
                    <a:pt x="24090" y="301099"/>
                    <a:pt x="10014" y="324278"/>
                    <a:pt x="0" y="345007"/>
                  </a:cubicBezTo>
                  <a:cubicBezTo>
                    <a:pt x="31863" y="372458"/>
                    <a:pt x="221011" y="450050"/>
                    <a:pt x="221011" y="450050"/>
                  </a:cubicBezTo>
                  <a:cubicBezTo>
                    <a:pt x="221641" y="449069"/>
                    <a:pt x="237607" y="427010"/>
                    <a:pt x="237888" y="426170"/>
                  </a:cubicBezTo>
                  <a:cubicBezTo>
                    <a:pt x="241879" y="414545"/>
                    <a:pt x="254274" y="399629"/>
                    <a:pt x="262608" y="410624"/>
                  </a:cubicBezTo>
                  <a:cubicBezTo>
                    <a:pt x="298532" y="458033"/>
                    <a:pt x="355396" y="456002"/>
                    <a:pt x="406377" y="455302"/>
                  </a:cubicBezTo>
                  <a:cubicBezTo>
                    <a:pt x="516462" y="456562"/>
                    <a:pt x="626687" y="455792"/>
                    <a:pt x="736912" y="455582"/>
                  </a:cubicBezTo>
                  <a:cubicBezTo>
                    <a:pt x="764924" y="455512"/>
                    <a:pt x="797347" y="450190"/>
                    <a:pt x="824168" y="442627"/>
                  </a:cubicBezTo>
                  <a:cubicBezTo>
                    <a:pt x="863104" y="431702"/>
                    <a:pt x="880611" y="402150"/>
                    <a:pt x="845107" y="376590"/>
                  </a:cubicBezTo>
                  <a:close/>
                </a:path>
              </a:pathLst>
            </a:custGeom>
            <a:solidFill>
              <a:srgbClr val="010101"/>
            </a:solidFill>
            <a:ln w="7003" cap="flat">
              <a:noFill/>
              <a:prstDash val="solid"/>
              <a:miter/>
            </a:ln>
          </p:spPr>
          <p:txBody>
            <a:bodyPr rtlCol="0" anchor="ctr"/>
            <a:lstStyle/>
            <a:p>
              <a:endParaRPr lang="en-US"/>
            </a:p>
          </p:txBody>
        </p:sp>
        <p:sp>
          <p:nvSpPr>
            <p:cNvPr id="39" name="Graphic 19">
              <a:extLst>
                <a:ext uri="{FF2B5EF4-FFF2-40B4-BE49-F238E27FC236}">
                  <a16:creationId xmlns:a16="http://schemas.microsoft.com/office/drawing/2014/main" id="{936C2675-DA18-4E1E-B652-DBB73C1E8BEB}"/>
                </a:ext>
              </a:extLst>
            </p:cNvPr>
            <p:cNvSpPr/>
            <p:nvPr/>
          </p:nvSpPr>
          <p:spPr>
            <a:xfrm>
              <a:off x="2923345" y="2116634"/>
              <a:ext cx="257442" cy="1433784"/>
            </a:xfrm>
            <a:custGeom>
              <a:avLst/>
              <a:gdLst>
                <a:gd name="connsiteX0" fmla="*/ 35505 w 273727"/>
                <a:gd name="connsiteY0" fmla="*/ 12115 h 1524483"/>
                <a:gd name="connsiteX1" fmla="*/ 209036 w 273727"/>
                <a:gd name="connsiteY1" fmla="*/ 211557 h 1524483"/>
                <a:gd name="connsiteX2" fmla="*/ 221991 w 273727"/>
                <a:gd name="connsiteY2" fmla="*/ 262118 h 1524483"/>
                <a:gd name="connsiteX3" fmla="*/ 263938 w 273727"/>
                <a:gd name="connsiteY3" fmla="*/ 568773 h 1524483"/>
                <a:gd name="connsiteX4" fmla="*/ 248882 w 273727"/>
                <a:gd name="connsiteY4" fmla="*/ 826899 h 1524483"/>
                <a:gd name="connsiteX5" fmla="*/ 159245 w 273727"/>
                <a:gd name="connsiteY5" fmla="*/ 1208486 h 1524483"/>
                <a:gd name="connsiteX6" fmla="*/ 0 w 273727"/>
                <a:gd name="connsiteY6" fmla="*/ 1459048 h 1524483"/>
                <a:gd name="connsiteX7" fmla="*/ 16877 w 273727"/>
                <a:gd name="connsiteY7" fmla="*/ 1468012 h 1524483"/>
                <a:gd name="connsiteX8" fmla="*/ 129553 w 273727"/>
                <a:gd name="connsiteY8" fmla="*/ 1514231 h 1524483"/>
                <a:gd name="connsiteX9" fmla="*/ 180954 w 273727"/>
                <a:gd name="connsiteY9" fmla="*/ 1482018 h 1524483"/>
                <a:gd name="connsiteX10" fmla="*/ 222411 w 273727"/>
                <a:gd name="connsiteY10" fmla="*/ 1213108 h 1524483"/>
                <a:gd name="connsiteX11" fmla="*/ 264148 w 273727"/>
                <a:gd name="connsiteY11" fmla="*/ 916186 h 1524483"/>
                <a:gd name="connsiteX12" fmla="*/ 273322 w 273727"/>
                <a:gd name="connsiteY12" fmla="*/ 351964 h 1524483"/>
                <a:gd name="connsiteX13" fmla="*/ 260927 w 273727"/>
                <a:gd name="connsiteY13" fmla="*/ 212747 h 1524483"/>
                <a:gd name="connsiteX14" fmla="*/ 91247 w 273727"/>
                <a:gd name="connsiteY14" fmla="*/ 0 h 1524483"/>
                <a:gd name="connsiteX15" fmla="*/ 34804 w 273727"/>
                <a:gd name="connsiteY15" fmla="*/ 9524 h 1524483"/>
                <a:gd name="connsiteX16" fmla="*/ 35505 w 273727"/>
                <a:gd name="connsiteY16" fmla="*/ 12115 h 152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727" h="1524483">
                  <a:moveTo>
                    <a:pt x="35505" y="12115"/>
                  </a:moveTo>
                  <a:cubicBezTo>
                    <a:pt x="134875" y="42437"/>
                    <a:pt x="187677" y="113236"/>
                    <a:pt x="209036" y="211557"/>
                  </a:cubicBezTo>
                  <a:cubicBezTo>
                    <a:pt x="212747" y="228574"/>
                    <a:pt x="218770" y="245101"/>
                    <a:pt x="221991" y="262118"/>
                  </a:cubicBezTo>
                  <a:cubicBezTo>
                    <a:pt x="241179" y="363659"/>
                    <a:pt x="267230" y="464501"/>
                    <a:pt x="263938" y="568773"/>
                  </a:cubicBezTo>
                  <a:cubicBezTo>
                    <a:pt x="261277" y="654909"/>
                    <a:pt x="256095" y="741044"/>
                    <a:pt x="248882" y="826899"/>
                  </a:cubicBezTo>
                  <a:cubicBezTo>
                    <a:pt x="237818" y="958343"/>
                    <a:pt x="213798" y="1087196"/>
                    <a:pt x="159245" y="1208486"/>
                  </a:cubicBezTo>
                  <a:cubicBezTo>
                    <a:pt x="118489" y="1299103"/>
                    <a:pt x="63236" y="1380966"/>
                    <a:pt x="0" y="1459048"/>
                  </a:cubicBezTo>
                  <a:cubicBezTo>
                    <a:pt x="6933" y="1462760"/>
                    <a:pt x="11695" y="1465841"/>
                    <a:pt x="16877" y="1468012"/>
                  </a:cubicBezTo>
                  <a:cubicBezTo>
                    <a:pt x="54342" y="1483558"/>
                    <a:pt x="91668" y="1499595"/>
                    <a:pt x="129553" y="1514231"/>
                  </a:cubicBezTo>
                  <a:cubicBezTo>
                    <a:pt x="174231" y="1531458"/>
                    <a:pt x="173671" y="1530828"/>
                    <a:pt x="180954" y="1482018"/>
                  </a:cubicBezTo>
                  <a:cubicBezTo>
                    <a:pt x="194330" y="1392311"/>
                    <a:pt x="209386" y="1302884"/>
                    <a:pt x="222411" y="1213108"/>
                  </a:cubicBezTo>
                  <a:cubicBezTo>
                    <a:pt x="236697" y="1114157"/>
                    <a:pt x="261557" y="1016327"/>
                    <a:pt x="264148" y="916186"/>
                  </a:cubicBezTo>
                  <a:cubicBezTo>
                    <a:pt x="269261" y="718074"/>
                    <a:pt x="270661" y="550146"/>
                    <a:pt x="273322" y="351964"/>
                  </a:cubicBezTo>
                  <a:cubicBezTo>
                    <a:pt x="275913" y="302944"/>
                    <a:pt x="265409" y="261487"/>
                    <a:pt x="260927" y="212747"/>
                  </a:cubicBezTo>
                  <a:cubicBezTo>
                    <a:pt x="251823" y="109105"/>
                    <a:pt x="158475" y="26261"/>
                    <a:pt x="91247" y="0"/>
                  </a:cubicBezTo>
                  <a:lnTo>
                    <a:pt x="34804" y="9524"/>
                  </a:lnTo>
                  <a:cubicBezTo>
                    <a:pt x="35014" y="10504"/>
                    <a:pt x="35295" y="11275"/>
                    <a:pt x="35505" y="12115"/>
                  </a:cubicBezTo>
                  <a:close/>
                </a:path>
              </a:pathLst>
            </a:custGeom>
            <a:solidFill>
              <a:schemeClr val="accent4">
                <a:lumMod val="60000"/>
                <a:lumOff val="40000"/>
              </a:schemeClr>
            </a:solidFill>
            <a:ln w="7003" cap="flat">
              <a:noFill/>
              <a:prstDash val="solid"/>
              <a:miter/>
            </a:ln>
          </p:spPr>
          <p:txBody>
            <a:bodyPr rtlCol="0" anchor="ctr"/>
            <a:lstStyle/>
            <a:p>
              <a:endParaRPr lang="en-US"/>
            </a:p>
          </p:txBody>
        </p:sp>
        <p:sp>
          <p:nvSpPr>
            <p:cNvPr id="40" name="Graphic 19">
              <a:extLst>
                <a:ext uri="{FF2B5EF4-FFF2-40B4-BE49-F238E27FC236}">
                  <a16:creationId xmlns:a16="http://schemas.microsoft.com/office/drawing/2014/main" id="{BD26901D-2344-447F-8F38-8AAD4089C542}"/>
                </a:ext>
              </a:extLst>
            </p:cNvPr>
            <p:cNvSpPr/>
            <p:nvPr/>
          </p:nvSpPr>
          <p:spPr>
            <a:xfrm>
              <a:off x="2866397" y="1562473"/>
              <a:ext cx="559141" cy="563183"/>
            </a:xfrm>
            <a:custGeom>
              <a:avLst/>
              <a:gdLst>
                <a:gd name="connsiteX0" fmla="*/ 589686 w 594511"/>
                <a:gd name="connsiteY0" fmla="*/ 53146 h 598810"/>
                <a:gd name="connsiteX1" fmla="*/ 585205 w 594511"/>
                <a:gd name="connsiteY1" fmla="*/ 42222 h 598810"/>
                <a:gd name="connsiteX2" fmla="*/ 554462 w 594511"/>
                <a:gd name="connsiteY2" fmla="*/ 30667 h 598810"/>
                <a:gd name="connsiteX3" fmla="*/ 488635 w 594511"/>
                <a:gd name="connsiteY3" fmla="*/ 43692 h 598810"/>
                <a:gd name="connsiteX4" fmla="*/ 488635 w 594511"/>
                <a:gd name="connsiteY4" fmla="*/ 43692 h 598810"/>
                <a:gd name="connsiteX5" fmla="*/ 405161 w 594511"/>
                <a:gd name="connsiteY5" fmla="*/ 6857 h 598810"/>
                <a:gd name="connsiteX6" fmla="*/ 404951 w 594511"/>
                <a:gd name="connsiteY6" fmla="*/ 6787 h 598810"/>
                <a:gd name="connsiteX7" fmla="*/ 404741 w 594511"/>
                <a:gd name="connsiteY7" fmla="*/ 6787 h 598810"/>
                <a:gd name="connsiteX8" fmla="*/ 326658 w 594511"/>
                <a:gd name="connsiteY8" fmla="*/ 64 h 598810"/>
                <a:gd name="connsiteX9" fmla="*/ 326658 w 594511"/>
                <a:gd name="connsiteY9" fmla="*/ 64 h 598810"/>
                <a:gd name="connsiteX10" fmla="*/ 326658 w 594511"/>
                <a:gd name="connsiteY10" fmla="*/ 64 h 598810"/>
                <a:gd name="connsiteX11" fmla="*/ 226517 w 594511"/>
                <a:gd name="connsiteY11" fmla="*/ 20023 h 598810"/>
                <a:gd name="connsiteX12" fmla="*/ 225467 w 594511"/>
                <a:gd name="connsiteY12" fmla="*/ 20233 h 598810"/>
                <a:gd name="connsiteX13" fmla="*/ 224907 w 594511"/>
                <a:gd name="connsiteY13" fmla="*/ 20583 h 598810"/>
                <a:gd name="connsiteX14" fmla="*/ 47104 w 594511"/>
                <a:gd name="connsiteY14" fmla="*/ 142853 h 598810"/>
                <a:gd name="connsiteX15" fmla="*/ 19442 w 594511"/>
                <a:gd name="connsiteY15" fmla="*/ 194884 h 598810"/>
                <a:gd name="connsiteX16" fmla="*/ 19373 w 594511"/>
                <a:gd name="connsiteY16" fmla="*/ 194954 h 598810"/>
                <a:gd name="connsiteX17" fmla="*/ 19373 w 594511"/>
                <a:gd name="connsiteY17" fmla="*/ 195094 h 598810"/>
                <a:gd name="connsiteX18" fmla="*/ 95494 w 594511"/>
                <a:gd name="connsiteY18" fmla="*/ 598810 h 598810"/>
                <a:gd name="connsiteX19" fmla="*/ 151937 w 594511"/>
                <a:gd name="connsiteY19" fmla="*/ 589286 h 598810"/>
                <a:gd name="connsiteX20" fmla="*/ 151587 w 594511"/>
                <a:gd name="connsiteY20" fmla="*/ 589076 h 598810"/>
                <a:gd name="connsiteX21" fmla="*/ 232750 w 594511"/>
                <a:gd name="connsiteY21" fmla="*/ 496708 h 598810"/>
                <a:gd name="connsiteX22" fmla="*/ 269515 w 594511"/>
                <a:gd name="connsiteY22" fmla="*/ 362183 h 598810"/>
                <a:gd name="connsiteX23" fmla="*/ 340034 w 594511"/>
                <a:gd name="connsiteY23" fmla="*/ 339774 h 598810"/>
                <a:gd name="connsiteX24" fmla="*/ 370216 w 594511"/>
                <a:gd name="connsiteY24" fmla="*/ 411973 h 598810"/>
                <a:gd name="connsiteX25" fmla="*/ 414895 w 594511"/>
                <a:gd name="connsiteY25" fmla="*/ 158189 h 598810"/>
                <a:gd name="connsiteX26" fmla="*/ 450749 w 594511"/>
                <a:gd name="connsiteY26" fmla="*/ 127657 h 598810"/>
                <a:gd name="connsiteX27" fmla="*/ 584154 w 594511"/>
                <a:gd name="connsiteY27" fmla="*/ 133399 h 598810"/>
                <a:gd name="connsiteX28" fmla="*/ 589686 w 594511"/>
                <a:gd name="connsiteY28" fmla="*/ 53146 h 59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4511" h="598810">
                  <a:moveTo>
                    <a:pt x="589686" y="53146"/>
                  </a:moveTo>
                  <a:cubicBezTo>
                    <a:pt x="588426" y="49505"/>
                    <a:pt x="586955" y="45863"/>
                    <a:pt x="585205" y="42222"/>
                  </a:cubicBezTo>
                  <a:cubicBezTo>
                    <a:pt x="578062" y="27516"/>
                    <a:pt x="571619" y="18272"/>
                    <a:pt x="554462" y="30667"/>
                  </a:cubicBezTo>
                  <a:cubicBezTo>
                    <a:pt x="532473" y="46634"/>
                    <a:pt x="510694" y="49575"/>
                    <a:pt x="488635" y="43692"/>
                  </a:cubicBezTo>
                  <a:lnTo>
                    <a:pt x="488635" y="43692"/>
                  </a:lnTo>
                  <a:cubicBezTo>
                    <a:pt x="488635" y="43692"/>
                    <a:pt x="423298" y="12109"/>
                    <a:pt x="405161" y="6857"/>
                  </a:cubicBezTo>
                  <a:lnTo>
                    <a:pt x="404951" y="6787"/>
                  </a:lnTo>
                  <a:lnTo>
                    <a:pt x="404741" y="6787"/>
                  </a:lnTo>
                  <a:cubicBezTo>
                    <a:pt x="387864" y="1885"/>
                    <a:pt x="334782" y="-426"/>
                    <a:pt x="326658" y="64"/>
                  </a:cubicBezTo>
                  <a:lnTo>
                    <a:pt x="326658" y="64"/>
                  </a:lnTo>
                  <a:lnTo>
                    <a:pt x="326658" y="64"/>
                  </a:lnTo>
                  <a:cubicBezTo>
                    <a:pt x="290874" y="2305"/>
                    <a:pt x="257610" y="9168"/>
                    <a:pt x="226517" y="20023"/>
                  </a:cubicBezTo>
                  <a:lnTo>
                    <a:pt x="225467" y="20233"/>
                  </a:lnTo>
                  <a:lnTo>
                    <a:pt x="224907" y="20583"/>
                  </a:lnTo>
                  <a:cubicBezTo>
                    <a:pt x="150396" y="46984"/>
                    <a:pt x="98015" y="73595"/>
                    <a:pt x="47104" y="142853"/>
                  </a:cubicBezTo>
                  <a:cubicBezTo>
                    <a:pt x="40241" y="152167"/>
                    <a:pt x="24835" y="185220"/>
                    <a:pt x="19442" y="194884"/>
                  </a:cubicBezTo>
                  <a:lnTo>
                    <a:pt x="19373" y="194954"/>
                  </a:lnTo>
                  <a:lnTo>
                    <a:pt x="19373" y="195094"/>
                  </a:lnTo>
                  <a:cubicBezTo>
                    <a:pt x="-44774" y="406791"/>
                    <a:pt x="68673" y="552171"/>
                    <a:pt x="95494" y="598810"/>
                  </a:cubicBezTo>
                  <a:lnTo>
                    <a:pt x="151937" y="589286"/>
                  </a:lnTo>
                  <a:cubicBezTo>
                    <a:pt x="151797" y="589216"/>
                    <a:pt x="151727" y="589146"/>
                    <a:pt x="151587" y="589076"/>
                  </a:cubicBezTo>
                  <a:cubicBezTo>
                    <a:pt x="203338" y="576261"/>
                    <a:pt x="219445" y="536344"/>
                    <a:pt x="232750" y="496708"/>
                  </a:cubicBezTo>
                  <a:cubicBezTo>
                    <a:pt x="247526" y="452730"/>
                    <a:pt x="256630" y="406861"/>
                    <a:pt x="269515" y="362183"/>
                  </a:cubicBezTo>
                  <a:cubicBezTo>
                    <a:pt x="286462" y="303289"/>
                    <a:pt x="315454" y="283751"/>
                    <a:pt x="340034" y="339774"/>
                  </a:cubicBezTo>
                  <a:cubicBezTo>
                    <a:pt x="349488" y="361273"/>
                    <a:pt x="353620" y="386623"/>
                    <a:pt x="370216" y="411973"/>
                  </a:cubicBezTo>
                  <a:cubicBezTo>
                    <a:pt x="367625" y="331020"/>
                    <a:pt x="357121" y="223806"/>
                    <a:pt x="414895" y="158189"/>
                  </a:cubicBezTo>
                  <a:lnTo>
                    <a:pt x="450749" y="127657"/>
                  </a:lnTo>
                  <a:cubicBezTo>
                    <a:pt x="493537" y="99925"/>
                    <a:pt x="539476" y="97755"/>
                    <a:pt x="584154" y="133399"/>
                  </a:cubicBezTo>
                  <a:cubicBezTo>
                    <a:pt x="593678" y="106788"/>
                    <a:pt x="598930" y="80247"/>
                    <a:pt x="589686" y="53146"/>
                  </a:cubicBezTo>
                  <a:close/>
                </a:path>
              </a:pathLst>
            </a:custGeom>
            <a:solidFill>
              <a:srgbClr val="000000"/>
            </a:solidFill>
            <a:ln w="7003" cap="flat">
              <a:noFill/>
              <a:prstDash val="solid"/>
              <a:miter/>
            </a:ln>
          </p:spPr>
          <p:txBody>
            <a:bodyPr rtlCol="0" anchor="ctr"/>
            <a:lstStyle/>
            <a:p>
              <a:endParaRPr lang="en-US"/>
            </a:p>
          </p:txBody>
        </p:sp>
        <p:sp>
          <p:nvSpPr>
            <p:cNvPr id="41" name="Graphic 19">
              <a:extLst>
                <a:ext uri="{FF2B5EF4-FFF2-40B4-BE49-F238E27FC236}">
                  <a16:creationId xmlns:a16="http://schemas.microsoft.com/office/drawing/2014/main" id="{3395EB48-BF0F-49B8-B386-6F8358E6408C}"/>
                </a:ext>
              </a:extLst>
            </p:cNvPr>
            <p:cNvSpPr/>
            <p:nvPr/>
          </p:nvSpPr>
          <p:spPr>
            <a:xfrm>
              <a:off x="1455536" y="3928832"/>
              <a:ext cx="1508512" cy="1260018"/>
            </a:xfrm>
            <a:custGeom>
              <a:avLst/>
              <a:gdLst>
                <a:gd name="connsiteX0" fmla="*/ 1091748 w 1603937"/>
                <a:gd name="connsiteY0" fmla="*/ 231100 h 1339724"/>
                <a:gd name="connsiteX1" fmla="*/ 1111006 w 1603937"/>
                <a:gd name="connsiteY1" fmla="*/ 155469 h 1339724"/>
                <a:gd name="connsiteX2" fmla="*/ 1050921 w 1603937"/>
                <a:gd name="connsiteY2" fmla="*/ 54347 h 1339724"/>
                <a:gd name="connsiteX3" fmla="*/ 847628 w 1603937"/>
                <a:gd name="connsiteY3" fmla="*/ 2596 h 1339724"/>
                <a:gd name="connsiteX4" fmla="*/ 746506 w 1603937"/>
                <a:gd name="connsiteY4" fmla="*/ 62681 h 1339724"/>
                <a:gd name="connsiteX5" fmla="*/ 727248 w 1603937"/>
                <a:gd name="connsiteY5" fmla="*/ 138312 h 1339724"/>
                <a:gd name="connsiteX6" fmla="*/ 249022 w 1603937"/>
                <a:gd name="connsiteY6" fmla="*/ 16602 h 1339724"/>
                <a:gd name="connsiteX7" fmla="*/ 0 w 1603937"/>
                <a:gd name="connsiteY7" fmla="*/ 994833 h 1339724"/>
                <a:gd name="connsiteX8" fmla="*/ 1354986 w 1603937"/>
                <a:gd name="connsiteY8" fmla="*/ 1339724 h 1339724"/>
                <a:gd name="connsiteX9" fmla="*/ 1603938 w 1603937"/>
                <a:gd name="connsiteY9" fmla="*/ 361423 h 1339724"/>
                <a:gd name="connsiteX10" fmla="*/ 1091748 w 1603937"/>
                <a:gd name="connsiteY10" fmla="*/ 231100 h 1339724"/>
                <a:gd name="connsiteX11" fmla="*/ 781170 w 1603937"/>
                <a:gd name="connsiteY11" fmla="*/ 98185 h 1339724"/>
                <a:gd name="connsiteX12" fmla="*/ 864154 w 1603937"/>
                <a:gd name="connsiteY12" fmla="*/ 48885 h 1339724"/>
                <a:gd name="connsiteX13" fmla="*/ 1015136 w 1603937"/>
                <a:gd name="connsiteY13" fmla="*/ 87331 h 1339724"/>
                <a:gd name="connsiteX14" fmla="*/ 1064437 w 1603937"/>
                <a:gd name="connsiteY14" fmla="*/ 170315 h 1339724"/>
                <a:gd name="connsiteX15" fmla="*/ 1051551 w 1603937"/>
                <a:gd name="connsiteY15" fmla="*/ 220875 h 1339724"/>
                <a:gd name="connsiteX16" fmla="*/ 768285 w 1603937"/>
                <a:gd name="connsiteY16" fmla="*/ 148746 h 1339724"/>
                <a:gd name="connsiteX17" fmla="*/ 781170 w 1603937"/>
                <a:gd name="connsiteY17" fmla="*/ 98185 h 133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3937" h="1339724">
                  <a:moveTo>
                    <a:pt x="1091748" y="231100"/>
                  </a:moveTo>
                  <a:lnTo>
                    <a:pt x="1111006" y="155469"/>
                  </a:lnTo>
                  <a:cubicBezTo>
                    <a:pt x="1122350" y="110931"/>
                    <a:pt x="1095459" y="65692"/>
                    <a:pt x="1050921" y="54347"/>
                  </a:cubicBezTo>
                  <a:lnTo>
                    <a:pt x="847628" y="2596"/>
                  </a:lnTo>
                  <a:cubicBezTo>
                    <a:pt x="803089" y="-8749"/>
                    <a:pt x="757851" y="18142"/>
                    <a:pt x="746506" y="62681"/>
                  </a:cubicBezTo>
                  <a:lnTo>
                    <a:pt x="727248" y="138312"/>
                  </a:lnTo>
                  <a:lnTo>
                    <a:pt x="249022" y="16602"/>
                  </a:lnTo>
                  <a:lnTo>
                    <a:pt x="0" y="994833"/>
                  </a:lnTo>
                  <a:lnTo>
                    <a:pt x="1354986" y="1339724"/>
                  </a:lnTo>
                  <a:lnTo>
                    <a:pt x="1603938" y="361423"/>
                  </a:lnTo>
                  <a:lnTo>
                    <a:pt x="1091748" y="231100"/>
                  </a:lnTo>
                  <a:close/>
                  <a:moveTo>
                    <a:pt x="781170" y="98185"/>
                  </a:moveTo>
                  <a:cubicBezTo>
                    <a:pt x="790484" y="61630"/>
                    <a:pt x="827669" y="39571"/>
                    <a:pt x="864154" y="48885"/>
                  </a:cubicBezTo>
                  <a:lnTo>
                    <a:pt x="1015136" y="87331"/>
                  </a:lnTo>
                  <a:cubicBezTo>
                    <a:pt x="1051691" y="96645"/>
                    <a:pt x="1073750" y="133830"/>
                    <a:pt x="1064437" y="170315"/>
                  </a:cubicBezTo>
                  <a:lnTo>
                    <a:pt x="1051551" y="220875"/>
                  </a:lnTo>
                  <a:lnTo>
                    <a:pt x="768285" y="148746"/>
                  </a:lnTo>
                  <a:lnTo>
                    <a:pt x="781170" y="98185"/>
                  </a:lnTo>
                  <a:close/>
                </a:path>
              </a:pathLst>
            </a:custGeom>
            <a:solidFill>
              <a:srgbClr val="000000"/>
            </a:solidFill>
            <a:ln w="7003" cap="flat">
              <a:noFill/>
              <a:prstDash val="solid"/>
              <a:miter/>
            </a:ln>
          </p:spPr>
          <p:txBody>
            <a:bodyPr rtlCol="0" anchor="ctr"/>
            <a:lstStyle/>
            <a:p>
              <a:endParaRPr lang="en-US"/>
            </a:p>
          </p:txBody>
        </p:sp>
        <p:sp>
          <p:nvSpPr>
            <p:cNvPr id="42" name="Graphic 19">
              <a:extLst>
                <a:ext uri="{FF2B5EF4-FFF2-40B4-BE49-F238E27FC236}">
                  <a16:creationId xmlns:a16="http://schemas.microsoft.com/office/drawing/2014/main" id="{BC3A7ED7-BF9E-49F9-8E45-CE94E9B58684}"/>
                </a:ext>
              </a:extLst>
            </p:cNvPr>
            <p:cNvSpPr/>
            <p:nvPr/>
          </p:nvSpPr>
          <p:spPr>
            <a:xfrm>
              <a:off x="2239044" y="3810286"/>
              <a:ext cx="246447" cy="289939"/>
            </a:xfrm>
            <a:custGeom>
              <a:avLst/>
              <a:gdLst>
                <a:gd name="connsiteX0" fmla="*/ 81573 w 262037"/>
                <a:gd name="connsiteY0" fmla="*/ 0 h 308280"/>
                <a:gd name="connsiteX1" fmla="*/ 249011 w 262037"/>
                <a:gd name="connsiteY1" fmla="*/ 26961 h 308280"/>
                <a:gd name="connsiteX2" fmla="*/ 260776 w 262037"/>
                <a:gd name="connsiteY2" fmla="*/ 48880 h 308280"/>
                <a:gd name="connsiteX3" fmla="*/ 222471 w 262037"/>
                <a:gd name="connsiteY3" fmla="*/ 224932 h 308280"/>
                <a:gd name="connsiteX4" fmla="*/ 198591 w 262037"/>
                <a:gd name="connsiteY4" fmla="*/ 276613 h 308280"/>
                <a:gd name="connsiteX5" fmla="*/ 106993 w 262037"/>
                <a:gd name="connsiteY5" fmla="*/ 296922 h 308280"/>
                <a:gd name="connsiteX6" fmla="*/ 4821 w 262037"/>
                <a:gd name="connsiteY6" fmla="*/ 163937 h 308280"/>
                <a:gd name="connsiteX7" fmla="*/ 30522 w 262037"/>
                <a:gd name="connsiteY7" fmla="*/ 84314 h 308280"/>
                <a:gd name="connsiteX8" fmla="*/ 81573 w 262037"/>
                <a:gd name="connsiteY8" fmla="*/ 0 h 30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37" h="308280">
                  <a:moveTo>
                    <a:pt x="81573" y="0"/>
                  </a:moveTo>
                  <a:cubicBezTo>
                    <a:pt x="138716" y="770"/>
                    <a:pt x="191938" y="25490"/>
                    <a:pt x="249011" y="26961"/>
                  </a:cubicBezTo>
                  <a:cubicBezTo>
                    <a:pt x="264908" y="27381"/>
                    <a:pt x="262527" y="37115"/>
                    <a:pt x="260776" y="48880"/>
                  </a:cubicBezTo>
                  <a:cubicBezTo>
                    <a:pt x="251953" y="108474"/>
                    <a:pt x="241869" y="167719"/>
                    <a:pt x="222471" y="224932"/>
                  </a:cubicBezTo>
                  <a:cubicBezTo>
                    <a:pt x="219879" y="232635"/>
                    <a:pt x="205804" y="266739"/>
                    <a:pt x="198591" y="276613"/>
                  </a:cubicBezTo>
                  <a:cubicBezTo>
                    <a:pt x="175201" y="308897"/>
                    <a:pt x="140537" y="318000"/>
                    <a:pt x="106993" y="296922"/>
                  </a:cubicBezTo>
                  <a:cubicBezTo>
                    <a:pt x="56923" y="265409"/>
                    <a:pt x="23729" y="219890"/>
                    <a:pt x="4821" y="163937"/>
                  </a:cubicBezTo>
                  <a:cubicBezTo>
                    <a:pt x="-6313" y="131024"/>
                    <a:pt x="1670" y="101472"/>
                    <a:pt x="30522" y="84314"/>
                  </a:cubicBezTo>
                  <a:cubicBezTo>
                    <a:pt x="64066" y="64286"/>
                    <a:pt x="77861" y="36135"/>
                    <a:pt x="81573" y="0"/>
                  </a:cubicBezTo>
                  <a:close/>
                </a:path>
              </a:pathLst>
            </a:custGeom>
            <a:solidFill>
              <a:srgbClr val="F6BB9B"/>
            </a:solidFill>
            <a:ln w="7003" cap="flat">
              <a:noFill/>
              <a:prstDash val="solid"/>
              <a:miter/>
            </a:ln>
          </p:spPr>
          <p:txBody>
            <a:bodyPr rtlCol="0" anchor="ctr"/>
            <a:lstStyle/>
            <a:p>
              <a:endParaRPr lang="en-US"/>
            </a:p>
          </p:txBody>
        </p:sp>
      </p:grpSp>
      <p:sp>
        <p:nvSpPr>
          <p:cNvPr id="32" name="TextBox 31">
            <a:extLst>
              <a:ext uri="{FF2B5EF4-FFF2-40B4-BE49-F238E27FC236}">
                <a16:creationId xmlns:a16="http://schemas.microsoft.com/office/drawing/2014/main" id="{70FC23B7-FDFA-895D-E959-ABF598D0F881}"/>
              </a:ext>
            </a:extLst>
          </p:cNvPr>
          <p:cNvSpPr txBox="1"/>
          <p:nvPr/>
        </p:nvSpPr>
        <p:spPr>
          <a:xfrm>
            <a:off x="1690807" y="6324171"/>
            <a:ext cx="1069388" cy="400110"/>
          </a:xfrm>
          <a:prstGeom prst="rect">
            <a:avLst/>
          </a:prstGeom>
          <a:noFill/>
        </p:spPr>
        <p:txBody>
          <a:bodyPr wrap="square" rtlCol="0">
            <a:spAutoFit/>
          </a:bodyPr>
          <a:lstStyle/>
          <a:p>
            <a:pPr algn="ctr"/>
            <a:r>
              <a:rPr lang="en-US" altLang="ko-KR" sz="2000" b="1" dirty="0">
                <a:effectLst>
                  <a:outerShdw blurRad="38100" dist="38100" dir="2700000" algn="tl">
                    <a:srgbClr val="000000">
                      <a:alpha val="43137"/>
                    </a:srgbClr>
                  </a:outerShdw>
                </a:effectLst>
                <a:cs typeface="Arial" pitchFamily="34" charset="0"/>
              </a:rPr>
              <a:t>START</a:t>
            </a:r>
            <a:endParaRPr lang="ko-KR" altLang="en-US" sz="2000" b="1" dirty="0">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3185806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0 Concerning Fast Fashion Waste Statistics">
            <a:extLst>
              <a:ext uri="{FF2B5EF4-FFF2-40B4-BE49-F238E27FC236}">
                <a16:creationId xmlns:a16="http://schemas.microsoft.com/office/drawing/2014/main" id="{06A84429-929C-69B2-E8F1-E67C95451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3969"/>
            <a:ext cx="12192000" cy="8131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195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K-Means Clustering</a:t>
            </a:r>
          </a:p>
        </p:txBody>
      </p:sp>
      <p:grpSp>
        <p:nvGrpSpPr>
          <p:cNvPr id="12" name="Ομάδα 11">
            <a:extLst>
              <a:ext uri="{FF2B5EF4-FFF2-40B4-BE49-F238E27FC236}">
                <a16:creationId xmlns:a16="http://schemas.microsoft.com/office/drawing/2014/main" id="{B504FA7F-15DD-5848-E39D-017E3D77C4EA}"/>
              </a:ext>
            </a:extLst>
          </p:cNvPr>
          <p:cNvGrpSpPr/>
          <p:nvPr/>
        </p:nvGrpSpPr>
        <p:grpSpPr>
          <a:xfrm>
            <a:off x="862027" y="1484728"/>
            <a:ext cx="10496198" cy="2149661"/>
            <a:chOff x="271302" y="1652397"/>
            <a:chExt cx="10496198" cy="2149661"/>
          </a:xfrm>
        </p:grpSpPr>
        <p:pic>
          <p:nvPicPr>
            <p:cNvPr id="5124" name="Picture 4" descr="T-shirt clothes clothing - Download free icons">
              <a:extLst>
                <a:ext uri="{FF2B5EF4-FFF2-40B4-BE49-F238E27FC236}">
                  <a16:creationId xmlns:a16="http://schemas.microsoft.com/office/drawing/2014/main" id="{50E7B4AE-926E-A04A-9BD4-8BBCCCFBEA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659" y="1868043"/>
              <a:ext cx="1473708" cy="147370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Ομάδα 3">
              <a:extLst>
                <a:ext uri="{FF2B5EF4-FFF2-40B4-BE49-F238E27FC236}">
                  <a16:creationId xmlns:a16="http://schemas.microsoft.com/office/drawing/2014/main" id="{E51E6229-E94C-B925-6CDB-DC7912A1B4B2}"/>
                </a:ext>
              </a:extLst>
            </p:cNvPr>
            <p:cNvGrpSpPr/>
            <p:nvPr/>
          </p:nvGrpSpPr>
          <p:grpSpPr>
            <a:xfrm>
              <a:off x="3132742" y="1928240"/>
              <a:ext cx="1473708" cy="1473708"/>
              <a:chOff x="1836801" y="1955291"/>
              <a:chExt cx="1473708" cy="1473708"/>
            </a:xfrm>
          </p:grpSpPr>
          <p:pic>
            <p:nvPicPr>
              <p:cNvPr id="3" name="Picture 4" descr="T-shirt clothes clothing - Download free icons">
                <a:extLst>
                  <a:ext uri="{FF2B5EF4-FFF2-40B4-BE49-F238E27FC236}">
                    <a16:creationId xmlns:a16="http://schemas.microsoft.com/office/drawing/2014/main" id="{C62AA6FB-3DFC-A939-8F56-E5F5F4E730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81" t="17425" r="36092" b="50000"/>
              <a:stretch/>
            </p:blipFill>
            <p:spPr bwMode="auto">
              <a:xfrm>
                <a:off x="2233422" y="2298129"/>
                <a:ext cx="680466" cy="78803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rop - Free interface icons">
                <a:extLst>
                  <a:ext uri="{FF2B5EF4-FFF2-40B4-BE49-F238E27FC236}">
                    <a16:creationId xmlns:a16="http://schemas.microsoft.com/office/drawing/2014/main" id="{A8579075-A1B3-3F22-F9EF-64FEE0DB59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6801" y="1955291"/>
                <a:ext cx="1473708" cy="1473708"/>
              </a:xfrm>
              <a:prstGeom prst="rect">
                <a:avLst/>
              </a:prstGeom>
              <a:noFill/>
              <a:extLst>
                <a:ext uri="{909E8E84-426E-40DD-AFC4-6F175D3DCCD1}">
                  <a14:hiddenFill xmlns:a14="http://schemas.microsoft.com/office/drawing/2010/main">
                    <a:solidFill>
                      <a:srgbClr val="FFFFFF"/>
                    </a:solidFill>
                  </a14:hiddenFill>
                </a:ext>
              </a:extLst>
            </p:spPr>
          </p:pic>
        </p:grpSp>
        <p:pic>
          <p:nvPicPr>
            <p:cNvPr id="5126" name="Picture 6" descr="Resize - Free interface icons">
              <a:extLst>
                <a:ext uri="{FF2B5EF4-FFF2-40B4-BE49-F238E27FC236}">
                  <a16:creationId xmlns:a16="http://schemas.microsoft.com/office/drawing/2014/main" id="{85DDB0BA-EBC3-267D-1F4B-2C71928F9B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041" y="1868043"/>
              <a:ext cx="1473708" cy="147370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rray Icon - Free PNG &amp; SVG 2732962 - Noun Project">
              <a:extLst>
                <a:ext uri="{FF2B5EF4-FFF2-40B4-BE49-F238E27FC236}">
                  <a16:creationId xmlns:a16="http://schemas.microsoft.com/office/drawing/2014/main" id="{C6119463-7463-BB4B-964E-35713B0A8D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5697" y="165239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0C847F-6166-A09A-7CD7-E0BF6FC976C2}"/>
                </a:ext>
              </a:extLst>
            </p:cNvPr>
            <p:cNvSpPr txBox="1"/>
            <p:nvPr/>
          </p:nvSpPr>
          <p:spPr>
            <a:xfrm>
              <a:off x="271302" y="3388333"/>
              <a:ext cx="1578423" cy="400110"/>
            </a:xfrm>
            <a:prstGeom prst="rect">
              <a:avLst/>
            </a:prstGeom>
            <a:noFill/>
          </p:spPr>
          <p:txBody>
            <a:bodyPr wrap="square" rtlCol="0">
              <a:spAutoFit/>
            </a:bodyPr>
            <a:lstStyle/>
            <a:p>
              <a:pPr algn="ctr"/>
              <a:r>
                <a:rPr lang="en-US" sz="2000" dirty="0"/>
                <a:t>Read Image</a:t>
              </a:r>
              <a:endParaRPr lang="el-GR" sz="2000" dirty="0"/>
            </a:p>
          </p:txBody>
        </p:sp>
        <p:sp>
          <p:nvSpPr>
            <p:cNvPr id="6" name="TextBox 5">
              <a:extLst>
                <a:ext uri="{FF2B5EF4-FFF2-40B4-BE49-F238E27FC236}">
                  <a16:creationId xmlns:a16="http://schemas.microsoft.com/office/drawing/2014/main" id="{8C5084E3-891B-85DA-FF39-7D35DEFC9D4E}"/>
                </a:ext>
              </a:extLst>
            </p:cNvPr>
            <p:cNvSpPr txBox="1"/>
            <p:nvPr/>
          </p:nvSpPr>
          <p:spPr>
            <a:xfrm>
              <a:off x="3086260" y="3401948"/>
              <a:ext cx="1578423" cy="400110"/>
            </a:xfrm>
            <a:prstGeom prst="rect">
              <a:avLst/>
            </a:prstGeom>
            <a:noFill/>
          </p:spPr>
          <p:txBody>
            <a:bodyPr wrap="square" rtlCol="0">
              <a:spAutoFit/>
            </a:bodyPr>
            <a:lstStyle/>
            <a:p>
              <a:pPr algn="ctr"/>
              <a:r>
                <a:rPr lang="en-US" sz="2000" dirty="0"/>
                <a:t>Crop Image</a:t>
              </a:r>
              <a:endParaRPr lang="el-GR" sz="2000" dirty="0"/>
            </a:p>
          </p:txBody>
        </p:sp>
        <p:sp>
          <p:nvSpPr>
            <p:cNvPr id="7" name="TextBox 6">
              <a:extLst>
                <a:ext uri="{FF2B5EF4-FFF2-40B4-BE49-F238E27FC236}">
                  <a16:creationId xmlns:a16="http://schemas.microsoft.com/office/drawing/2014/main" id="{446A0C08-B53A-F47F-CBE9-85A1A14D323F}"/>
                </a:ext>
              </a:extLst>
            </p:cNvPr>
            <p:cNvSpPr txBox="1"/>
            <p:nvPr/>
          </p:nvSpPr>
          <p:spPr>
            <a:xfrm>
              <a:off x="5732395" y="3401948"/>
              <a:ext cx="1905000" cy="400110"/>
            </a:xfrm>
            <a:prstGeom prst="rect">
              <a:avLst/>
            </a:prstGeom>
            <a:noFill/>
          </p:spPr>
          <p:txBody>
            <a:bodyPr wrap="square" rtlCol="0">
              <a:spAutoFit/>
            </a:bodyPr>
            <a:lstStyle/>
            <a:p>
              <a:pPr algn="ctr"/>
              <a:r>
                <a:rPr lang="en-US" sz="2000" dirty="0"/>
                <a:t>Resize Image</a:t>
              </a:r>
              <a:endParaRPr lang="el-GR" sz="2000" dirty="0"/>
            </a:p>
          </p:txBody>
        </p:sp>
        <p:sp>
          <p:nvSpPr>
            <p:cNvPr id="8" name="TextBox 7">
              <a:extLst>
                <a:ext uri="{FF2B5EF4-FFF2-40B4-BE49-F238E27FC236}">
                  <a16:creationId xmlns:a16="http://schemas.microsoft.com/office/drawing/2014/main" id="{37B3CF05-1B9F-F1FD-9DDB-01082B2417FC}"/>
                </a:ext>
              </a:extLst>
            </p:cNvPr>
            <p:cNvSpPr txBox="1"/>
            <p:nvPr/>
          </p:nvSpPr>
          <p:spPr>
            <a:xfrm>
              <a:off x="8768893" y="3388333"/>
              <a:ext cx="1998607" cy="400110"/>
            </a:xfrm>
            <a:prstGeom prst="rect">
              <a:avLst/>
            </a:prstGeom>
            <a:noFill/>
          </p:spPr>
          <p:txBody>
            <a:bodyPr wrap="square" rtlCol="0">
              <a:spAutoFit/>
            </a:bodyPr>
            <a:lstStyle/>
            <a:p>
              <a:pPr algn="ctr"/>
              <a:r>
                <a:rPr lang="en-US" sz="2000" dirty="0"/>
                <a:t>Reshape Image</a:t>
              </a:r>
              <a:endParaRPr lang="el-GR" sz="2000" dirty="0"/>
            </a:p>
          </p:txBody>
        </p:sp>
      </p:grpSp>
      <p:grpSp>
        <p:nvGrpSpPr>
          <p:cNvPr id="16" name="Ομάδα 15">
            <a:extLst>
              <a:ext uri="{FF2B5EF4-FFF2-40B4-BE49-F238E27FC236}">
                <a16:creationId xmlns:a16="http://schemas.microsoft.com/office/drawing/2014/main" id="{8EA72C61-9A2A-B2E0-3BF4-D34BCCCE4E4F}"/>
              </a:ext>
            </a:extLst>
          </p:cNvPr>
          <p:cNvGrpSpPr/>
          <p:nvPr/>
        </p:nvGrpSpPr>
        <p:grpSpPr>
          <a:xfrm>
            <a:off x="287360" y="3630530"/>
            <a:ext cx="11617279" cy="2907792"/>
            <a:chOff x="390839" y="3724094"/>
            <a:chExt cx="11617279" cy="2907792"/>
          </a:xfrm>
        </p:grpSpPr>
        <p:pic>
          <p:nvPicPr>
            <p:cNvPr id="5130" name="Picture 10" descr="k-means clustering Icon - Free PNG &amp; SVG 2424487 - Noun Project">
              <a:extLst>
                <a:ext uri="{FF2B5EF4-FFF2-40B4-BE49-F238E27FC236}">
                  <a16:creationId xmlns:a16="http://schemas.microsoft.com/office/drawing/2014/main" id="{6564545A-8530-7CC2-CA27-89CFD083AC9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0839" y="3724094"/>
              <a:ext cx="2907792" cy="290779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unt - Free miscellaneous icons">
              <a:extLst>
                <a:ext uri="{FF2B5EF4-FFF2-40B4-BE49-F238E27FC236}">
                  <a16:creationId xmlns:a16="http://schemas.microsoft.com/office/drawing/2014/main" id="{B6F52397-A789-D187-4749-9BE44F18349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35320" y="4317311"/>
              <a:ext cx="1721359" cy="172135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Distance - Icônes voyage gratuites">
              <a:extLst>
                <a:ext uri="{FF2B5EF4-FFF2-40B4-BE49-F238E27FC236}">
                  <a16:creationId xmlns:a16="http://schemas.microsoft.com/office/drawing/2014/main" id="{832263C2-DEA6-634C-8A31-D3634D46779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66158" y="4317311"/>
              <a:ext cx="1721359" cy="17213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188420-D0EB-915A-0107-3723E515418D}"/>
                </a:ext>
              </a:extLst>
            </p:cNvPr>
            <p:cNvSpPr txBox="1"/>
            <p:nvPr/>
          </p:nvSpPr>
          <p:spPr>
            <a:xfrm>
              <a:off x="670654" y="6054959"/>
              <a:ext cx="2348162" cy="400110"/>
            </a:xfrm>
            <a:prstGeom prst="rect">
              <a:avLst/>
            </a:prstGeom>
            <a:noFill/>
          </p:spPr>
          <p:txBody>
            <a:bodyPr wrap="square" rtlCol="0">
              <a:spAutoFit/>
            </a:bodyPr>
            <a:lstStyle/>
            <a:p>
              <a:pPr algn="ctr"/>
              <a:r>
                <a:rPr lang="en-US" sz="2000" dirty="0"/>
                <a:t>K-Means on Pixels</a:t>
              </a:r>
              <a:endParaRPr lang="el-GR" sz="2000" dirty="0"/>
            </a:p>
          </p:txBody>
        </p:sp>
        <p:sp>
          <p:nvSpPr>
            <p:cNvPr id="10" name="TextBox 9">
              <a:extLst>
                <a:ext uri="{FF2B5EF4-FFF2-40B4-BE49-F238E27FC236}">
                  <a16:creationId xmlns:a16="http://schemas.microsoft.com/office/drawing/2014/main" id="{351BBE76-52A7-397C-9D08-7DB2ECDFD3D1}"/>
                </a:ext>
              </a:extLst>
            </p:cNvPr>
            <p:cNvSpPr txBox="1"/>
            <p:nvPr/>
          </p:nvSpPr>
          <p:spPr>
            <a:xfrm>
              <a:off x="4363075" y="6054959"/>
              <a:ext cx="3465847" cy="400110"/>
            </a:xfrm>
            <a:prstGeom prst="rect">
              <a:avLst/>
            </a:prstGeom>
            <a:noFill/>
          </p:spPr>
          <p:txBody>
            <a:bodyPr wrap="square" rtlCol="0">
              <a:spAutoFit/>
            </a:bodyPr>
            <a:lstStyle/>
            <a:p>
              <a:pPr algn="ctr"/>
              <a:r>
                <a:rPr lang="en-US" sz="2000" dirty="0"/>
                <a:t>Identify Dominant RGB Color</a:t>
              </a:r>
              <a:endParaRPr lang="el-GR" sz="2000" dirty="0"/>
            </a:p>
          </p:txBody>
        </p:sp>
        <p:sp>
          <p:nvSpPr>
            <p:cNvPr id="11" name="TextBox 10">
              <a:extLst>
                <a:ext uri="{FF2B5EF4-FFF2-40B4-BE49-F238E27FC236}">
                  <a16:creationId xmlns:a16="http://schemas.microsoft.com/office/drawing/2014/main" id="{8A8B26BC-A42B-B507-AA4C-1E3B6C4E06CF}"/>
                </a:ext>
              </a:extLst>
            </p:cNvPr>
            <p:cNvSpPr txBox="1"/>
            <p:nvPr/>
          </p:nvSpPr>
          <p:spPr>
            <a:xfrm>
              <a:off x="8445556" y="6061994"/>
              <a:ext cx="3562562" cy="400110"/>
            </a:xfrm>
            <a:prstGeom prst="rect">
              <a:avLst/>
            </a:prstGeom>
            <a:noFill/>
          </p:spPr>
          <p:txBody>
            <a:bodyPr wrap="square" rtlCol="0">
              <a:spAutoFit/>
            </a:bodyPr>
            <a:lstStyle/>
            <a:p>
              <a:pPr algn="ctr"/>
              <a:r>
                <a:rPr lang="en-US" sz="2000" dirty="0"/>
                <a:t>Find Closest Color in Dataset</a:t>
              </a:r>
              <a:endParaRPr lang="el-GR" sz="2000" dirty="0"/>
            </a:p>
          </p:txBody>
        </p:sp>
      </p:grpSp>
    </p:spTree>
    <p:extLst>
      <p:ext uri="{BB962C8B-B14F-4D97-AF65-F5344CB8AC3E}">
        <p14:creationId xmlns:p14="http://schemas.microsoft.com/office/powerpoint/2010/main" val="3987499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schemeClr>
            </a:gs>
            <a:gs pos="30000">
              <a:srgbClr val="85C2FF"/>
            </a:gs>
            <a:gs pos="82000">
              <a:srgbClr val="C4D6EB">
                <a:lumMod val="100000"/>
              </a:srgbClr>
            </a:gs>
            <a:gs pos="100000">
              <a:schemeClr val="accent2">
                <a:lumMod val="60000"/>
                <a:lumOff val="40000"/>
              </a:schemeClr>
            </a:gs>
          </a:gsLst>
          <a:lin ang="5400000" scaled="0"/>
        </a:gradFill>
        <a:effectLst/>
      </p:bgPr>
    </p:bg>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DF024FAE-B049-1513-7ABF-ACE0BC8FD8CD}"/>
              </a:ext>
            </a:extLst>
          </p:cNvPr>
          <p:cNvSpPr>
            <a:spLocks noGrp="1"/>
          </p:cNvSpPr>
          <p:nvPr>
            <p:ph type="body" sz="quarter" idx="10"/>
          </p:nvPr>
        </p:nvSpPr>
        <p:spPr/>
        <p:txBody>
          <a:bodyPr/>
          <a:lstStyle/>
          <a:p>
            <a:r>
              <a:rPr lang="en-US" dirty="0"/>
              <a:t>Model Setup &amp; Configuration</a:t>
            </a:r>
            <a:endParaRPr lang="el-GR" dirty="0"/>
          </a:p>
        </p:txBody>
      </p:sp>
      <p:grpSp>
        <p:nvGrpSpPr>
          <p:cNvPr id="1041" name="Ομάδα 1040">
            <a:extLst>
              <a:ext uri="{FF2B5EF4-FFF2-40B4-BE49-F238E27FC236}">
                <a16:creationId xmlns:a16="http://schemas.microsoft.com/office/drawing/2014/main" id="{CF90F9BC-0902-DF92-C20B-720D3B60A364}"/>
              </a:ext>
            </a:extLst>
          </p:cNvPr>
          <p:cNvGrpSpPr/>
          <p:nvPr/>
        </p:nvGrpSpPr>
        <p:grpSpPr>
          <a:xfrm>
            <a:off x="2084831" y="1290847"/>
            <a:ext cx="8022338" cy="5227644"/>
            <a:chOff x="2084831" y="1346373"/>
            <a:chExt cx="8022338" cy="5227644"/>
          </a:xfrm>
        </p:grpSpPr>
        <p:graphicFrame>
          <p:nvGraphicFramePr>
            <p:cNvPr id="6" name="Γράφημα 5">
              <a:extLst>
                <a:ext uri="{FF2B5EF4-FFF2-40B4-BE49-F238E27FC236}">
                  <a16:creationId xmlns:a16="http://schemas.microsoft.com/office/drawing/2014/main" id="{D1F46FCD-7806-5D00-554F-AFE3283D0D51}"/>
                </a:ext>
              </a:extLst>
            </p:cNvPr>
            <p:cNvGraphicFramePr/>
            <p:nvPr>
              <p:extLst>
                <p:ext uri="{D42A27DB-BD31-4B8C-83A1-F6EECF244321}">
                  <p14:modId xmlns:p14="http://schemas.microsoft.com/office/powerpoint/2010/main" val="4202033732"/>
                </p:ext>
              </p:extLst>
            </p:nvPr>
          </p:nvGraphicFramePr>
          <p:xfrm>
            <a:off x="6838599" y="1346373"/>
            <a:ext cx="3170299" cy="2531913"/>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A769F035-A8E6-440A-7E89-D4396F3C90E4}"/>
                </a:ext>
              </a:extLst>
            </p:cNvPr>
            <p:cNvSpPr txBox="1"/>
            <p:nvPr/>
          </p:nvSpPr>
          <p:spPr>
            <a:xfrm>
              <a:off x="2858707" y="3653017"/>
              <a:ext cx="1972324" cy="400110"/>
            </a:xfrm>
            <a:prstGeom prst="rect">
              <a:avLst/>
            </a:prstGeom>
            <a:noFill/>
          </p:spPr>
          <p:txBody>
            <a:bodyPr wrap="square" rtlCol="0">
              <a:spAutoFit/>
            </a:bodyPr>
            <a:lstStyle/>
            <a:p>
              <a:pPr algn="ctr"/>
              <a:r>
                <a:rPr lang="en-US" sz="2000" b="1" dirty="0"/>
                <a:t>Preprocessing</a:t>
              </a:r>
              <a:endParaRPr lang="el-GR" sz="2000" b="1" dirty="0"/>
            </a:p>
          </p:txBody>
        </p:sp>
        <p:grpSp>
          <p:nvGrpSpPr>
            <p:cNvPr id="1037" name="Ομάδα 1036">
              <a:extLst>
                <a:ext uri="{FF2B5EF4-FFF2-40B4-BE49-F238E27FC236}">
                  <a16:creationId xmlns:a16="http://schemas.microsoft.com/office/drawing/2014/main" id="{FC0DC1F2-0410-86CF-5E34-AACC99DF34EC}"/>
                </a:ext>
              </a:extLst>
            </p:cNvPr>
            <p:cNvGrpSpPr/>
            <p:nvPr/>
          </p:nvGrpSpPr>
          <p:grpSpPr>
            <a:xfrm>
              <a:off x="2084831" y="4715973"/>
              <a:ext cx="8022338" cy="1220282"/>
              <a:chOff x="3166196" y="1611018"/>
              <a:chExt cx="8022338" cy="1220282"/>
            </a:xfrm>
          </p:grpSpPr>
          <p:grpSp>
            <p:nvGrpSpPr>
              <p:cNvPr id="1024" name="Ομάδα 1023">
                <a:extLst>
                  <a:ext uri="{FF2B5EF4-FFF2-40B4-BE49-F238E27FC236}">
                    <a16:creationId xmlns:a16="http://schemas.microsoft.com/office/drawing/2014/main" id="{2E5BA38C-7CE6-22F7-529C-69CA85CD7566}"/>
                  </a:ext>
                </a:extLst>
              </p:cNvPr>
              <p:cNvGrpSpPr/>
              <p:nvPr/>
            </p:nvGrpSpPr>
            <p:grpSpPr>
              <a:xfrm>
                <a:off x="4915185" y="1611864"/>
                <a:ext cx="1846578" cy="1116000"/>
                <a:chOff x="3906935" y="1593018"/>
                <a:chExt cx="1846578" cy="1116000"/>
              </a:xfrm>
            </p:grpSpPr>
            <p:pic>
              <p:nvPicPr>
                <p:cNvPr id="9" name="Γραφικό 8" descr="Χαμογελαστό πρόσωπο με συμπαγές γέμισμα">
                  <a:extLst>
                    <a:ext uri="{FF2B5EF4-FFF2-40B4-BE49-F238E27FC236}">
                      <a16:creationId xmlns:a16="http://schemas.microsoft.com/office/drawing/2014/main" id="{50E2CFAC-F707-C244-2F13-2B2416D3DF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7984" y="1593018"/>
                  <a:ext cx="576000" cy="576000"/>
                </a:xfrm>
                <a:prstGeom prst="rect">
                  <a:avLst/>
                </a:prstGeom>
              </p:spPr>
            </p:pic>
            <p:pic>
              <p:nvPicPr>
                <p:cNvPr id="11" name="Γραφικό 10" descr="Χαμογελαστό πρόσωπο χωρίς γέμισμα">
                  <a:extLst>
                    <a:ext uri="{FF2B5EF4-FFF2-40B4-BE49-F238E27FC236}">
                      <a16:creationId xmlns:a16="http://schemas.microsoft.com/office/drawing/2014/main" id="{E16D4896-DB27-549D-689A-652FEBA0D27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4691" y="2133018"/>
                  <a:ext cx="576000" cy="576000"/>
                </a:xfrm>
                <a:prstGeom prst="rect">
                  <a:avLst/>
                </a:prstGeom>
              </p:spPr>
            </p:pic>
            <p:pic>
              <p:nvPicPr>
                <p:cNvPr id="12" name="Γραφικό 11" descr="Χαμογελαστό πρόσωπο με συμπαγές γέμισμα">
                  <a:extLst>
                    <a:ext uri="{FF2B5EF4-FFF2-40B4-BE49-F238E27FC236}">
                      <a16:creationId xmlns:a16="http://schemas.microsoft.com/office/drawing/2014/main" id="{DCCDA8B9-9FD9-6D92-B403-54845F4260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48504" y="1593018"/>
                  <a:ext cx="576000" cy="576000"/>
                </a:xfrm>
                <a:prstGeom prst="rect">
                  <a:avLst/>
                </a:prstGeom>
              </p:spPr>
            </p:pic>
            <p:pic>
              <p:nvPicPr>
                <p:cNvPr id="13" name="Γραφικό 12" descr="Χαμογελαστό πρόσωπο με συμπαγές γέμισμα">
                  <a:extLst>
                    <a:ext uri="{FF2B5EF4-FFF2-40B4-BE49-F238E27FC236}">
                      <a16:creationId xmlns:a16="http://schemas.microsoft.com/office/drawing/2014/main" id="{EE1C065C-C69C-D21D-6860-A3047CEDB2C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7513" y="1593018"/>
                  <a:ext cx="576000" cy="576000"/>
                </a:xfrm>
                <a:prstGeom prst="rect">
                  <a:avLst/>
                </a:prstGeom>
              </p:spPr>
            </p:pic>
            <p:pic>
              <p:nvPicPr>
                <p:cNvPr id="14" name="Γραφικό 13" descr="Χαμογελαστό πρόσωπο με συμπαγές γέμισμα">
                  <a:extLst>
                    <a:ext uri="{FF2B5EF4-FFF2-40B4-BE49-F238E27FC236}">
                      <a16:creationId xmlns:a16="http://schemas.microsoft.com/office/drawing/2014/main" id="{F2A4E22B-54EB-153E-36FA-B334439306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6935" y="2133018"/>
                  <a:ext cx="576000" cy="576000"/>
                </a:xfrm>
                <a:prstGeom prst="rect">
                  <a:avLst/>
                </a:prstGeom>
              </p:spPr>
            </p:pic>
            <p:pic>
              <p:nvPicPr>
                <p:cNvPr id="15" name="Γραφικό 14" descr="Χαμογελαστό πρόσωπο χωρίς γέμισμα">
                  <a:extLst>
                    <a:ext uri="{FF2B5EF4-FFF2-40B4-BE49-F238E27FC236}">
                      <a16:creationId xmlns:a16="http://schemas.microsoft.com/office/drawing/2014/main" id="{BEBC9C40-9943-0D20-46B0-A0FB74A629D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48504" y="2133018"/>
                  <a:ext cx="576000" cy="576000"/>
                </a:xfrm>
                <a:prstGeom prst="rect">
                  <a:avLst/>
                </a:prstGeom>
              </p:spPr>
            </p:pic>
          </p:grpSp>
          <p:sp>
            <p:nvSpPr>
              <p:cNvPr id="5" name="TextBox 4">
                <a:extLst>
                  <a:ext uri="{FF2B5EF4-FFF2-40B4-BE49-F238E27FC236}">
                    <a16:creationId xmlns:a16="http://schemas.microsoft.com/office/drawing/2014/main" id="{7283A614-4B63-3062-C338-46156D5ED1DC}"/>
                  </a:ext>
                </a:extLst>
              </p:cNvPr>
              <p:cNvSpPr txBox="1"/>
              <p:nvPr/>
            </p:nvSpPr>
            <p:spPr>
              <a:xfrm>
                <a:off x="3166196" y="1968963"/>
                <a:ext cx="1683419" cy="338554"/>
              </a:xfrm>
              <a:prstGeom prst="rect">
                <a:avLst/>
              </a:prstGeom>
              <a:noFill/>
            </p:spPr>
            <p:txBody>
              <a:bodyPr wrap="square" rtlCol="0">
                <a:spAutoFit/>
              </a:bodyPr>
              <a:lstStyle/>
              <a:p>
                <a:pPr algn="r"/>
                <a:r>
                  <a:rPr lang="en-US" sz="1600" dirty="0">
                    <a:solidFill>
                      <a:srgbClr val="FF0000"/>
                    </a:solidFill>
                  </a:rPr>
                  <a:t>Original Dataset</a:t>
                </a:r>
                <a:endParaRPr lang="el-GR" sz="1600" dirty="0">
                  <a:solidFill>
                    <a:srgbClr val="FF0000"/>
                  </a:solidFill>
                </a:endParaRPr>
              </a:p>
            </p:txBody>
          </p:sp>
          <p:sp>
            <p:nvSpPr>
              <p:cNvPr id="8" name="TextBox 7">
                <a:extLst>
                  <a:ext uri="{FF2B5EF4-FFF2-40B4-BE49-F238E27FC236}">
                    <a16:creationId xmlns:a16="http://schemas.microsoft.com/office/drawing/2014/main" id="{2CE1DCBB-4869-698D-D0F9-E8CCFBEE9682}"/>
                  </a:ext>
                </a:extLst>
              </p:cNvPr>
              <p:cNvSpPr txBox="1"/>
              <p:nvPr/>
            </p:nvSpPr>
            <p:spPr>
              <a:xfrm>
                <a:off x="9505114" y="2326908"/>
                <a:ext cx="1354235" cy="338554"/>
              </a:xfrm>
              <a:prstGeom prst="rect">
                <a:avLst/>
              </a:prstGeom>
              <a:noFill/>
            </p:spPr>
            <p:txBody>
              <a:bodyPr wrap="square" rtlCol="0">
                <a:spAutoFit/>
              </a:bodyPr>
              <a:lstStyle/>
              <a:p>
                <a:r>
                  <a:rPr lang="en-US" sz="1600" dirty="0">
                    <a:solidFill>
                      <a:srgbClr val="FF0000"/>
                    </a:solidFill>
                  </a:rPr>
                  <a:t>Test Dataset</a:t>
                </a:r>
                <a:endParaRPr lang="el-GR" sz="1600" dirty="0">
                  <a:solidFill>
                    <a:srgbClr val="FF0000"/>
                  </a:solidFill>
                </a:endParaRPr>
              </a:p>
            </p:txBody>
          </p:sp>
          <p:grpSp>
            <p:nvGrpSpPr>
              <p:cNvPr id="1025" name="Ομάδα 1024">
                <a:extLst>
                  <a:ext uri="{FF2B5EF4-FFF2-40B4-BE49-F238E27FC236}">
                    <a16:creationId xmlns:a16="http://schemas.microsoft.com/office/drawing/2014/main" id="{6FCD2091-C596-86DE-273B-E6E907D8363B}"/>
                  </a:ext>
                </a:extLst>
              </p:cNvPr>
              <p:cNvGrpSpPr/>
              <p:nvPr/>
            </p:nvGrpSpPr>
            <p:grpSpPr>
              <a:xfrm>
                <a:off x="7609213" y="2247452"/>
                <a:ext cx="1796429" cy="583848"/>
                <a:chOff x="5794247" y="1588134"/>
                <a:chExt cx="1796429" cy="583848"/>
              </a:xfrm>
            </p:grpSpPr>
            <p:pic>
              <p:nvPicPr>
                <p:cNvPr id="26" name="Γραφικό 25" descr="Χαμογελαστό πρόσωπο με συμπαγές γέμισμα">
                  <a:extLst>
                    <a:ext uri="{FF2B5EF4-FFF2-40B4-BE49-F238E27FC236}">
                      <a16:creationId xmlns:a16="http://schemas.microsoft.com/office/drawing/2014/main" id="{1871CCC5-C970-2C91-393E-AED8D8640F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4247" y="1595982"/>
                  <a:ext cx="576000" cy="576000"/>
                </a:xfrm>
                <a:prstGeom prst="rect">
                  <a:avLst/>
                </a:prstGeom>
              </p:spPr>
            </p:pic>
            <p:pic>
              <p:nvPicPr>
                <p:cNvPr id="27" name="Γραφικό 26" descr="Χαμογελαστό πρόσωπο με συμπαγές γέμισμα">
                  <a:extLst>
                    <a:ext uri="{FF2B5EF4-FFF2-40B4-BE49-F238E27FC236}">
                      <a16:creationId xmlns:a16="http://schemas.microsoft.com/office/drawing/2014/main" id="{BEB02F16-575A-7EB3-132C-16F3359FC8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2372" y="1588134"/>
                  <a:ext cx="576000" cy="576000"/>
                </a:xfrm>
                <a:prstGeom prst="rect">
                  <a:avLst/>
                </a:prstGeom>
              </p:spPr>
            </p:pic>
            <p:pic>
              <p:nvPicPr>
                <p:cNvPr id="28" name="Γραφικό 27" descr="Χαμογελαστό πρόσωπο χωρίς γέμισμα">
                  <a:extLst>
                    <a:ext uri="{FF2B5EF4-FFF2-40B4-BE49-F238E27FC236}">
                      <a16:creationId xmlns:a16="http://schemas.microsoft.com/office/drawing/2014/main" id="{84753873-5D54-9133-876E-3BE7BBF5ECA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14676" y="1589642"/>
                  <a:ext cx="576000" cy="576000"/>
                </a:xfrm>
                <a:prstGeom prst="rect">
                  <a:avLst/>
                </a:prstGeom>
              </p:spPr>
            </p:pic>
          </p:grpSp>
          <p:sp>
            <p:nvSpPr>
              <p:cNvPr id="29" name="TextBox 28">
                <a:extLst>
                  <a:ext uri="{FF2B5EF4-FFF2-40B4-BE49-F238E27FC236}">
                    <a16:creationId xmlns:a16="http://schemas.microsoft.com/office/drawing/2014/main" id="{0125C57A-3FB0-D652-0F97-337396700FB4}"/>
                  </a:ext>
                </a:extLst>
              </p:cNvPr>
              <p:cNvSpPr txBox="1"/>
              <p:nvPr/>
            </p:nvSpPr>
            <p:spPr>
              <a:xfrm>
                <a:off x="9505114" y="1706811"/>
                <a:ext cx="1683420" cy="338554"/>
              </a:xfrm>
              <a:prstGeom prst="rect">
                <a:avLst/>
              </a:prstGeom>
              <a:noFill/>
            </p:spPr>
            <p:txBody>
              <a:bodyPr wrap="square" rtlCol="0">
                <a:spAutoFit/>
              </a:bodyPr>
              <a:lstStyle/>
              <a:p>
                <a:r>
                  <a:rPr lang="en-US" sz="1600" dirty="0">
                    <a:solidFill>
                      <a:srgbClr val="FF0000"/>
                    </a:solidFill>
                  </a:rPr>
                  <a:t>Training Dataset</a:t>
                </a:r>
                <a:endParaRPr lang="el-GR" sz="1600" dirty="0">
                  <a:solidFill>
                    <a:srgbClr val="FF0000"/>
                  </a:solidFill>
                </a:endParaRPr>
              </a:p>
            </p:txBody>
          </p:sp>
          <p:grpSp>
            <p:nvGrpSpPr>
              <p:cNvPr id="1026" name="Ομάδα 1025">
                <a:extLst>
                  <a:ext uri="{FF2B5EF4-FFF2-40B4-BE49-F238E27FC236}">
                    <a16:creationId xmlns:a16="http://schemas.microsoft.com/office/drawing/2014/main" id="{3D3E5095-FFB2-79C8-3BD8-3531116CA15F}"/>
                  </a:ext>
                </a:extLst>
              </p:cNvPr>
              <p:cNvGrpSpPr/>
              <p:nvPr/>
            </p:nvGrpSpPr>
            <p:grpSpPr>
              <a:xfrm>
                <a:off x="7609213" y="1611018"/>
                <a:ext cx="1796429" cy="583848"/>
                <a:chOff x="5794247" y="1588134"/>
                <a:chExt cx="1796429" cy="583848"/>
              </a:xfrm>
            </p:grpSpPr>
            <p:pic>
              <p:nvPicPr>
                <p:cNvPr id="1027" name="Γραφικό 1026" descr="Χαμογελαστό πρόσωπο με συμπαγές γέμισμα">
                  <a:extLst>
                    <a:ext uri="{FF2B5EF4-FFF2-40B4-BE49-F238E27FC236}">
                      <a16:creationId xmlns:a16="http://schemas.microsoft.com/office/drawing/2014/main" id="{598770F3-5859-F031-CEDE-55D64FBF88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4247" y="1595982"/>
                  <a:ext cx="576000" cy="576000"/>
                </a:xfrm>
                <a:prstGeom prst="rect">
                  <a:avLst/>
                </a:prstGeom>
              </p:spPr>
            </p:pic>
            <p:pic>
              <p:nvPicPr>
                <p:cNvPr id="1029" name="Γραφικό 1028" descr="Χαμογελαστό πρόσωπο με συμπαγές γέμισμα">
                  <a:extLst>
                    <a:ext uri="{FF2B5EF4-FFF2-40B4-BE49-F238E27FC236}">
                      <a16:creationId xmlns:a16="http://schemas.microsoft.com/office/drawing/2014/main" id="{6B416D3F-9D78-B1AB-A276-C4661DEFCF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2372" y="1588134"/>
                  <a:ext cx="576000" cy="576000"/>
                </a:xfrm>
                <a:prstGeom prst="rect">
                  <a:avLst/>
                </a:prstGeom>
              </p:spPr>
            </p:pic>
            <p:pic>
              <p:nvPicPr>
                <p:cNvPr id="1031" name="Γραφικό 1030" descr="Χαμογελαστό πρόσωπο χωρίς γέμισμα">
                  <a:extLst>
                    <a:ext uri="{FF2B5EF4-FFF2-40B4-BE49-F238E27FC236}">
                      <a16:creationId xmlns:a16="http://schemas.microsoft.com/office/drawing/2014/main" id="{037FE7DE-567F-93EF-34CA-16B9740E938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14676" y="1589642"/>
                  <a:ext cx="576000" cy="576000"/>
                </a:xfrm>
                <a:prstGeom prst="rect">
                  <a:avLst/>
                </a:prstGeom>
              </p:spPr>
            </p:pic>
          </p:grpSp>
          <p:cxnSp>
            <p:nvCxnSpPr>
              <p:cNvPr id="1034" name="Γραμμή σύνδεσης: Καμπύλη 1033">
                <a:extLst>
                  <a:ext uri="{FF2B5EF4-FFF2-40B4-BE49-F238E27FC236}">
                    <a16:creationId xmlns:a16="http://schemas.microsoft.com/office/drawing/2014/main" id="{58E562B7-49DA-0DB5-18F9-9525702B4A8D}"/>
                  </a:ext>
                </a:extLst>
              </p:cNvPr>
              <p:cNvCxnSpPr>
                <a:endCxn id="1027" idx="1"/>
              </p:cNvCxnSpPr>
              <p:nvPr/>
            </p:nvCxnSpPr>
            <p:spPr>
              <a:xfrm flipV="1">
                <a:off x="6860513" y="1906866"/>
                <a:ext cx="748700" cy="262152"/>
              </a:xfrm>
              <a:prstGeom prst="curved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36" name="Γραμμή σύνδεσης: Καμπύλη 1035">
                <a:extLst>
                  <a:ext uri="{FF2B5EF4-FFF2-40B4-BE49-F238E27FC236}">
                    <a16:creationId xmlns:a16="http://schemas.microsoft.com/office/drawing/2014/main" id="{C5719093-3668-D779-A092-9A3997DF52BC}"/>
                  </a:ext>
                </a:extLst>
              </p:cNvPr>
              <p:cNvCxnSpPr>
                <a:endCxn id="26" idx="1"/>
              </p:cNvCxnSpPr>
              <p:nvPr/>
            </p:nvCxnSpPr>
            <p:spPr>
              <a:xfrm>
                <a:off x="6860513" y="2169018"/>
                <a:ext cx="748700" cy="374282"/>
              </a:xfrm>
              <a:prstGeom prst="curved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1038" name="TextBox 1037">
              <a:extLst>
                <a:ext uri="{FF2B5EF4-FFF2-40B4-BE49-F238E27FC236}">
                  <a16:creationId xmlns:a16="http://schemas.microsoft.com/office/drawing/2014/main" id="{7C4B55D4-B079-1952-7332-FEB55C222776}"/>
                </a:ext>
              </a:extLst>
            </p:cNvPr>
            <p:cNvSpPr txBox="1"/>
            <p:nvPr/>
          </p:nvSpPr>
          <p:spPr>
            <a:xfrm>
              <a:off x="4788074" y="6173907"/>
              <a:ext cx="2644105" cy="400110"/>
            </a:xfrm>
            <a:prstGeom prst="rect">
              <a:avLst/>
            </a:prstGeom>
            <a:noFill/>
          </p:spPr>
          <p:txBody>
            <a:bodyPr wrap="square" rtlCol="0">
              <a:spAutoFit/>
            </a:bodyPr>
            <a:lstStyle/>
            <a:p>
              <a:pPr algn="ctr"/>
              <a:r>
                <a:rPr lang="en-US" sz="2000" b="1" dirty="0"/>
                <a:t>Stratification</a:t>
              </a:r>
              <a:endParaRPr lang="el-GR" sz="2000" b="1" dirty="0"/>
            </a:p>
          </p:txBody>
        </p:sp>
        <p:sp>
          <p:nvSpPr>
            <p:cNvPr id="1039" name="TextBox 1038">
              <a:extLst>
                <a:ext uri="{FF2B5EF4-FFF2-40B4-BE49-F238E27FC236}">
                  <a16:creationId xmlns:a16="http://schemas.microsoft.com/office/drawing/2014/main" id="{A6860E23-93F1-5FA5-06AF-E41AC27C39F5}"/>
                </a:ext>
              </a:extLst>
            </p:cNvPr>
            <p:cNvSpPr txBox="1"/>
            <p:nvPr/>
          </p:nvSpPr>
          <p:spPr>
            <a:xfrm>
              <a:off x="7746631" y="3656952"/>
              <a:ext cx="1354235" cy="400110"/>
            </a:xfrm>
            <a:prstGeom prst="rect">
              <a:avLst/>
            </a:prstGeom>
            <a:noFill/>
          </p:spPr>
          <p:txBody>
            <a:bodyPr wrap="square" rtlCol="0">
              <a:spAutoFit/>
            </a:bodyPr>
            <a:lstStyle/>
            <a:p>
              <a:pPr algn="ctr"/>
              <a:r>
                <a:rPr lang="en-US" sz="2000" b="1" dirty="0"/>
                <a:t>Data Split</a:t>
              </a:r>
              <a:endParaRPr lang="el-GR" sz="2000" b="1" dirty="0"/>
            </a:p>
          </p:txBody>
        </p:sp>
        <p:pic>
          <p:nvPicPr>
            <p:cNvPr id="2054" name="Picture 6" descr="Resize Button - Free arrows icons">
              <a:extLst>
                <a:ext uri="{FF2B5EF4-FFF2-40B4-BE49-F238E27FC236}">
                  <a16:creationId xmlns:a16="http://schemas.microsoft.com/office/drawing/2014/main" id="{802351DA-46F9-A3BD-1864-481221A0728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10297" y="1877279"/>
              <a:ext cx="1469144" cy="14691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4669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F977B9AE-C022-0A49-2AE9-7F1D3D3BD3A9}"/>
              </a:ext>
            </a:extLst>
          </p:cNvPr>
          <p:cNvSpPr>
            <a:spLocks noGrp="1"/>
          </p:cNvSpPr>
          <p:nvPr>
            <p:ph type="body" sz="quarter" idx="10"/>
          </p:nvPr>
        </p:nvSpPr>
        <p:spPr>
          <a:xfrm>
            <a:off x="309400" y="339509"/>
            <a:ext cx="11573197" cy="724247"/>
          </a:xfrm>
        </p:spPr>
        <p:txBody>
          <a:bodyPr/>
          <a:lstStyle/>
          <a:p>
            <a:r>
              <a:rPr lang="en-US" dirty="0"/>
              <a:t>Baseline (SVM) Models</a:t>
            </a:r>
            <a:endParaRPr lang="el-GR" dirty="0"/>
          </a:p>
        </p:txBody>
      </p:sp>
      <p:sp>
        <p:nvSpPr>
          <p:cNvPr id="8" name="TextBox 7">
            <a:extLst>
              <a:ext uri="{FF2B5EF4-FFF2-40B4-BE49-F238E27FC236}">
                <a16:creationId xmlns:a16="http://schemas.microsoft.com/office/drawing/2014/main" id="{986635E2-2381-9001-455A-9D765A799070}"/>
              </a:ext>
            </a:extLst>
          </p:cNvPr>
          <p:cNvSpPr txBox="1"/>
          <p:nvPr/>
        </p:nvSpPr>
        <p:spPr>
          <a:xfrm>
            <a:off x="3724154" y="1290782"/>
            <a:ext cx="4743687" cy="307777"/>
          </a:xfrm>
          <a:prstGeom prst="rect">
            <a:avLst/>
          </a:prstGeom>
          <a:solidFill>
            <a:schemeClr val="tx1"/>
          </a:solidFill>
        </p:spPr>
        <p:txBody>
          <a:bodyPr wrap="square">
            <a:spAutoFit/>
          </a:bodyPr>
          <a:lstStyle/>
          <a:p>
            <a:pPr algn="ctr"/>
            <a:r>
              <a:rPr lang="fr-FR" sz="1400" b="0" dirty="0">
                <a:solidFill>
                  <a:srgbClr val="DCDCAA"/>
                </a:solidFill>
                <a:effectLst/>
                <a:latin typeface="Consolas" panose="020B0609020204030204" pitchFamily="49" charset="0"/>
              </a:rPr>
              <a:t>partial_fit</a:t>
            </a:r>
            <a:r>
              <a:rPr lang="fr-FR" sz="1400" b="0" dirty="0">
                <a:solidFill>
                  <a:srgbClr val="CCCCCC"/>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X_train</a:t>
            </a:r>
            <a:r>
              <a:rPr lang="fr-FR" sz="1400" b="0" dirty="0">
                <a:solidFill>
                  <a:srgbClr val="CCCCCC"/>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y_train</a:t>
            </a:r>
            <a:r>
              <a:rPr lang="fr-FR" sz="1400" b="0" dirty="0">
                <a:solidFill>
                  <a:srgbClr val="CCCCCC"/>
                </a:solidFill>
                <a:effectLst/>
                <a:latin typeface="Consolas" panose="020B0609020204030204" pitchFamily="49" charset="0"/>
              </a:rPr>
              <a:t>, </a:t>
            </a:r>
            <a:r>
              <a:rPr lang="fr-FR" sz="1400" b="0" dirty="0">
                <a:solidFill>
                  <a:srgbClr val="9CDCFE"/>
                </a:solidFill>
                <a:effectLst/>
                <a:latin typeface="Consolas" panose="020B0609020204030204" pitchFamily="49" charset="0"/>
              </a:rPr>
              <a:t>classes</a:t>
            </a:r>
            <a:r>
              <a:rPr lang="fr-FR" sz="1400" b="0" dirty="0">
                <a:solidFill>
                  <a:srgbClr val="D4D4D4"/>
                </a:solidFill>
                <a:effectLst/>
                <a:latin typeface="Consolas" panose="020B0609020204030204" pitchFamily="49" charset="0"/>
              </a:rPr>
              <a:t>=</a:t>
            </a:r>
            <a:r>
              <a:rPr lang="fr-FR" sz="1400" b="0" dirty="0">
                <a:solidFill>
                  <a:srgbClr val="9CDCFE"/>
                </a:solidFill>
                <a:effectLst/>
                <a:latin typeface="Consolas" panose="020B0609020204030204" pitchFamily="49" charset="0"/>
              </a:rPr>
              <a:t>classes</a:t>
            </a:r>
            <a:r>
              <a:rPr lang="fr-FR" sz="1400" b="0" dirty="0">
                <a:solidFill>
                  <a:srgbClr val="CCCCCC"/>
                </a:solidFill>
                <a:effectLst/>
                <a:latin typeface="Consolas" panose="020B0609020204030204" pitchFamily="49" charset="0"/>
              </a:rPr>
              <a:t>)</a:t>
            </a:r>
          </a:p>
        </p:txBody>
      </p:sp>
      <p:grpSp>
        <p:nvGrpSpPr>
          <p:cNvPr id="3100" name="Ομάδα 3099">
            <a:extLst>
              <a:ext uri="{FF2B5EF4-FFF2-40B4-BE49-F238E27FC236}">
                <a16:creationId xmlns:a16="http://schemas.microsoft.com/office/drawing/2014/main" id="{CA7A3379-C9EA-7E78-3E57-F7A0C3B7DA3E}"/>
              </a:ext>
            </a:extLst>
          </p:cNvPr>
          <p:cNvGrpSpPr/>
          <p:nvPr/>
        </p:nvGrpSpPr>
        <p:grpSpPr>
          <a:xfrm>
            <a:off x="1138804" y="1828394"/>
            <a:ext cx="9914385" cy="4690097"/>
            <a:chOff x="1138805" y="1828394"/>
            <a:chExt cx="9914385" cy="4690097"/>
          </a:xfrm>
        </p:grpSpPr>
        <p:grpSp>
          <p:nvGrpSpPr>
            <p:cNvPr id="3096" name="Ομάδα 3095">
              <a:extLst>
                <a:ext uri="{FF2B5EF4-FFF2-40B4-BE49-F238E27FC236}">
                  <a16:creationId xmlns:a16="http://schemas.microsoft.com/office/drawing/2014/main" id="{7F8CBB5A-315E-9453-C4AA-B05A9009CC28}"/>
                </a:ext>
              </a:extLst>
            </p:cNvPr>
            <p:cNvGrpSpPr/>
            <p:nvPr/>
          </p:nvGrpSpPr>
          <p:grpSpPr>
            <a:xfrm>
              <a:off x="1138805" y="1828394"/>
              <a:ext cx="9914385" cy="4690097"/>
              <a:chOff x="1431369" y="1828394"/>
              <a:chExt cx="9914385" cy="4690097"/>
            </a:xfrm>
          </p:grpSpPr>
          <p:pic>
            <p:nvPicPr>
              <p:cNvPr id="4" name="Picture 6" descr="3,000+ Multiple Targets Illustrations, Royalty-Free Vector Graphics &amp; Clip  Art - iStock | Multiple targets concept">
                <a:extLst>
                  <a:ext uri="{FF2B5EF4-FFF2-40B4-BE49-F238E27FC236}">
                    <a16:creationId xmlns:a16="http://schemas.microsoft.com/office/drawing/2014/main" id="{36D76C2C-7AAE-BD4B-18CE-853795C00C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14419" t="7831" r="15345" b="7847"/>
              <a:stretch/>
            </p:blipFill>
            <p:spPr bwMode="auto">
              <a:xfrm>
                <a:off x="6716331" y="1828394"/>
                <a:ext cx="4629423" cy="370521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Ομάδα 24">
                <a:extLst>
                  <a:ext uri="{FF2B5EF4-FFF2-40B4-BE49-F238E27FC236}">
                    <a16:creationId xmlns:a16="http://schemas.microsoft.com/office/drawing/2014/main" id="{90FCB88E-BCDF-DE2C-7A1E-AD37C06CE53E}"/>
                  </a:ext>
                </a:extLst>
              </p:cNvPr>
              <p:cNvGrpSpPr/>
              <p:nvPr/>
            </p:nvGrpSpPr>
            <p:grpSpPr>
              <a:xfrm>
                <a:off x="1431369" y="1828394"/>
                <a:ext cx="4585573" cy="4690097"/>
                <a:chOff x="504005" y="1786854"/>
                <a:chExt cx="4585573" cy="4690097"/>
              </a:xfrm>
            </p:grpSpPr>
            <p:pic>
              <p:nvPicPr>
                <p:cNvPr id="10" name="Picture 4" descr="Svm Icons - Free SVG &amp; PNG Svm Images - Noun Project">
                  <a:extLst>
                    <a:ext uri="{FF2B5EF4-FFF2-40B4-BE49-F238E27FC236}">
                      <a16:creationId xmlns:a16="http://schemas.microsoft.com/office/drawing/2014/main" id="{82432C2C-2A21-72CB-3FCB-91C76062E9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79" t="10565" r="12963" b="15878"/>
                <a:stretch/>
              </p:blipFill>
              <p:spPr bwMode="auto">
                <a:xfrm>
                  <a:off x="1917632" y="2186964"/>
                  <a:ext cx="1392937" cy="13929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AB65809-E168-A86C-49EB-3C469028D98B}"/>
                    </a:ext>
                  </a:extLst>
                </p:cNvPr>
                <p:cNvSpPr txBox="1"/>
                <p:nvPr/>
              </p:nvSpPr>
              <p:spPr>
                <a:xfrm>
                  <a:off x="2246670" y="1786854"/>
                  <a:ext cx="734855" cy="400110"/>
                </a:xfrm>
                <a:prstGeom prst="rect">
                  <a:avLst/>
                </a:prstGeom>
                <a:noFill/>
              </p:spPr>
              <p:txBody>
                <a:bodyPr wrap="square" rtlCol="0">
                  <a:spAutoFit/>
                </a:bodyPr>
                <a:lstStyle/>
                <a:p>
                  <a:pPr algn="ctr"/>
                  <a:r>
                    <a:rPr lang="en-US" sz="2000" dirty="0"/>
                    <a:t>SVM</a:t>
                  </a:r>
                  <a:endParaRPr lang="el-GR" dirty="0"/>
                </a:p>
              </p:txBody>
            </p:sp>
            <p:pic>
              <p:nvPicPr>
                <p:cNvPr id="3080" name="Picture 8" descr="Gradient descent in R | R-bloggers">
                  <a:extLst>
                    <a:ext uri="{FF2B5EF4-FFF2-40B4-BE49-F238E27FC236}">
                      <a16:creationId xmlns:a16="http://schemas.microsoft.com/office/drawing/2014/main" id="{32575215-E567-3ABE-4A3A-0C815CB009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05" y="4099130"/>
                  <a:ext cx="1893677" cy="126245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achine learning - Free miscellaneous icons">
                  <a:extLst>
                    <a:ext uri="{FF2B5EF4-FFF2-40B4-BE49-F238E27FC236}">
                      <a16:creationId xmlns:a16="http://schemas.microsoft.com/office/drawing/2014/main" id="{169F6461-93A0-A3D5-39B8-8A3721CD8DE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55371" y="4099130"/>
                  <a:ext cx="1392936" cy="13929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C8A41E2-8E19-44A3-5D8E-245B07B256C0}"/>
                    </a:ext>
                  </a:extLst>
                </p:cNvPr>
                <p:cNvSpPr txBox="1"/>
                <p:nvPr/>
              </p:nvSpPr>
              <p:spPr>
                <a:xfrm>
                  <a:off x="810763" y="5492066"/>
                  <a:ext cx="1280162" cy="954107"/>
                </a:xfrm>
                <a:prstGeom prst="rect">
                  <a:avLst/>
                </a:prstGeom>
                <a:noFill/>
              </p:spPr>
              <p:txBody>
                <a:bodyPr wrap="square" rtlCol="0">
                  <a:spAutoFit/>
                </a:bodyPr>
                <a:lstStyle/>
                <a:p>
                  <a:pPr algn="ctr"/>
                  <a:r>
                    <a:rPr lang="en-US" sz="2000" dirty="0"/>
                    <a:t>SGD Classifier</a:t>
                  </a:r>
                </a:p>
                <a:p>
                  <a:pPr algn="ctr"/>
                  <a:r>
                    <a:rPr lang="en-US" sz="1600" dirty="0"/>
                    <a:t>(t=1.5 min)</a:t>
                  </a:r>
                  <a:endParaRPr lang="el-GR" dirty="0"/>
                </a:p>
              </p:txBody>
            </p:sp>
            <p:sp>
              <p:nvSpPr>
                <p:cNvPr id="13" name="TextBox 12">
                  <a:extLst>
                    <a:ext uri="{FF2B5EF4-FFF2-40B4-BE49-F238E27FC236}">
                      <a16:creationId xmlns:a16="http://schemas.microsoft.com/office/drawing/2014/main" id="{0AD8DEF1-FEA8-93DE-AEED-C85146180D73}"/>
                    </a:ext>
                  </a:extLst>
                </p:cNvPr>
                <p:cNvSpPr txBox="1"/>
                <p:nvPr/>
              </p:nvSpPr>
              <p:spPr>
                <a:xfrm>
                  <a:off x="2614101" y="5492066"/>
                  <a:ext cx="2475477" cy="984885"/>
                </a:xfrm>
                <a:prstGeom prst="rect">
                  <a:avLst/>
                </a:prstGeom>
                <a:noFill/>
              </p:spPr>
              <p:txBody>
                <a:bodyPr wrap="square" rtlCol="0">
                  <a:spAutoFit/>
                </a:bodyPr>
                <a:lstStyle/>
                <a:p>
                  <a:pPr algn="ctr"/>
                  <a:r>
                    <a:rPr lang="en-US" sz="2000" dirty="0"/>
                    <a:t>Passive-Aggressive Classifier</a:t>
                  </a:r>
                </a:p>
                <a:p>
                  <a:pPr algn="ctr"/>
                  <a:r>
                    <a:rPr lang="en-US" sz="1600" dirty="0"/>
                    <a:t>(t=1.5 min)</a:t>
                  </a:r>
                  <a:endParaRPr lang="el-GR" sz="1600" dirty="0"/>
                </a:p>
              </p:txBody>
            </p:sp>
            <p:cxnSp>
              <p:nvCxnSpPr>
                <p:cNvPr id="18" name="Γραμμή σύνδεσης: Καμπύλη 17">
                  <a:extLst>
                    <a:ext uri="{FF2B5EF4-FFF2-40B4-BE49-F238E27FC236}">
                      <a16:creationId xmlns:a16="http://schemas.microsoft.com/office/drawing/2014/main" id="{4E6F0526-902F-9E9F-31F1-FFCFEEDEA19A}"/>
                    </a:ext>
                  </a:extLst>
                </p:cNvPr>
                <p:cNvCxnSpPr>
                  <a:cxnSpLocks/>
                  <a:stCxn id="10" idx="2"/>
                  <a:endCxn id="3080" idx="0"/>
                </p:cNvCxnSpPr>
                <p:nvPr/>
              </p:nvCxnSpPr>
              <p:spPr>
                <a:xfrm rot="5400000">
                  <a:off x="1772858" y="3257887"/>
                  <a:ext cx="519230" cy="1163257"/>
                </a:xfrm>
                <a:prstGeom prst="curvedConnector3">
                  <a:avLst/>
                </a:prstGeom>
                <a:ln w="127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20" name="Γραμμή σύνδεσης: Καμπύλη 19">
                  <a:extLst>
                    <a:ext uri="{FF2B5EF4-FFF2-40B4-BE49-F238E27FC236}">
                      <a16:creationId xmlns:a16="http://schemas.microsoft.com/office/drawing/2014/main" id="{13A71EBA-09F1-703E-EA6F-6C554BA5DC89}"/>
                    </a:ext>
                  </a:extLst>
                </p:cNvPr>
                <p:cNvCxnSpPr>
                  <a:cxnSpLocks/>
                  <a:stCxn id="10" idx="2"/>
                  <a:endCxn id="3082" idx="0"/>
                </p:cNvCxnSpPr>
                <p:nvPr/>
              </p:nvCxnSpPr>
              <p:spPr>
                <a:xfrm rot="16200000" flipH="1">
                  <a:off x="2973355" y="3220646"/>
                  <a:ext cx="519230" cy="1237738"/>
                </a:xfrm>
                <a:prstGeom prst="curvedConnector3">
                  <a:avLst>
                    <a:gd name="adj1" fmla="val 50000"/>
                  </a:avLst>
                </a:prstGeom>
                <a:ln w="127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a16="http://schemas.microsoft.com/office/drawing/2014/main" id="{CD915DD9-3F5F-1406-D7D9-09127D5E0EB3}"/>
                  </a:ext>
                </a:extLst>
              </p:cNvPr>
              <p:cNvSpPr txBox="1"/>
              <p:nvPr/>
            </p:nvSpPr>
            <p:spPr>
              <a:xfrm>
                <a:off x="7793303" y="5533605"/>
                <a:ext cx="2475477" cy="707886"/>
              </a:xfrm>
              <a:prstGeom prst="rect">
                <a:avLst/>
              </a:prstGeom>
              <a:noFill/>
            </p:spPr>
            <p:txBody>
              <a:bodyPr wrap="square" rtlCol="0">
                <a:spAutoFit/>
              </a:bodyPr>
              <a:lstStyle/>
              <a:p>
                <a:pPr algn="ctr"/>
                <a:r>
                  <a:rPr lang="en-US" sz="2000" dirty="0"/>
                  <a:t>Multi-Output Classifier</a:t>
                </a:r>
              </a:p>
            </p:txBody>
          </p:sp>
          <p:cxnSp>
            <p:nvCxnSpPr>
              <p:cNvPr id="28" name="Γραμμή σύνδεσης: Καμπύλη 27">
                <a:extLst>
                  <a:ext uri="{FF2B5EF4-FFF2-40B4-BE49-F238E27FC236}">
                    <a16:creationId xmlns:a16="http://schemas.microsoft.com/office/drawing/2014/main" id="{A94D07D5-6A02-92FB-5ABB-F59919B8C824}"/>
                  </a:ext>
                </a:extLst>
              </p:cNvPr>
              <p:cNvCxnSpPr>
                <a:stCxn id="10" idx="3"/>
                <a:endCxn id="4" idx="1"/>
              </p:cNvCxnSpPr>
              <p:nvPr/>
            </p:nvCxnSpPr>
            <p:spPr>
              <a:xfrm>
                <a:off x="4237933" y="2924972"/>
                <a:ext cx="2478398" cy="756028"/>
              </a:xfrm>
              <a:prstGeom prst="curvedConnector3">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3097" name="Βέλος: Δεξιό 3096">
              <a:extLst>
                <a:ext uri="{FF2B5EF4-FFF2-40B4-BE49-F238E27FC236}">
                  <a16:creationId xmlns:a16="http://schemas.microsoft.com/office/drawing/2014/main" id="{30ABC5C9-B6BF-F7E9-72C7-375B76358F51}"/>
                </a:ext>
              </a:extLst>
            </p:cNvPr>
            <p:cNvSpPr/>
            <p:nvPr/>
          </p:nvSpPr>
          <p:spPr>
            <a:xfrm rot="20275448">
              <a:off x="8405750" y="3083929"/>
              <a:ext cx="86507" cy="146678"/>
            </a:xfrm>
            <a:custGeom>
              <a:avLst/>
              <a:gdLst>
                <a:gd name="connsiteX0" fmla="*/ 0 w 542047"/>
                <a:gd name="connsiteY0" fmla="*/ 55141 h 220564"/>
                <a:gd name="connsiteX1" fmla="*/ 431765 w 542047"/>
                <a:gd name="connsiteY1" fmla="*/ 55141 h 220564"/>
                <a:gd name="connsiteX2" fmla="*/ 431765 w 542047"/>
                <a:gd name="connsiteY2" fmla="*/ 0 h 220564"/>
                <a:gd name="connsiteX3" fmla="*/ 542047 w 542047"/>
                <a:gd name="connsiteY3" fmla="*/ 110282 h 220564"/>
                <a:gd name="connsiteX4" fmla="*/ 431765 w 542047"/>
                <a:gd name="connsiteY4" fmla="*/ 220564 h 220564"/>
                <a:gd name="connsiteX5" fmla="*/ 431765 w 542047"/>
                <a:gd name="connsiteY5" fmla="*/ 165423 h 220564"/>
                <a:gd name="connsiteX6" fmla="*/ 0 w 542047"/>
                <a:gd name="connsiteY6" fmla="*/ 165423 h 220564"/>
                <a:gd name="connsiteX7" fmla="*/ 0 w 542047"/>
                <a:gd name="connsiteY7" fmla="*/ 55141 h 220564"/>
                <a:gd name="connsiteX0" fmla="*/ 0 w 542047"/>
                <a:gd name="connsiteY0" fmla="*/ 55141 h 220564"/>
                <a:gd name="connsiteX1" fmla="*/ 431765 w 542047"/>
                <a:gd name="connsiteY1" fmla="*/ 55141 h 220564"/>
                <a:gd name="connsiteX2" fmla="*/ 431765 w 542047"/>
                <a:gd name="connsiteY2" fmla="*/ 0 h 220564"/>
                <a:gd name="connsiteX3" fmla="*/ 542047 w 542047"/>
                <a:gd name="connsiteY3" fmla="*/ 110282 h 220564"/>
                <a:gd name="connsiteX4" fmla="*/ 431765 w 542047"/>
                <a:gd name="connsiteY4" fmla="*/ 220564 h 220564"/>
                <a:gd name="connsiteX5" fmla="*/ 431765 w 542047"/>
                <a:gd name="connsiteY5" fmla="*/ 165423 h 220564"/>
                <a:gd name="connsiteX6" fmla="*/ 0 w 542047"/>
                <a:gd name="connsiteY6" fmla="*/ 55141 h 220564"/>
                <a:gd name="connsiteX0" fmla="*/ 0 w 110282"/>
                <a:gd name="connsiteY0" fmla="*/ 165423 h 220564"/>
                <a:gd name="connsiteX1" fmla="*/ 0 w 110282"/>
                <a:gd name="connsiteY1" fmla="*/ 55141 h 220564"/>
                <a:gd name="connsiteX2" fmla="*/ 0 w 110282"/>
                <a:gd name="connsiteY2" fmla="*/ 0 h 220564"/>
                <a:gd name="connsiteX3" fmla="*/ 110282 w 110282"/>
                <a:gd name="connsiteY3" fmla="*/ 110282 h 220564"/>
                <a:gd name="connsiteX4" fmla="*/ 0 w 110282"/>
                <a:gd name="connsiteY4" fmla="*/ 220564 h 220564"/>
                <a:gd name="connsiteX5" fmla="*/ 0 w 110282"/>
                <a:gd name="connsiteY5" fmla="*/ 165423 h 22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282" h="220564">
                  <a:moveTo>
                    <a:pt x="0" y="165423"/>
                  </a:moveTo>
                  <a:lnTo>
                    <a:pt x="0" y="55141"/>
                  </a:lnTo>
                  <a:lnTo>
                    <a:pt x="0" y="0"/>
                  </a:lnTo>
                  <a:lnTo>
                    <a:pt x="110282" y="110282"/>
                  </a:lnTo>
                  <a:lnTo>
                    <a:pt x="0" y="220564"/>
                  </a:lnTo>
                  <a:lnTo>
                    <a:pt x="0" y="165423"/>
                  </a:lnTo>
                  <a:close/>
                </a:path>
              </a:pathLst>
            </a:custGeom>
          </p:spPr>
          <p:style>
            <a:lnRef idx="0">
              <a:schemeClr val="dk1"/>
            </a:lnRef>
            <a:fillRef idx="3">
              <a:schemeClr val="dk1"/>
            </a:fillRef>
            <a:effectRef idx="3">
              <a:schemeClr val="dk1"/>
            </a:effectRef>
            <a:fontRef idx="minor">
              <a:schemeClr val="lt1"/>
            </a:fontRef>
          </p:style>
          <p:txBody>
            <a:bodyPr rtlCol="0" anchor="ctr"/>
            <a:lstStyle/>
            <a:p>
              <a:pPr algn="ctr"/>
              <a:endParaRPr lang="el-GR"/>
            </a:p>
          </p:txBody>
        </p:sp>
        <p:sp>
          <p:nvSpPr>
            <p:cNvPr id="3098" name="Βέλος: Δεξιό 3096">
              <a:extLst>
                <a:ext uri="{FF2B5EF4-FFF2-40B4-BE49-F238E27FC236}">
                  <a16:creationId xmlns:a16="http://schemas.microsoft.com/office/drawing/2014/main" id="{DEF8C4A1-752F-A76A-AF56-F2230139D02B}"/>
                </a:ext>
              </a:extLst>
            </p:cNvPr>
            <p:cNvSpPr/>
            <p:nvPr/>
          </p:nvSpPr>
          <p:spPr>
            <a:xfrm rot="21090294">
              <a:off x="8469295" y="3337247"/>
              <a:ext cx="86507" cy="146678"/>
            </a:xfrm>
            <a:custGeom>
              <a:avLst/>
              <a:gdLst>
                <a:gd name="connsiteX0" fmla="*/ 0 w 542047"/>
                <a:gd name="connsiteY0" fmla="*/ 55141 h 220564"/>
                <a:gd name="connsiteX1" fmla="*/ 431765 w 542047"/>
                <a:gd name="connsiteY1" fmla="*/ 55141 h 220564"/>
                <a:gd name="connsiteX2" fmla="*/ 431765 w 542047"/>
                <a:gd name="connsiteY2" fmla="*/ 0 h 220564"/>
                <a:gd name="connsiteX3" fmla="*/ 542047 w 542047"/>
                <a:gd name="connsiteY3" fmla="*/ 110282 h 220564"/>
                <a:gd name="connsiteX4" fmla="*/ 431765 w 542047"/>
                <a:gd name="connsiteY4" fmla="*/ 220564 h 220564"/>
                <a:gd name="connsiteX5" fmla="*/ 431765 w 542047"/>
                <a:gd name="connsiteY5" fmla="*/ 165423 h 220564"/>
                <a:gd name="connsiteX6" fmla="*/ 0 w 542047"/>
                <a:gd name="connsiteY6" fmla="*/ 165423 h 220564"/>
                <a:gd name="connsiteX7" fmla="*/ 0 w 542047"/>
                <a:gd name="connsiteY7" fmla="*/ 55141 h 220564"/>
                <a:gd name="connsiteX0" fmla="*/ 0 w 542047"/>
                <a:gd name="connsiteY0" fmla="*/ 55141 h 220564"/>
                <a:gd name="connsiteX1" fmla="*/ 431765 w 542047"/>
                <a:gd name="connsiteY1" fmla="*/ 55141 h 220564"/>
                <a:gd name="connsiteX2" fmla="*/ 431765 w 542047"/>
                <a:gd name="connsiteY2" fmla="*/ 0 h 220564"/>
                <a:gd name="connsiteX3" fmla="*/ 542047 w 542047"/>
                <a:gd name="connsiteY3" fmla="*/ 110282 h 220564"/>
                <a:gd name="connsiteX4" fmla="*/ 431765 w 542047"/>
                <a:gd name="connsiteY4" fmla="*/ 220564 h 220564"/>
                <a:gd name="connsiteX5" fmla="*/ 431765 w 542047"/>
                <a:gd name="connsiteY5" fmla="*/ 165423 h 220564"/>
                <a:gd name="connsiteX6" fmla="*/ 0 w 542047"/>
                <a:gd name="connsiteY6" fmla="*/ 55141 h 220564"/>
                <a:gd name="connsiteX0" fmla="*/ 0 w 110282"/>
                <a:gd name="connsiteY0" fmla="*/ 165423 h 220564"/>
                <a:gd name="connsiteX1" fmla="*/ 0 w 110282"/>
                <a:gd name="connsiteY1" fmla="*/ 55141 h 220564"/>
                <a:gd name="connsiteX2" fmla="*/ 0 w 110282"/>
                <a:gd name="connsiteY2" fmla="*/ 0 h 220564"/>
                <a:gd name="connsiteX3" fmla="*/ 110282 w 110282"/>
                <a:gd name="connsiteY3" fmla="*/ 110282 h 220564"/>
                <a:gd name="connsiteX4" fmla="*/ 0 w 110282"/>
                <a:gd name="connsiteY4" fmla="*/ 220564 h 220564"/>
                <a:gd name="connsiteX5" fmla="*/ 0 w 110282"/>
                <a:gd name="connsiteY5" fmla="*/ 165423 h 22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282" h="220564">
                  <a:moveTo>
                    <a:pt x="0" y="165423"/>
                  </a:moveTo>
                  <a:lnTo>
                    <a:pt x="0" y="55141"/>
                  </a:lnTo>
                  <a:lnTo>
                    <a:pt x="0" y="0"/>
                  </a:lnTo>
                  <a:lnTo>
                    <a:pt x="110282" y="110282"/>
                  </a:lnTo>
                  <a:lnTo>
                    <a:pt x="0" y="220564"/>
                  </a:lnTo>
                  <a:lnTo>
                    <a:pt x="0" y="165423"/>
                  </a:lnTo>
                  <a:close/>
                </a:path>
              </a:pathLst>
            </a:custGeom>
          </p:spPr>
          <p:style>
            <a:lnRef idx="0">
              <a:schemeClr val="dk1"/>
            </a:lnRef>
            <a:fillRef idx="3">
              <a:schemeClr val="dk1"/>
            </a:fillRef>
            <a:effectRef idx="3">
              <a:schemeClr val="dk1"/>
            </a:effectRef>
            <a:fontRef idx="minor">
              <a:schemeClr val="lt1"/>
            </a:fontRef>
          </p:style>
          <p:txBody>
            <a:bodyPr rtlCol="0" anchor="ctr"/>
            <a:lstStyle/>
            <a:p>
              <a:pPr algn="ctr"/>
              <a:endParaRPr lang="el-GR"/>
            </a:p>
          </p:txBody>
        </p:sp>
        <p:sp>
          <p:nvSpPr>
            <p:cNvPr id="3099" name="Βέλος: Δεξιό 3096">
              <a:extLst>
                <a:ext uri="{FF2B5EF4-FFF2-40B4-BE49-F238E27FC236}">
                  <a16:creationId xmlns:a16="http://schemas.microsoft.com/office/drawing/2014/main" id="{7C3F3291-4795-F5B4-4168-2A39EBD2087B}"/>
                </a:ext>
              </a:extLst>
            </p:cNvPr>
            <p:cNvSpPr/>
            <p:nvPr/>
          </p:nvSpPr>
          <p:spPr>
            <a:xfrm rot="330680">
              <a:off x="8474887" y="3619853"/>
              <a:ext cx="86507" cy="146678"/>
            </a:xfrm>
            <a:custGeom>
              <a:avLst/>
              <a:gdLst>
                <a:gd name="connsiteX0" fmla="*/ 0 w 542047"/>
                <a:gd name="connsiteY0" fmla="*/ 55141 h 220564"/>
                <a:gd name="connsiteX1" fmla="*/ 431765 w 542047"/>
                <a:gd name="connsiteY1" fmla="*/ 55141 h 220564"/>
                <a:gd name="connsiteX2" fmla="*/ 431765 w 542047"/>
                <a:gd name="connsiteY2" fmla="*/ 0 h 220564"/>
                <a:gd name="connsiteX3" fmla="*/ 542047 w 542047"/>
                <a:gd name="connsiteY3" fmla="*/ 110282 h 220564"/>
                <a:gd name="connsiteX4" fmla="*/ 431765 w 542047"/>
                <a:gd name="connsiteY4" fmla="*/ 220564 h 220564"/>
                <a:gd name="connsiteX5" fmla="*/ 431765 w 542047"/>
                <a:gd name="connsiteY5" fmla="*/ 165423 h 220564"/>
                <a:gd name="connsiteX6" fmla="*/ 0 w 542047"/>
                <a:gd name="connsiteY6" fmla="*/ 165423 h 220564"/>
                <a:gd name="connsiteX7" fmla="*/ 0 w 542047"/>
                <a:gd name="connsiteY7" fmla="*/ 55141 h 220564"/>
                <a:gd name="connsiteX0" fmla="*/ 0 w 542047"/>
                <a:gd name="connsiteY0" fmla="*/ 55141 h 220564"/>
                <a:gd name="connsiteX1" fmla="*/ 431765 w 542047"/>
                <a:gd name="connsiteY1" fmla="*/ 55141 h 220564"/>
                <a:gd name="connsiteX2" fmla="*/ 431765 w 542047"/>
                <a:gd name="connsiteY2" fmla="*/ 0 h 220564"/>
                <a:gd name="connsiteX3" fmla="*/ 542047 w 542047"/>
                <a:gd name="connsiteY3" fmla="*/ 110282 h 220564"/>
                <a:gd name="connsiteX4" fmla="*/ 431765 w 542047"/>
                <a:gd name="connsiteY4" fmla="*/ 220564 h 220564"/>
                <a:gd name="connsiteX5" fmla="*/ 431765 w 542047"/>
                <a:gd name="connsiteY5" fmla="*/ 165423 h 220564"/>
                <a:gd name="connsiteX6" fmla="*/ 0 w 542047"/>
                <a:gd name="connsiteY6" fmla="*/ 55141 h 220564"/>
                <a:gd name="connsiteX0" fmla="*/ 0 w 110282"/>
                <a:gd name="connsiteY0" fmla="*/ 165423 h 220564"/>
                <a:gd name="connsiteX1" fmla="*/ 0 w 110282"/>
                <a:gd name="connsiteY1" fmla="*/ 55141 h 220564"/>
                <a:gd name="connsiteX2" fmla="*/ 0 w 110282"/>
                <a:gd name="connsiteY2" fmla="*/ 0 h 220564"/>
                <a:gd name="connsiteX3" fmla="*/ 110282 w 110282"/>
                <a:gd name="connsiteY3" fmla="*/ 110282 h 220564"/>
                <a:gd name="connsiteX4" fmla="*/ 0 w 110282"/>
                <a:gd name="connsiteY4" fmla="*/ 220564 h 220564"/>
                <a:gd name="connsiteX5" fmla="*/ 0 w 110282"/>
                <a:gd name="connsiteY5" fmla="*/ 165423 h 22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282" h="220564">
                  <a:moveTo>
                    <a:pt x="0" y="165423"/>
                  </a:moveTo>
                  <a:lnTo>
                    <a:pt x="0" y="55141"/>
                  </a:lnTo>
                  <a:lnTo>
                    <a:pt x="0" y="0"/>
                  </a:lnTo>
                  <a:lnTo>
                    <a:pt x="110282" y="110282"/>
                  </a:lnTo>
                  <a:lnTo>
                    <a:pt x="0" y="220564"/>
                  </a:lnTo>
                  <a:lnTo>
                    <a:pt x="0" y="165423"/>
                  </a:lnTo>
                  <a:close/>
                </a:path>
              </a:pathLst>
            </a:custGeom>
          </p:spPr>
          <p:style>
            <a:lnRef idx="0">
              <a:schemeClr val="dk1"/>
            </a:lnRef>
            <a:fillRef idx="3">
              <a:schemeClr val="dk1"/>
            </a:fillRef>
            <a:effectRef idx="3">
              <a:schemeClr val="dk1"/>
            </a:effectRef>
            <a:fontRef idx="minor">
              <a:schemeClr val="lt1"/>
            </a:fontRef>
          </p:style>
          <p:txBody>
            <a:bodyPr rtlCol="0" anchor="ctr"/>
            <a:lstStyle/>
            <a:p>
              <a:pPr algn="ctr"/>
              <a:endParaRPr lang="el-GR"/>
            </a:p>
          </p:txBody>
        </p:sp>
      </p:grpSp>
    </p:spTree>
    <p:extLst>
      <p:ext uri="{BB962C8B-B14F-4D97-AF65-F5344CB8AC3E}">
        <p14:creationId xmlns:p14="http://schemas.microsoft.com/office/powerpoint/2010/main" val="1835754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grating an Sklearn model training Pipeline to Tensorflow Keras. | by  Fernando Nieuwveldt | MLearning.ai | Medium">
            <a:extLst>
              <a:ext uri="{FF2B5EF4-FFF2-40B4-BE49-F238E27FC236}">
                <a16:creationId xmlns:a16="http://schemas.microsoft.com/office/drawing/2014/main" id="{1DCF2689-BD47-2114-FEDD-B43F53D9A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94"/>
            <a:ext cx="12192000" cy="689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227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9A2BFFDE-EDEB-04DE-BB46-721E1BA19C35}"/>
              </a:ext>
            </a:extLst>
          </p:cNvPr>
          <p:cNvSpPr>
            <a:spLocks noGrp="1"/>
          </p:cNvSpPr>
          <p:nvPr>
            <p:ph type="body" sz="quarter" idx="10"/>
          </p:nvPr>
        </p:nvSpPr>
        <p:spPr/>
        <p:txBody>
          <a:bodyPr/>
          <a:lstStyle/>
          <a:p>
            <a:r>
              <a:rPr lang="en-US" dirty="0"/>
              <a:t>CNN Models: Challenges</a:t>
            </a:r>
            <a:endParaRPr lang="el-GR" dirty="0"/>
          </a:p>
        </p:txBody>
      </p:sp>
      <p:pic>
        <p:nvPicPr>
          <p:cNvPr id="4122" name="Picture 26" descr="GitHub - microsoft/tensorflow-directml-plugin: DirectML PluggableDevice  plugin for TensorFlow 2">
            <a:extLst>
              <a:ext uri="{FF2B5EF4-FFF2-40B4-BE49-F238E27FC236}">
                <a16:creationId xmlns:a16="http://schemas.microsoft.com/office/drawing/2014/main" id="{0C72A1A2-EFD8-460A-17B5-C2BEFEA357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9109" y="1570331"/>
            <a:ext cx="4489405" cy="2244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24" name="Picture 28" descr="Anaconda Logo PNG Vector (PDF) Free Download">
            <a:extLst>
              <a:ext uri="{FF2B5EF4-FFF2-40B4-BE49-F238E27FC236}">
                <a16:creationId xmlns:a16="http://schemas.microsoft.com/office/drawing/2014/main" id="{F21662C8-055A-8569-0ED7-4A05D2A05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05" y="4720541"/>
            <a:ext cx="2857500" cy="1543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7" name="Ομάδα 16">
            <a:extLst>
              <a:ext uri="{FF2B5EF4-FFF2-40B4-BE49-F238E27FC236}">
                <a16:creationId xmlns:a16="http://schemas.microsoft.com/office/drawing/2014/main" id="{CD5D9151-2F34-835C-1340-CA70612DB0DC}"/>
              </a:ext>
            </a:extLst>
          </p:cNvPr>
          <p:cNvGrpSpPr/>
          <p:nvPr/>
        </p:nvGrpSpPr>
        <p:grpSpPr>
          <a:xfrm>
            <a:off x="363486" y="1584796"/>
            <a:ext cx="5786598" cy="2180784"/>
            <a:chOff x="323529" y="1683292"/>
            <a:chExt cx="5786598" cy="2180784"/>
          </a:xfrm>
        </p:grpSpPr>
        <p:grpSp>
          <p:nvGrpSpPr>
            <p:cNvPr id="11" name="Ομάδα 10">
              <a:extLst>
                <a:ext uri="{FF2B5EF4-FFF2-40B4-BE49-F238E27FC236}">
                  <a16:creationId xmlns:a16="http://schemas.microsoft.com/office/drawing/2014/main" id="{F7275E11-3B66-5C20-E772-D129A732669C}"/>
                </a:ext>
              </a:extLst>
            </p:cNvPr>
            <p:cNvGrpSpPr/>
            <p:nvPr/>
          </p:nvGrpSpPr>
          <p:grpSpPr>
            <a:xfrm>
              <a:off x="323529" y="1683292"/>
              <a:ext cx="2810830" cy="2180784"/>
              <a:chOff x="554162" y="1484626"/>
              <a:chExt cx="2810830" cy="2180784"/>
            </a:xfrm>
          </p:grpSpPr>
          <p:pic>
            <p:nvPicPr>
              <p:cNvPr id="4102" name="Picture 6" descr="No Icon PNG Images, Vectors Free Download - Pngtree">
                <a:extLst>
                  <a:ext uri="{FF2B5EF4-FFF2-40B4-BE49-F238E27FC236}">
                    <a16:creationId xmlns:a16="http://schemas.microsoft.com/office/drawing/2014/main" id="{75FAC022-DF9B-F732-4E4C-9559F23974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81" t="9398" r="11587" b="11970"/>
              <a:stretch/>
            </p:blipFill>
            <p:spPr bwMode="auto">
              <a:xfrm>
                <a:off x="554162" y="1873910"/>
                <a:ext cx="1437207" cy="14372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0" name="Ομάδα 9">
                <a:extLst>
                  <a:ext uri="{FF2B5EF4-FFF2-40B4-BE49-F238E27FC236}">
                    <a16:creationId xmlns:a16="http://schemas.microsoft.com/office/drawing/2014/main" id="{BAD3286C-CF92-DF15-9399-97ACD67C2A79}"/>
                  </a:ext>
                </a:extLst>
              </p:cNvPr>
              <p:cNvGrpSpPr/>
              <p:nvPr/>
            </p:nvGrpSpPr>
            <p:grpSpPr>
              <a:xfrm>
                <a:off x="2064760" y="1484626"/>
                <a:ext cx="1300232" cy="2180784"/>
                <a:chOff x="1930648" y="1211707"/>
                <a:chExt cx="1300232" cy="2180784"/>
              </a:xfrm>
            </p:grpSpPr>
            <p:pic>
              <p:nvPicPr>
                <p:cNvPr id="4104" name="Picture 8" descr="Party Basic Rounded Flat icon">
                  <a:extLst>
                    <a:ext uri="{FF2B5EF4-FFF2-40B4-BE49-F238E27FC236}">
                      <a16:creationId xmlns:a16="http://schemas.microsoft.com/office/drawing/2014/main" id="{238D3C0A-4A9D-BA66-D423-9139352C48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40376" y="2319595"/>
                  <a:ext cx="1072896" cy="10728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18" name="Picture 22" descr="Nvidia icon PNG and SVG Vector Free Download">
                  <a:extLst>
                    <a:ext uri="{FF2B5EF4-FFF2-40B4-BE49-F238E27FC236}">
                      <a16:creationId xmlns:a16="http://schemas.microsoft.com/office/drawing/2014/main" id="{439809A4-0769-7655-3FAB-B0DC6C029B2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0648" y="1211707"/>
                  <a:ext cx="1300232" cy="959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pic>
          <p:nvPicPr>
            <p:cNvPr id="4120" name="Picture 24" descr="Cpu - Free technology icons">
              <a:extLst>
                <a:ext uri="{FF2B5EF4-FFF2-40B4-BE49-F238E27FC236}">
                  <a16:creationId xmlns:a16="http://schemas.microsoft.com/office/drawing/2014/main" id="{042AD2ED-D2E2-FC80-AF79-98883A8BE7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00199" y="1936215"/>
              <a:ext cx="1709928" cy="17099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Βέλος: Δεξιό 15">
              <a:extLst>
                <a:ext uri="{FF2B5EF4-FFF2-40B4-BE49-F238E27FC236}">
                  <a16:creationId xmlns:a16="http://schemas.microsoft.com/office/drawing/2014/main" id="{B44B6DD6-ED2B-3108-974A-4A69BDB93AF3}"/>
                </a:ext>
              </a:extLst>
            </p:cNvPr>
            <p:cNvSpPr/>
            <p:nvPr/>
          </p:nvSpPr>
          <p:spPr>
            <a:xfrm>
              <a:off x="3317478" y="2571723"/>
              <a:ext cx="894595" cy="438912"/>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dk1"/>
            </a:lnRef>
            <a:fillRef idx="3">
              <a:schemeClr val="dk1"/>
            </a:fillRef>
            <a:effectRef idx="3">
              <a:schemeClr val="dk1"/>
            </a:effectRef>
            <a:fontRef idx="minor">
              <a:schemeClr val="lt1"/>
            </a:fontRef>
          </p:style>
          <p:txBody>
            <a:bodyPr rtlCol="0" anchor="ctr"/>
            <a:lstStyle/>
            <a:p>
              <a:pPr algn="ctr"/>
              <a:endParaRPr lang="el-GR"/>
            </a:p>
          </p:txBody>
        </p:sp>
      </p:grpSp>
      <p:pic>
        <p:nvPicPr>
          <p:cNvPr id="4126" name="Picture 30" descr="Building Tensorflow from source. Step by step guide. | by Andrey Glushkov |  Analytics Vidhya | Medium">
            <a:extLst>
              <a:ext uri="{FF2B5EF4-FFF2-40B4-BE49-F238E27FC236}">
                <a16:creationId xmlns:a16="http://schemas.microsoft.com/office/drawing/2014/main" id="{D0F991CE-EE09-07DF-AC35-F03165A6806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0593" t="17084" r="7699" b="22287"/>
          <a:stretch/>
        </p:blipFill>
        <p:spPr bwMode="auto">
          <a:xfrm>
            <a:off x="3807695" y="4715504"/>
            <a:ext cx="4262321" cy="15430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8" name="Ομάδα 17">
            <a:extLst>
              <a:ext uri="{FF2B5EF4-FFF2-40B4-BE49-F238E27FC236}">
                <a16:creationId xmlns:a16="http://schemas.microsoft.com/office/drawing/2014/main" id="{4207C7E6-6968-FBB7-DAD3-1F8DCC92CD3D}"/>
              </a:ext>
            </a:extLst>
          </p:cNvPr>
          <p:cNvGrpSpPr/>
          <p:nvPr/>
        </p:nvGrpSpPr>
        <p:grpSpPr>
          <a:xfrm>
            <a:off x="8505106" y="4461889"/>
            <a:ext cx="2743200" cy="2050280"/>
            <a:chOff x="8505106" y="4609204"/>
            <a:chExt cx="2743200" cy="2050280"/>
          </a:xfrm>
        </p:grpSpPr>
        <p:pic>
          <p:nvPicPr>
            <p:cNvPr id="4128" name="Picture 32" descr="Google Colab Logo transparent PNG - StickPNG">
              <a:extLst>
                <a:ext uri="{FF2B5EF4-FFF2-40B4-BE49-F238E27FC236}">
                  <a16:creationId xmlns:a16="http://schemas.microsoft.com/office/drawing/2014/main" id="{0B5C0EB1-E389-5E4E-32AE-CC36605702B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8628" t="17168" r="19098" b="18113"/>
            <a:stretch/>
          </p:blipFill>
          <p:spPr bwMode="auto">
            <a:xfrm>
              <a:off x="8505106" y="4609204"/>
              <a:ext cx="2743200" cy="17556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30" name="Picture 34" descr="Pricing | Paperspace">
              <a:extLst>
                <a:ext uri="{FF2B5EF4-FFF2-40B4-BE49-F238E27FC236}">
                  <a16:creationId xmlns:a16="http://schemas.microsoft.com/office/drawing/2014/main" id="{D854FB0E-D2A5-6478-BC63-CE0E751D59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5106" y="5857625"/>
              <a:ext cx="2743200" cy="8018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7604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4B59F20A-F9A9-BEF4-095A-CBBBA46AB72F}"/>
              </a:ext>
            </a:extLst>
          </p:cNvPr>
          <p:cNvSpPr>
            <a:spLocks noGrp="1"/>
          </p:cNvSpPr>
          <p:nvPr>
            <p:ph type="body" sz="quarter" idx="10"/>
          </p:nvPr>
        </p:nvSpPr>
        <p:spPr/>
        <p:txBody>
          <a:bodyPr/>
          <a:lstStyle/>
          <a:p>
            <a:r>
              <a:rPr lang="en-US" sz="5200" dirty="0"/>
              <a:t>CNN Models: Common Configurations</a:t>
            </a:r>
            <a:endParaRPr lang="el-GR" sz="5200" dirty="0"/>
          </a:p>
        </p:txBody>
      </p:sp>
      <p:grpSp>
        <p:nvGrpSpPr>
          <p:cNvPr id="1024" name="Ομάδα 1023">
            <a:extLst>
              <a:ext uri="{FF2B5EF4-FFF2-40B4-BE49-F238E27FC236}">
                <a16:creationId xmlns:a16="http://schemas.microsoft.com/office/drawing/2014/main" id="{7F3F0A72-8683-771D-D7F0-DAA86B5FD6E1}"/>
              </a:ext>
            </a:extLst>
          </p:cNvPr>
          <p:cNvGrpSpPr/>
          <p:nvPr/>
        </p:nvGrpSpPr>
        <p:grpSpPr>
          <a:xfrm>
            <a:off x="323529" y="1527052"/>
            <a:ext cx="11240142" cy="4524436"/>
            <a:chOff x="323529" y="1063756"/>
            <a:chExt cx="11240142" cy="4524436"/>
          </a:xfrm>
        </p:grpSpPr>
        <p:grpSp>
          <p:nvGrpSpPr>
            <p:cNvPr id="5" name="Ομάδα 4">
              <a:extLst>
                <a:ext uri="{FF2B5EF4-FFF2-40B4-BE49-F238E27FC236}">
                  <a16:creationId xmlns:a16="http://schemas.microsoft.com/office/drawing/2014/main" id="{53BE6EED-3133-A971-A6B7-A0FB67718AA5}"/>
                </a:ext>
              </a:extLst>
            </p:cNvPr>
            <p:cNvGrpSpPr/>
            <p:nvPr/>
          </p:nvGrpSpPr>
          <p:grpSpPr>
            <a:xfrm>
              <a:off x="5273040" y="1063756"/>
              <a:ext cx="1645920" cy="1838587"/>
              <a:chOff x="9704941" y="3868481"/>
              <a:chExt cx="1645920" cy="1838587"/>
            </a:xfrm>
          </p:grpSpPr>
          <p:pic>
            <p:nvPicPr>
              <p:cNvPr id="1036" name="Picture 12" descr="What's new in TensorFlow 2.13 and Keras 2.13? — The TensorFlow Blog">
                <a:extLst>
                  <a:ext uri="{FF2B5EF4-FFF2-40B4-BE49-F238E27FC236}">
                    <a16:creationId xmlns:a16="http://schemas.microsoft.com/office/drawing/2014/main" id="{98D2BB6A-EEE7-5235-ED90-0D8CAA8CC6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20" t="7079" r="27434"/>
              <a:stretch/>
            </p:blipFill>
            <p:spPr bwMode="auto">
              <a:xfrm>
                <a:off x="9704941" y="3868481"/>
                <a:ext cx="1645920" cy="17984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9903FAC5-224F-EA5C-B77B-FA7FB2E256EA}"/>
                  </a:ext>
                </a:extLst>
              </p:cNvPr>
              <p:cNvSpPr txBox="1"/>
              <p:nvPr/>
            </p:nvSpPr>
            <p:spPr>
              <a:xfrm>
                <a:off x="9704941" y="5306958"/>
                <a:ext cx="1645920" cy="400110"/>
              </a:xfrm>
              <a:prstGeom prst="rect">
                <a:avLst/>
              </a:prstGeom>
              <a:effectLst>
                <a:reflection blurRad="6350" stA="50000" endA="300" endPos="38500" dist="50800" dir="5400000" sy="-100000" algn="bl" rotWithShape="0"/>
                <a:softEdge rad="127000"/>
              </a:effectLst>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n-US" sz="2000" dirty="0"/>
                  <a:t>Version 2.13</a:t>
                </a:r>
                <a:endParaRPr lang="el-GR" sz="2000" dirty="0"/>
              </a:p>
            </p:txBody>
          </p:sp>
        </p:grpSp>
        <p:grpSp>
          <p:nvGrpSpPr>
            <p:cNvPr id="26" name="Ομάδα 25">
              <a:extLst>
                <a:ext uri="{FF2B5EF4-FFF2-40B4-BE49-F238E27FC236}">
                  <a16:creationId xmlns:a16="http://schemas.microsoft.com/office/drawing/2014/main" id="{B06EA61B-B268-9236-1010-81C511AF2844}"/>
                </a:ext>
              </a:extLst>
            </p:cNvPr>
            <p:cNvGrpSpPr/>
            <p:nvPr/>
          </p:nvGrpSpPr>
          <p:grpSpPr>
            <a:xfrm>
              <a:off x="323529" y="2376000"/>
              <a:ext cx="3426778" cy="3127578"/>
              <a:chOff x="4382611" y="1343599"/>
              <a:chExt cx="3426778" cy="3127578"/>
            </a:xfrm>
          </p:grpSpPr>
          <p:pic>
            <p:nvPicPr>
              <p:cNvPr id="1026" name="Picture 2" descr="Sigmoid Icons - Free SVG &amp; PNG Sigmoid Images - Noun Project">
                <a:extLst>
                  <a:ext uri="{FF2B5EF4-FFF2-40B4-BE49-F238E27FC236}">
                    <a16:creationId xmlns:a16="http://schemas.microsoft.com/office/drawing/2014/main" id="{0AB44C93-B6EE-726F-C6D8-52ECF5E214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17" t="14001" r="12024" b="13600"/>
              <a:stretch/>
            </p:blipFill>
            <p:spPr bwMode="auto">
              <a:xfrm>
                <a:off x="5150060" y="1343599"/>
                <a:ext cx="1891880" cy="179847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Ομάδα 24">
                <a:extLst>
                  <a:ext uri="{FF2B5EF4-FFF2-40B4-BE49-F238E27FC236}">
                    <a16:creationId xmlns:a16="http://schemas.microsoft.com/office/drawing/2014/main" id="{9342B556-FFD4-7A22-1D71-DE43B39F3AED}"/>
                  </a:ext>
                </a:extLst>
              </p:cNvPr>
              <p:cNvGrpSpPr/>
              <p:nvPr/>
            </p:nvGrpSpPr>
            <p:grpSpPr>
              <a:xfrm>
                <a:off x="4382611" y="3421919"/>
                <a:ext cx="3426778" cy="1049258"/>
                <a:chOff x="4382611" y="3420000"/>
                <a:chExt cx="3426778" cy="1049258"/>
              </a:xfrm>
            </p:grpSpPr>
            <p:grpSp>
              <p:nvGrpSpPr>
                <p:cNvPr id="8" name="Ομάδα 7">
                  <a:extLst>
                    <a:ext uri="{FF2B5EF4-FFF2-40B4-BE49-F238E27FC236}">
                      <a16:creationId xmlns:a16="http://schemas.microsoft.com/office/drawing/2014/main" id="{C5411DF2-ACDE-7049-E2FD-8B1821B06B1F}"/>
                    </a:ext>
                  </a:extLst>
                </p:cNvPr>
                <p:cNvGrpSpPr/>
                <p:nvPr/>
              </p:nvGrpSpPr>
              <p:grpSpPr>
                <a:xfrm>
                  <a:off x="6750383" y="3420000"/>
                  <a:ext cx="1059006" cy="1049258"/>
                  <a:chOff x="3684307" y="3098649"/>
                  <a:chExt cx="866378" cy="866378"/>
                </a:xfrm>
              </p:grpSpPr>
              <p:sp>
                <p:nvSpPr>
                  <p:cNvPr id="6" name="Oval 3">
                    <a:extLst>
                      <a:ext uri="{FF2B5EF4-FFF2-40B4-BE49-F238E27FC236}">
                        <a16:creationId xmlns:a16="http://schemas.microsoft.com/office/drawing/2014/main" id="{68D381BB-B7A6-C1B5-F115-89521E5A2661}"/>
                      </a:ext>
                    </a:extLst>
                  </p:cNvPr>
                  <p:cNvSpPr/>
                  <p:nvPr/>
                </p:nvSpPr>
                <p:spPr>
                  <a:xfrm>
                    <a:off x="3684307" y="3098649"/>
                    <a:ext cx="866378" cy="866378"/>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7" name="Picture 4" descr="Season - Free weather icons">
                    <a:extLst>
                      <a:ext uri="{FF2B5EF4-FFF2-40B4-BE49-F238E27FC236}">
                        <a16:creationId xmlns:a16="http://schemas.microsoft.com/office/drawing/2014/main" id="{245A45F2-732F-7DAA-1823-F3862EA061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4587" y="3177020"/>
                    <a:ext cx="697992" cy="6979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Ομάδα 16">
                  <a:extLst>
                    <a:ext uri="{FF2B5EF4-FFF2-40B4-BE49-F238E27FC236}">
                      <a16:creationId xmlns:a16="http://schemas.microsoft.com/office/drawing/2014/main" id="{F27C9EEF-A59A-986C-F05A-3D4B3C800230}"/>
                    </a:ext>
                  </a:extLst>
                </p:cNvPr>
                <p:cNvGrpSpPr/>
                <p:nvPr/>
              </p:nvGrpSpPr>
              <p:grpSpPr>
                <a:xfrm>
                  <a:off x="4382611" y="3420000"/>
                  <a:ext cx="1059006" cy="1049258"/>
                  <a:chOff x="8425752" y="3653438"/>
                  <a:chExt cx="1059006" cy="1049258"/>
                </a:xfrm>
              </p:grpSpPr>
              <p:sp>
                <p:nvSpPr>
                  <p:cNvPr id="16" name="Oval 3">
                    <a:extLst>
                      <a:ext uri="{FF2B5EF4-FFF2-40B4-BE49-F238E27FC236}">
                        <a16:creationId xmlns:a16="http://schemas.microsoft.com/office/drawing/2014/main" id="{06601737-ECCC-7E66-E5F4-9757382ECEDB}"/>
                      </a:ext>
                    </a:extLst>
                  </p:cNvPr>
                  <p:cNvSpPr/>
                  <p:nvPr/>
                </p:nvSpPr>
                <p:spPr>
                  <a:xfrm>
                    <a:off x="8425752" y="3653438"/>
                    <a:ext cx="1059006" cy="1049258"/>
                  </a:xfrm>
                  <a:prstGeom prst="ellipse">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38" name="Picture 14" descr="Gender 3D Color icon">
                    <a:extLst>
                      <a:ext uri="{FF2B5EF4-FFF2-40B4-BE49-F238E27FC236}">
                        <a16:creationId xmlns:a16="http://schemas.microsoft.com/office/drawing/2014/main" id="{30179CC1-6D42-942E-022F-E4D021766DC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819" r="12500"/>
                  <a:stretch/>
                </p:blipFill>
                <p:spPr bwMode="auto">
                  <a:xfrm>
                    <a:off x="8621625" y="3743557"/>
                    <a:ext cx="667260" cy="869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Ομάδα 20">
                  <a:extLst>
                    <a:ext uri="{FF2B5EF4-FFF2-40B4-BE49-F238E27FC236}">
                      <a16:creationId xmlns:a16="http://schemas.microsoft.com/office/drawing/2014/main" id="{CC661C4E-C617-0A95-0437-65DD675E5F84}"/>
                    </a:ext>
                  </a:extLst>
                </p:cNvPr>
                <p:cNvGrpSpPr/>
                <p:nvPr/>
              </p:nvGrpSpPr>
              <p:grpSpPr>
                <a:xfrm>
                  <a:off x="5566497" y="3420000"/>
                  <a:ext cx="1059006" cy="1049258"/>
                  <a:chOff x="9365082" y="4955875"/>
                  <a:chExt cx="1059006" cy="1049258"/>
                </a:xfrm>
              </p:grpSpPr>
              <p:sp>
                <p:nvSpPr>
                  <p:cNvPr id="9" name="Oval 3">
                    <a:extLst>
                      <a:ext uri="{FF2B5EF4-FFF2-40B4-BE49-F238E27FC236}">
                        <a16:creationId xmlns:a16="http://schemas.microsoft.com/office/drawing/2014/main" id="{7CBB3855-12DE-461E-051D-7C61968231AF}"/>
                      </a:ext>
                    </a:extLst>
                  </p:cNvPr>
                  <p:cNvSpPr/>
                  <p:nvPr/>
                </p:nvSpPr>
                <p:spPr>
                  <a:xfrm>
                    <a:off x="9365082" y="4955875"/>
                    <a:ext cx="1059006" cy="1049258"/>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52" name="Picture 28" descr="Clothing - Free weather icons">
                    <a:extLst>
                      <a:ext uri="{FF2B5EF4-FFF2-40B4-BE49-F238E27FC236}">
                        <a16:creationId xmlns:a16="http://schemas.microsoft.com/office/drawing/2014/main" id="{333EC39B-132D-C6F6-A2C5-EDDF15AE2E6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533" b="3571"/>
                  <a:stretch/>
                </p:blipFill>
                <p:spPr bwMode="auto">
                  <a:xfrm>
                    <a:off x="9450602" y="5077912"/>
                    <a:ext cx="857532" cy="805183"/>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7" name="Ομάδα 26">
              <a:extLst>
                <a:ext uri="{FF2B5EF4-FFF2-40B4-BE49-F238E27FC236}">
                  <a16:creationId xmlns:a16="http://schemas.microsoft.com/office/drawing/2014/main" id="{3BEFB639-5D3B-A3C4-A429-AD09909CC3A2}"/>
                </a:ext>
              </a:extLst>
            </p:cNvPr>
            <p:cNvGrpSpPr/>
            <p:nvPr/>
          </p:nvGrpSpPr>
          <p:grpSpPr>
            <a:xfrm>
              <a:off x="8443471" y="2376000"/>
              <a:ext cx="3120200" cy="3118607"/>
              <a:chOff x="8473247" y="1343600"/>
              <a:chExt cx="3120200" cy="3118607"/>
            </a:xfrm>
          </p:grpSpPr>
          <p:pic>
            <p:nvPicPr>
              <p:cNvPr id="1028" name="Picture 4" descr="Sigmoid, Softmax and their derivatives">
                <a:extLst>
                  <a:ext uri="{FF2B5EF4-FFF2-40B4-BE49-F238E27FC236}">
                    <a16:creationId xmlns:a16="http://schemas.microsoft.com/office/drawing/2014/main" id="{F4609627-AC3D-4430-85A8-E8FEC32D7CF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7651" b="6875"/>
              <a:stretch/>
            </p:blipFill>
            <p:spPr bwMode="auto">
              <a:xfrm>
                <a:off x="8473247" y="1343600"/>
                <a:ext cx="3120200" cy="179847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Ομάδα 23">
                <a:extLst>
                  <a:ext uri="{FF2B5EF4-FFF2-40B4-BE49-F238E27FC236}">
                    <a16:creationId xmlns:a16="http://schemas.microsoft.com/office/drawing/2014/main" id="{78F6EB89-C5CE-C46F-2E74-537557EC8D4E}"/>
                  </a:ext>
                </a:extLst>
              </p:cNvPr>
              <p:cNvGrpSpPr/>
              <p:nvPr/>
            </p:nvGrpSpPr>
            <p:grpSpPr>
              <a:xfrm>
                <a:off x="8911901" y="3412949"/>
                <a:ext cx="2242892" cy="1049258"/>
                <a:chOff x="7934269" y="3420000"/>
                <a:chExt cx="2242892" cy="1049258"/>
              </a:xfrm>
            </p:grpSpPr>
            <p:grpSp>
              <p:nvGrpSpPr>
                <p:cNvPr id="20" name="Ομάδα 19">
                  <a:extLst>
                    <a:ext uri="{FF2B5EF4-FFF2-40B4-BE49-F238E27FC236}">
                      <a16:creationId xmlns:a16="http://schemas.microsoft.com/office/drawing/2014/main" id="{2D2EAA4F-589E-DD7E-1FE0-2EDC5C2403AE}"/>
                    </a:ext>
                  </a:extLst>
                </p:cNvPr>
                <p:cNvGrpSpPr/>
                <p:nvPr/>
              </p:nvGrpSpPr>
              <p:grpSpPr>
                <a:xfrm>
                  <a:off x="9118155" y="3420000"/>
                  <a:ext cx="1059006" cy="1049258"/>
                  <a:chOff x="840974" y="1915424"/>
                  <a:chExt cx="1059006" cy="1049258"/>
                </a:xfrm>
              </p:grpSpPr>
              <p:sp>
                <p:nvSpPr>
                  <p:cNvPr id="18" name="Oval 3">
                    <a:extLst>
                      <a:ext uri="{FF2B5EF4-FFF2-40B4-BE49-F238E27FC236}">
                        <a16:creationId xmlns:a16="http://schemas.microsoft.com/office/drawing/2014/main" id="{B9DE7896-2F38-C76A-1E74-C976B3358451}"/>
                      </a:ext>
                    </a:extLst>
                  </p:cNvPr>
                  <p:cNvSpPr/>
                  <p:nvPr/>
                </p:nvSpPr>
                <p:spPr>
                  <a:xfrm>
                    <a:off x="840974" y="1915424"/>
                    <a:ext cx="1059006" cy="1049258"/>
                  </a:xfrm>
                  <a:prstGeom prst="ellipse">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9" name="Ομάδα 18">
                    <a:extLst>
                      <a:ext uri="{FF2B5EF4-FFF2-40B4-BE49-F238E27FC236}">
                        <a16:creationId xmlns:a16="http://schemas.microsoft.com/office/drawing/2014/main" id="{C57B5105-29BF-4CDC-34D0-AABCB5E8D62D}"/>
                      </a:ext>
                    </a:extLst>
                  </p:cNvPr>
                  <p:cNvGrpSpPr/>
                  <p:nvPr/>
                </p:nvGrpSpPr>
                <p:grpSpPr>
                  <a:xfrm>
                    <a:off x="983392" y="2019712"/>
                    <a:ext cx="774170" cy="840681"/>
                    <a:chOff x="2288973" y="1874338"/>
                    <a:chExt cx="1020016" cy="1072896"/>
                  </a:xfrm>
                </p:grpSpPr>
                <p:pic>
                  <p:nvPicPr>
                    <p:cNvPr id="1048" name="Picture 24" descr="Casual Icons - Free SVG &amp; PNG Casual Images - Noun Project">
                      <a:extLst>
                        <a:ext uri="{FF2B5EF4-FFF2-40B4-BE49-F238E27FC236}">
                          <a16:creationId xmlns:a16="http://schemas.microsoft.com/office/drawing/2014/main" id="{63E839F4-9F36-6CDD-8086-22FD8510A9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773" t="11035" r="13599" b="10468"/>
                    <a:stretch/>
                  </p:blipFill>
                  <p:spPr bwMode="auto">
                    <a:xfrm>
                      <a:off x="2288973" y="1874338"/>
                      <a:ext cx="1020016" cy="107289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ormal Icons - Free SVG &amp; PNG Formal Images - Noun Project">
                      <a:extLst>
                        <a:ext uri="{FF2B5EF4-FFF2-40B4-BE49-F238E27FC236}">
                          <a16:creationId xmlns:a16="http://schemas.microsoft.com/office/drawing/2014/main" id="{D5438269-5CAA-86B5-B4F6-3FD39B1C7ACE}"/>
                        </a:ext>
                      </a:extLst>
                    </p:cNvPr>
                    <p:cNvPicPr>
                      <a:picLocks noChangeAspect="1" noChangeArrowheads="1"/>
                    </p:cNvPicPr>
                    <p:nvPr/>
                  </p:nvPicPr>
                  <p:blipFill rotWithShape="1">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l="26187" r="23840"/>
                    <a:stretch/>
                  </p:blipFill>
                  <p:spPr bwMode="auto">
                    <a:xfrm>
                      <a:off x="2288973" y="1938602"/>
                      <a:ext cx="501187" cy="100290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Free Sport Ball Icon - Download in Colored Outline Style">
                      <a:extLst>
                        <a:ext uri="{FF2B5EF4-FFF2-40B4-BE49-F238E27FC236}">
                          <a16:creationId xmlns:a16="http://schemas.microsoft.com/office/drawing/2014/main" id="{3CF3A6BB-E6F9-6C16-898A-DAB82CA8666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212" t="6607" r="2504" b="7244"/>
                    <a:stretch/>
                  </p:blipFill>
                  <p:spPr bwMode="auto">
                    <a:xfrm>
                      <a:off x="2478154" y="2361367"/>
                      <a:ext cx="641653" cy="58013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 name="Ομάδα 22">
                  <a:extLst>
                    <a:ext uri="{FF2B5EF4-FFF2-40B4-BE49-F238E27FC236}">
                      <a16:creationId xmlns:a16="http://schemas.microsoft.com/office/drawing/2014/main" id="{D27BCC8C-CA4A-80CE-6651-DE7AC802E012}"/>
                    </a:ext>
                  </a:extLst>
                </p:cNvPr>
                <p:cNvGrpSpPr/>
                <p:nvPr/>
              </p:nvGrpSpPr>
              <p:grpSpPr>
                <a:xfrm>
                  <a:off x="7934269" y="3420000"/>
                  <a:ext cx="1059006" cy="1049258"/>
                  <a:chOff x="1366676" y="5538798"/>
                  <a:chExt cx="1059006" cy="1049258"/>
                </a:xfrm>
              </p:grpSpPr>
              <p:sp>
                <p:nvSpPr>
                  <p:cNvPr id="22" name="Oval 3">
                    <a:extLst>
                      <a:ext uri="{FF2B5EF4-FFF2-40B4-BE49-F238E27FC236}">
                        <a16:creationId xmlns:a16="http://schemas.microsoft.com/office/drawing/2014/main" id="{DEDCB02A-F348-D1CA-C1CF-77DAEF086863}"/>
                      </a:ext>
                    </a:extLst>
                  </p:cNvPr>
                  <p:cNvSpPr/>
                  <p:nvPr/>
                </p:nvSpPr>
                <p:spPr>
                  <a:xfrm>
                    <a:off x="1366676" y="5538798"/>
                    <a:ext cx="1059006" cy="1049258"/>
                  </a:xfrm>
                  <a:prstGeom prst="ellipse">
                    <a:avLst/>
                  </a:prstGeom>
                  <a:solidFill>
                    <a:schemeClr val="accent1">
                      <a:lumMod val="60000"/>
                      <a:lumOff val="4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56" name="Picture 32">
                    <a:extLst>
                      <a:ext uri="{FF2B5EF4-FFF2-40B4-BE49-F238E27FC236}">
                        <a16:creationId xmlns:a16="http://schemas.microsoft.com/office/drawing/2014/main" id="{F37017D2-E26F-5788-7C44-BE6F80CA591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09013" y="5699491"/>
                    <a:ext cx="774331" cy="72787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1" name="Ομάδα 30">
              <a:extLst>
                <a:ext uri="{FF2B5EF4-FFF2-40B4-BE49-F238E27FC236}">
                  <a16:creationId xmlns:a16="http://schemas.microsoft.com/office/drawing/2014/main" id="{0A15D72A-9BCA-F9D5-F9DE-5A942971ADBC}"/>
                </a:ext>
              </a:extLst>
            </p:cNvPr>
            <p:cNvGrpSpPr/>
            <p:nvPr/>
          </p:nvGrpSpPr>
          <p:grpSpPr>
            <a:xfrm>
              <a:off x="4574710" y="3500686"/>
              <a:ext cx="3132000" cy="2087506"/>
              <a:chOff x="4536000" y="4536000"/>
              <a:chExt cx="3132000" cy="2087506"/>
            </a:xfrm>
          </p:grpSpPr>
          <p:pic>
            <p:nvPicPr>
              <p:cNvPr id="1032" name="Picture 8" descr="Checkpoint Generic Outline Color icon">
                <a:extLst>
                  <a:ext uri="{FF2B5EF4-FFF2-40B4-BE49-F238E27FC236}">
                    <a16:creationId xmlns:a16="http://schemas.microsoft.com/office/drawing/2014/main" id="{41353D9F-D0A2-130D-508D-CB2D99C0717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8000" y="4537175"/>
                <a:ext cx="1440000" cy="144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Ομάδα 2">
                <a:extLst>
                  <a:ext uri="{FF2B5EF4-FFF2-40B4-BE49-F238E27FC236}">
                    <a16:creationId xmlns:a16="http://schemas.microsoft.com/office/drawing/2014/main" id="{CF9695A6-FF6A-26CC-FABC-3B6FC91FDAA6}"/>
                  </a:ext>
                </a:extLst>
              </p:cNvPr>
              <p:cNvGrpSpPr>
                <a:grpSpLocks noChangeAspect="1"/>
              </p:cNvGrpSpPr>
              <p:nvPr/>
            </p:nvGrpSpPr>
            <p:grpSpPr>
              <a:xfrm>
                <a:off x="4536000" y="4536000"/>
                <a:ext cx="1440000" cy="1440000"/>
                <a:chOff x="4632960" y="1343600"/>
                <a:chExt cx="1800000" cy="1936468"/>
              </a:xfrm>
            </p:grpSpPr>
            <p:pic>
              <p:nvPicPr>
                <p:cNvPr id="1030" name="Picture 6" descr="Stop Sign vector icon. Stop sign with hand isolated">
                  <a:extLst>
                    <a:ext uri="{FF2B5EF4-FFF2-40B4-BE49-F238E27FC236}">
                      <a16:creationId xmlns:a16="http://schemas.microsoft.com/office/drawing/2014/main" id="{C7717B9F-4CDD-1C7A-F6B8-D88532F47277}"/>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6305" t="11062" r="25824" b="11687"/>
                <a:stretch/>
              </p:blipFill>
              <p:spPr bwMode="auto">
                <a:xfrm>
                  <a:off x="4632960" y="1343600"/>
                  <a:ext cx="1800000" cy="19364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33F993E-6DFC-1745-0635-BC17C8AD03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37432" y="2484540"/>
                  <a:ext cx="795528" cy="79552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54B059AF-C3BC-84FA-C37B-57DB3FE279BE}"/>
                  </a:ext>
                </a:extLst>
              </p:cNvPr>
              <p:cNvSpPr txBox="1"/>
              <p:nvPr/>
            </p:nvSpPr>
            <p:spPr>
              <a:xfrm>
                <a:off x="4536000" y="5977175"/>
                <a:ext cx="1440000" cy="646331"/>
              </a:xfrm>
              <a:prstGeom prst="rect">
                <a:avLst/>
              </a:prstGeom>
              <a:noFill/>
            </p:spPr>
            <p:txBody>
              <a:bodyPr wrap="square" rtlCol="0">
                <a:spAutoFit/>
              </a:bodyPr>
              <a:lstStyle/>
              <a:p>
                <a:pPr algn="ctr"/>
                <a:r>
                  <a:rPr lang="en-US" b="1" dirty="0"/>
                  <a:t>Early Stopping</a:t>
                </a:r>
                <a:endParaRPr lang="el-GR" b="1" dirty="0"/>
              </a:p>
            </p:txBody>
          </p:sp>
          <p:sp>
            <p:nvSpPr>
              <p:cNvPr id="29" name="TextBox 28">
                <a:extLst>
                  <a:ext uri="{FF2B5EF4-FFF2-40B4-BE49-F238E27FC236}">
                    <a16:creationId xmlns:a16="http://schemas.microsoft.com/office/drawing/2014/main" id="{219A9937-F721-6AD6-2DB6-8FB741488CA6}"/>
                  </a:ext>
                </a:extLst>
              </p:cNvPr>
              <p:cNvSpPr txBox="1"/>
              <p:nvPr/>
            </p:nvSpPr>
            <p:spPr>
              <a:xfrm>
                <a:off x="6228000" y="5977175"/>
                <a:ext cx="1440000" cy="646331"/>
              </a:xfrm>
              <a:prstGeom prst="rect">
                <a:avLst/>
              </a:prstGeom>
              <a:noFill/>
            </p:spPr>
            <p:txBody>
              <a:bodyPr wrap="square" rtlCol="0">
                <a:spAutoFit/>
              </a:bodyPr>
              <a:lstStyle/>
              <a:p>
                <a:pPr algn="ctr"/>
                <a:r>
                  <a:rPr lang="en-US" b="1" dirty="0"/>
                  <a:t>Model Checkpoint</a:t>
                </a:r>
                <a:endParaRPr lang="el-GR" b="1" dirty="0"/>
              </a:p>
            </p:txBody>
          </p:sp>
        </p:grpSp>
      </p:grpSp>
    </p:spTree>
    <p:extLst>
      <p:ext uri="{BB962C8B-B14F-4D97-AF65-F5344CB8AC3E}">
        <p14:creationId xmlns:p14="http://schemas.microsoft.com/office/powerpoint/2010/main" val="1259225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10829EA0-FF7C-570A-7C3E-99F3F9B2D617}"/>
              </a:ext>
            </a:extLst>
          </p:cNvPr>
          <p:cNvSpPr>
            <a:spLocks noGrp="1"/>
          </p:cNvSpPr>
          <p:nvPr>
            <p:ph type="body" sz="quarter" idx="10"/>
          </p:nvPr>
        </p:nvSpPr>
        <p:spPr/>
        <p:txBody>
          <a:bodyPr/>
          <a:lstStyle/>
          <a:p>
            <a:r>
              <a:rPr lang="en-US" dirty="0"/>
              <a:t>CNN Models: Variant #1</a:t>
            </a:r>
            <a:endParaRPr lang="el-GR" dirty="0"/>
          </a:p>
        </p:txBody>
      </p:sp>
      <p:grpSp>
        <p:nvGrpSpPr>
          <p:cNvPr id="2069" name="Ομάδα 2068">
            <a:extLst>
              <a:ext uri="{FF2B5EF4-FFF2-40B4-BE49-F238E27FC236}">
                <a16:creationId xmlns:a16="http://schemas.microsoft.com/office/drawing/2014/main" id="{9BCBBFA3-AC23-F077-2342-5E613C7B73C5}"/>
              </a:ext>
            </a:extLst>
          </p:cNvPr>
          <p:cNvGrpSpPr/>
          <p:nvPr/>
        </p:nvGrpSpPr>
        <p:grpSpPr>
          <a:xfrm>
            <a:off x="1470000" y="1688513"/>
            <a:ext cx="9280254" cy="4576913"/>
            <a:chOff x="323529" y="1941578"/>
            <a:chExt cx="9280254" cy="4576913"/>
          </a:xfrm>
        </p:grpSpPr>
        <p:sp>
          <p:nvSpPr>
            <p:cNvPr id="14" name="Βέλος: Επάνω 13">
              <a:extLst>
                <a:ext uri="{FF2B5EF4-FFF2-40B4-BE49-F238E27FC236}">
                  <a16:creationId xmlns:a16="http://schemas.microsoft.com/office/drawing/2014/main" id="{60B9C672-EF00-AAB7-0E86-306B001A3778}"/>
                </a:ext>
              </a:extLst>
            </p:cNvPr>
            <p:cNvSpPr/>
            <p:nvPr/>
          </p:nvSpPr>
          <p:spPr>
            <a:xfrm>
              <a:off x="1151061" y="4568952"/>
              <a:ext cx="1420368"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chemeClr val="tx1"/>
                  </a:solidFill>
                </a:rPr>
                <a:t>Input Layer [(None,224,224,3)]</a:t>
              </a:r>
              <a:endParaRPr lang="el-GR" sz="1400" dirty="0">
                <a:solidFill>
                  <a:schemeClr val="tx1"/>
                </a:solidFill>
              </a:endParaRPr>
            </a:p>
          </p:txBody>
        </p:sp>
        <p:grpSp>
          <p:nvGrpSpPr>
            <p:cNvPr id="21" name="Ομάδα 20">
              <a:extLst>
                <a:ext uri="{FF2B5EF4-FFF2-40B4-BE49-F238E27FC236}">
                  <a16:creationId xmlns:a16="http://schemas.microsoft.com/office/drawing/2014/main" id="{74952EB6-1F0B-81B8-6B6A-422E96961F5A}"/>
                </a:ext>
              </a:extLst>
            </p:cNvPr>
            <p:cNvGrpSpPr/>
            <p:nvPr/>
          </p:nvGrpSpPr>
          <p:grpSpPr>
            <a:xfrm>
              <a:off x="323529" y="1941578"/>
              <a:ext cx="3075432" cy="2609088"/>
              <a:chOff x="323531" y="1959866"/>
              <a:chExt cx="3075432" cy="2609088"/>
            </a:xfrm>
          </p:grpSpPr>
          <p:grpSp>
            <p:nvGrpSpPr>
              <p:cNvPr id="20" name="Ομάδα 19">
                <a:extLst>
                  <a:ext uri="{FF2B5EF4-FFF2-40B4-BE49-F238E27FC236}">
                    <a16:creationId xmlns:a16="http://schemas.microsoft.com/office/drawing/2014/main" id="{CD5CB9BF-8797-2B3A-4E49-58E0B3B87695}"/>
                  </a:ext>
                </a:extLst>
              </p:cNvPr>
              <p:cNvGrpSpPr/>
              <p:nvPr/>
            </p:nvGrpSpPr>
            <p:grpSpPr>
              <a:xfrm rot="16200000">
                <a:off x="556703" y="1726694"/>
                <a:ext cx="2609088" cy="3075432"/>
                <a:chOff x="2182130" y="1891867"/>
                <a:chExt cx="2609088" cy="3075432"/>
              </a:xfrm>
            </p:grpSpPr>
            <p:pic>
              <p:nvPicPr>
                <p:cNvPr id="2050" name="Picture 2" descr="Layers Icon | Small &amp; Flat Iconpack | paomedia">
                  <a:extLst>
                    <a:ext uri="{FF2B5EF4-FFF2-40B4-BE49-F238E27FC236}">
                      <a16:creationId xmlns:a16="http://schemas.microsoft.com/office/drawing/2014/main" id="{337E9696-F8A5-0733-EC7D-515C8F98D35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483" b="7681"/>
                <a:stretch/>
              </p:blipFill>
              <p:spPr bwMode="auto">
                <a:xfrm rot="5400000">
                  <a:off x="1948958" y="2125039"/>
                  <a:ext cx="3075432" cy="2609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14DA374-5A8C-B0A4-4601-88889508F98F}"/>
                    </a:ext>
                  </a:extLst>
                </p:cNvPr>
                <p:cNvSpPr txBox="1"/>
                <p:nvPr/>
              </p:nvSpPr>
              <p:spPr>
                <a:xfrm rot="3780000" flipH="1">
                  <a:off x="3033632" y="3945563"/>
                  <a:ext cx="1484735" cy="307777"/>
                </a:xfrm>
                <a:prstGeom prst="rect">
                  <a:avLst/>
                </a:prstGeom>
                <a:noFill/>
                <a:ln>
                  <a:noFill/>
                </a:ln>
              </p:spPr>
              <p:txBody>
                <a:bodyPr wrap="square" rtlCol="0">
                  <a:spAutoFit/>
                </a:bodyPr>
                <a:lstStyle/>
                <a:p>
                  <a:pPr algn="ctr"/>
                  <a:r>
                    <a:rPr lang="en-US" sz="1400" dirty="0"/>
                    <a:t>b. (None, 1280)</a:t>
                  </a:r>
                  <a:endParaRPr lang="el-GR" sz="1400" dirty="0"/>
                </a:p>
              </p:txBody>
            </p:sp>
            <p:sp>
              <p:nvSpPr>
                <p:cNvPr id="18" name="TextBox 17">
                  <a:extLst>
                    <a:ext uri="{FF2B5EF4-FFF2-40B4-BE49-F238E27FC236}">
                      <a16:creationId xmlns:a16="http://schemas.microsoft.com/office/drawing/2014/main" id="{7A14B2DC-D06B-C46F-026C-AC8935559211}"/>
                    </a:ext>
                  </a:extLst>
                </p:cNvPr>
                <p:cNvSpPr txBox="1"/>
                <p:nvPr/>
              </p:nvSpPr>
              <p:spPr>
                <a:xfrm rot="7020000" flipH="1">
                  <a:off x="3039886" y="2565508"/>
                  <a:ext cx="1497475" cy="307777"/>
                </a:xfrm>
                <a:prstGeom prst="rect">
                  <a:avLst/>
                </a:prstGeom>
                <a:noFill/>
                <a:ln>
                  <a:noFill/>
                </a:ln>
              </p:spPr>
              <p:txBody>
                <a:bodyPr wrap="square" rtlCol="0">
                  <a:spAutoFit/>
                </a:bodyPr>
                <a:lstStyle/>
                <a:p>
                  <a:pPr algn="ctr"/>
                  <a:r>
                    <a:rPr lang="en-US" sz="1400" dirty="0"/>
                    <a:t>a. (None, 2048)</a:t>
                  </a:r>
                  <a:endParaRPr lang="el-GR" sz="1400" dirty="0"/>
                </a:p>
              </p:txBody>
            </p:sp>
          </p:grpSp>
          <p:pic>
            <p:nvPicPr>
              <p:cNvPr id="2054" name="Picture 6" descr="Frozen Basic Rounded Flat icon">
                <a:extLst>
                  <a:ext uri="{FF2B5EF4-FFF2-40B4-BE49-F238E27FC236}">
                    <a16:creationId xmlns:a16="http://schemas.microsoft.com/office/drawing/2014/main" id="{D097AD3A-9565-9962-3008-8EA34AD7DF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2296" y="2072887"/>
                <a:ext cx="805612" cy="805612"/>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Βέλος: Επάνω 21">
              <a:extLst>
                <a:ext uri="{FF2B5EF4-FFF2-40B4-BE49-F238E27FC236}">
                  <a16:creationId xmlns:a16="http://schemas.microsoft.com/office/drawing/2014/main" id="{208BBF3C-12E7-5A46-D43E-33B994616CB4}"/>
                </a:ext>
              </a:extLst>
            </p:cNvPr>
            <p:cNvSpPr/>
            <p:nvPr/>
          </p:nvSpPr>
          <p:spPr>
            <a:xfrm rot="5400000">
              <a:off x="3754081" y="2286593"/>
              <a:ext cx="1420368"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Flatten Layer a.(None,2048) b.(None,1280)</a:t>
              </a:r>
              <a:endParaRPr lang="el-GR" sz="1400" dirty="0">
                <a:solidFill>
                  <a:schemeClr val="tx1"/>
                </a:solidFill>
              </a:endParaRPr>
            </a:p>
          </p:txBody>
        </p:sp>
        <p:grpSp>
          <p:nvGrpSpPr>
            <p:cNvPr id="2055" name="Ομάδα 2054">
              <a:extLst>
                <a:ext uri="{FF2B5EF4-FFF2-40B4-BE49-F238E27FC236}">
                  <a16:creationId xmlns:a16="http://schemas.microsoft.com/office/drawing/2014/main" id="{341C2256-D5BE-EEFA-800F-7A443820EF3C}"/>
                </a:ext>
              </a:extLst>
            </p:cNvPr>
            <p:cNvGrpSpPr/>
            <p:nvPr/>
          </p:nvGrpSpPr>
          <p:grpSpPr>
            <a:xfrm>
              <a:off x="6081769" y="1941578"/>
              <a:ext cx="1420370" cy="2713442"/>
              <a:chOff x="9072403" y="1966153"/>
              <a:chExt cx="1949541" cy="2713442"/>
            </a:xfrm>
          </p:grpSpPr>
          <p:sp>
            <p:nvSpPr>
              <p:cNvPr id="31" name="Βέλος: Επάνω 30">
                <a:extLst>
                  <a:ext uri="{FF2B5EF4-FFF2-40B4-BE49-F238E27FC236}">
                    <a16:creationId xmlns:a16="http://schemas.microsoft.com/office/drawing/2014/main" id="{5FDC32E2-5AA8-0865-0CE3-E43010676E65}"/>
                  </a:ext>
                </a:extLst>
              </p:cNvPr>
              <p:cNvSpPr/>
              <p:nvPr/>
            </p:nvSpPr>
            <p:spPr>
              <a:xfrm rot="5400000">
                <a:off x="9777174" y="1261383"/>
                <a:ext cx="540000"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48" name="Βέλος: Επάνω 2047">
                <a:extLst>
                  <a:ext uri="{FF2B5EF4-FFF2-40B4-BE49-F238E27FC236}">
                    <a16:creationId xmlns:a16="http://schemas.microsoft.com/office/drawing/2014/main" id="{E35DF42C-F6C4-6963-7517-B4BBB0F144EA}"/>
                  </a:ext>
                </a:extLst>
              </p:cNvPr>
              <p:cNvSpPr/>
              <p:nvPr/>
            </p:nvSpPr>
            <p:spPr>
              <a:xfrm rot="5400000">
                <a:off x="9777173" y="1814825"/>
                <a:ext cx="540000"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14 fc, </a:t>
                </a:r>
                <a:r>
                  <a:rPr lang="en-US" sz="1400" dirty="0" err="1">
                    <a:solidFill>
                      <a:schemeClr val="tx1"/>
                    </a:solidFill>
                  </a:rPr>
                  <a:t>softmax</a:t>
                </a:r>
                <a:endParaRPr lang="el-GR" sz="1400" dirty="0">
                  <a:solidFill>
                    <a:schemeClr val="tx1"/>
                  </a:solidFill>
                </a:endParaRPr>
              </a:p>
            </p:txBody>
          </p:sp>
          <p:sp>
            <p:nvSpPr>
              <p:cNvPr id="2049" name="Βέλος: Επάνω 2048">
                <a:extLst>
                  <a:ext uri="{FF2B5EF4-FFF2-40B4-BE49-F238E27FC236}">
                    <a16:creationId xmlns:a16="http://schemas.microsoft.com/office/drawing/2014/main" id="{9239268B-53AC-D420-5C17-D57B6C0C8E08}"/>
                  </a:ext>
                </a:extLst>
              </p:cNvPr>
              <p:cNvSpPr/>
              <p:nvPr/>
            </p:nvSpPr>
            <p:spPr>
              <a:xfrm rot="5400000">
                <a:off x="9777174" y="235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51" name="Βέλος: Επάνω 2050">
                <a:extLst>
                  <a:ext uri="{FF2B5EF4-FFF2-40B4-BE49-F238E27FC236}">
                    <a16:creationId xmlns:a16="http://schemas.microsoft.com/office/drawing/2014/main" id="{090C7555-237D-EFD8-8549-D962EAD393EE}"/>
                  </a:ext>
                </a:extLst>
              </p:cNvPr>
              <p:cNvSpPr/>
              <p:nvPr/>
            </p:nvSpPr>
            <p:spPr>
              <a:xfrm rot="5400000">
                <a:off x="9777174" y="289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53" name="Βέλος: Επάνω 2052">
                <a:extLst>
                  <a:ext uri="{FF2B5EF4-FFF2-40B4-BE49-F238E27FC236}">
                    <a16:creationId xmlns:a16="http://schemas.microsoft.com/office/drawing/2014/main" id="{78EBFC11-5AF5-419A-D54F-FE0738FA764A}"/>
                  </a:ext>
                </a:extLst>
              </p:cNvPr>
              <p:cNvSpPr/>
              <p:nvPr/>
            </p:nvSpPr>
            <p:spPr>
              <a:xfrm rot="5400000">
                <a:off x="9777174" y="343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3 fc, </a:t>
                </a:r>
                <a:r>
                  <a:rPr lang="en-US" sz="1400" dirty="0" err="1">
                    <a:solidFill>
                      <a:schemeClr val="tx1"/>
                    </a:solidFill>
                  </a:rPr>
                  <a:t>softmax</a:t>
                </a:r>
                <a:endParaRPr lang="el-GR" sz="1400" dirty="0">
                  <a:solidFill>
                    <a:schemeClr val="tx1"/>
                  </a:solidFill>
                </a:endParaRPr>
              </a:p>
            </p:txBody>
          </p:sp>
        </p:grpSp>
        <p:sp>
          <p:nvSpPr>
            <p:cNvPr id="2057" name="TextBox 2056">
              <a:extLst>
                <a:ext uri="{FF2B5EF4-FFF2-40B4-BE49-F238E27FC236}">
                  <a16:creationId xmlns:a16="http://schemas.microsoft.com/office/drawing/2014/main" id="{03442362-CEEB-00FA-4BEA-44E272785129}"/>
                </a:ext>
              </a:extLst>
            </p:cNvPr>
            <p:cNvSpPr txBox="1"/>
            <p:nvPr/>
          </p:nvSpPr>
          <p:spPr>
            <a:xfrm>
              <a:off x="7502138" y="2026911"/>
              <a:ext cx="2101645" cy="369332"/>
            </a:xfrm>
            <a:prstGeom prst="rect">
              <a:avLst/>
            </a:prstGeom>
            <a:noFill/>
          </p:spPr>
          <p:txBody>
            <a:bodyPr wrap="square" rtlCol="0">
              <a:spAutoFit/>
            </a:bodyPr>
            <a:lstStyle/>
            <a:p>
              <a:r>
                <a:rPr lang="en-US" dirty="0"/>
                <a:t>SubCategory: [0,1]</a:t>
              </a:r>
              <a:endParaRPr lang="el-GR" dirty="0"/>
            </a:p>
          </p:txBody>
        </p:sp>
        <p:sp>
          <p:nvSpPr>
            <p:cNvPr id="2058" name="TextBox 2057">
              <a:extLst>
                <a:ext uri="{FF2B5EF4-FFF2-40B4-BE49-F238E27FC236}">
                  <a16:creationId xmlns:a16="http://schemas.microsoft.com/office/drawing/2014/main" id="{91A99D37-EDF0-6D8E-76BA-10B536BEBCFF}"/>
                </a:ext>
              </a:extLst>
            </p:cNvPr>
            <p:cNvSpPr txBox="1"/>
            <p:nvPr/>
          </p:nvSpPr>
          <p:spPr>
            <a:xfrm>
              <a:off x="7502134" y="2569374"/>
              <a:ext cx="2101645" cy="369332"/>
            </a:xfrm>
            <a:prstGeom prst="rect">
              <a:avLst/>
            </a:prstGeom>
            <a:noFill/>
          </p:spPr>
          <p:txBody>
            <a:bodyPr wrap="square" rtlCol="0">
              <a:spAutoFit/>
            </a:bodyPr>
            <a:lstStyle/>
            <a:p>
              <a:r>
                <a:rPr lang="en-US" dirty="0"/>
                <a:t>ArticleType: [0..13]</a:t>
              </a:r>
              <a:endParaRPr lang="el-GR" dirty="0"/>
            </a:p>
          </p:txBody>
        </p:sp>
        <p:sp>
          <p:nvSpPr>
            <p:cNvPr id="2059" name="TextBox 2058">
              <a:extLst>
                <a:ext uri="{FF2B5EF4-FFF2-40B4-BE49-F238E27FC236}">
                  <a16:creationId xmlns:a16="http://schemas.microsoft.com/office/drawing/2014/main" id="{A17F9EDA-19BC-3F7D-187D-37534E7A7FC2}"/>
                </a:ext>
              </a:extLst>
            </p:cNvPr>
            <p:cNvSpPr txBox="1"/>
            <p:nvPr/>
          </p:nvSpPr>
          <p:spPr>
            <a:xfrm>
              <a:off x="7502134" y="3117839"/>
              <a:ext cx="2101645" cy="369332"/>
            </a:xfrm>
            <a:prstGeom prst="rect">
              <a:avLst/>
            </a:prstGeom>
            <a:noFill/>
          </p:spPr>
          <p:txBody>
            <a:bodyPr wrap="square" rtlCol="0">
              <a:spAutoFit/>
            </a:bodyPr>
            <a:lstStyle/>
            <a:p>
              <a:r>
                <a:rPr lang="en-US" dirty="0"/>
                <a:t>Gender: [0,1]</a:t>
              </a:r>
              <a:endParaRPr lang="el-GR" dirty="0"/>
            </a:p>
          </p:txBody>
        </p:sp>
        <p:sp>
          <p:nvSpPr>
            <p:cNvPr id="2060" name="TextBox 2059">
              <a:extLst>
                <a:ext uri="{FF2B5EF4-FFF2-40B4-BE49-F238E27FC236}">
                  <a16:creationId xmlns:a16="http://schemas.microsoft.com/office/drawing/2014/main" id="{ABA7C5C1-7A65-98EF-F58A-27B6F9BC0375}"/>
                </a:ext>
              </a:extLst>
            </p:cNvPr>
            <p:cNvSpPr txBox="1"/>
            <p:nvPr/>
          </p:nvSpPr>
          <p:spPr>
            <a:xfrm>
              <a:off x="7502134" y="3657840"/>
              <a:ext cx="2101645" cy="369332"/>
            </a:xfrm>
            <a:prstGeom prst="rect">
              <a:avLst/>
            </a:prstGeom>
            <a:noFill/>
          </p:spPr>
          <p:txBody>
            <a:bodyPr wrap="square" rtlCol="0">
              <a:spAutoFit/>
            </a:bodyPr>
            <a:lstStyle/>
            <a:p>
              <a:r>
                <a:rPr lang="en-US" dirty="0"/>
                <a:t>Season: [0,1]</a:t>
              </a:r>
              <a:endParaRPr lang="el-GR" dirty="0"/>
            </a:p>
          </p:txBody>
        </p:sp>
        <p:sp>
          <p:nvSpPr>
            <p:cNvPr id="2061" name="TextBox 2060">
              <a:extLst>
                <a:ext uri="{FF2B5EF4-FFF2-40B4-BE49-F238E27FC236}">
                  <a16:creationId xmlns:a16="http://schemas.microsoft.com/office/drawing/2014/main" id="{16DFCE09-E33A-6910-1686-78552B575DF1}"/>
                </a:ext>
              </a:extLst>
            </p:cNvPr>
            <p:cNvSpPr txBox="1"/>
            <p:nvPr/>
          </p:nvSpPr>
          <p:spPr>
            <a:xfrm>
              <a:off x="7502134" y="4201872"/>
              <a:ext cx="2101645" cy="369332"/>
            </a:xfrm>
            <a:prstGeom prst="rect">
              <a:avLst/>
            </a:prstGeom>
            <a:noFill/>
          </p:spPr>
          <p:txBody>
            <a:bodyPr wrap="square" rtlCol="0">
              <a:spAutoFit/>
            </a:bodyPr>
            <a:lstStyle/>
            <a:p>
              <a:r>
                <a:rPr lang="en-US" dirty="0"/>
                <a:t>Usage: [0,1,2]</a:t>
              </a:r>
              <a:endParaRPr lang="el-GR" dirty="0"/>
            </a:p>
          </p:txBody>
        </p:sp>
        <p:sp>
          <p:nvSpPr>
            <p:cNvPr id="16" name="Ορθογώνιο: Στρογγύλεμα γωνιών 15">
              <a:extLst>
                <a:ext uri="{FF2B5EF4-FFF2-40B4-BE49-F238E27FC236}">
                  <a16:creationId xmlns:a16="http://schemas.microsoft.com/office/drawing/2014/main" id="{C0CCCC8D-4463-E047-3BC2-7B788D7466B3}"/>
                </a:ext>
              </a:extLst>
            </p:cNvPr>
            <p:cNvSpPr/>
            <p:nvPr/>
          </p:nvSpPr>
          <p:spPr>
            <a:xfrm>
              <a:off x="5525647" y="2551178"/>
              <a:ext cx="469509" cy="1420370"/>
            </a:xfrm>
            <a:prstGeom prst="roundRect">
              <a:avLst/>
            </a:prstGeom>
            <a:solidFill>
              <a:schemeClr val="tx2">
                <a:lumMod val="20000"/>
                <a:lumOff val="80000"/>
              </a:schemeClr>
            </a:solidFill>
            <a:ln w="19050">
              <a:solidFill>
                <a:schemeClr val="accent4">
                  <a:lumMod val="50000"/>
                </a:schemeClr>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1400" dirty="0">
                  <a:solidFill>
                    <a:schemeClr val="tx1"/>
                  </a:solidFill>
                </a:rPr>
                <a:t>512 fc, ReLU</a:t>
              </a:r>
            </a:p>
          </p:txBody>
        </p:sp>
      </p:grpSp>
      <p:grpSp>
        <p:nvGrpSpPr>
          <p:cNvPr id="2070" name="Ομάδα 2069">
            <a:extLst>
              <a:ext uri="{FF2B5EF4-FFF2-40B4-BE49-F238E27FC236}">
                <a16:creationId xmlns:a16="http://schemas.microsoft.com/office/drawing/2014/main" id="{DFD29632-C321-A6AB-9CE9-93C0ADCBB02E}"/>
              </a:ext>
            </a:extLst>
          </p:cNvPr>
          <p:cNvGrpSpPr/>
          <p:nvPr/>
        </p:nvGrpSpPr>
        <p:grpSpPr>
          <a:xfrm>
            <a:off x="9131808" y="4492752"/>
            <a:ext cx="3060192" cy="2365248"/>
            <a:chOff x="9131808" y="4492752"/>
            <a:chExt cx="3060192" cy="2365248"/>
          </a:xfrm>
        </p:grpSpPr>
        <p:pic>
          <p:nvPicPr>
            <p:cNvPr id="2062" name="Εικόνα 2061">
              <a:extLst>
                <a:ext uri="{FF2B5EF4-FFF2-40B4-BE49-F238E27FC236}">
                  <a16:creationId xmlns:a16="http://schemas.microsoft.com/office/drawing/2014/main" id="{55170654-496F-E072-93B1-1D8C96978ABF}"/>
                </a:ext>
              </a:extLst>
            </p:cNvPr>
            <p:cNvPicPr>
              <a:picLocks noChangeAspect="1"/>
            </p:cNvPicPr>
            <p:nvPr/>
          </p:nvPicPr>
          <p:blipFill rotWithShape="1">
            <a:blip r:embed="rId5"/>
            <a:srcRect l="3983" t="20117" r="15144" b="4102"/>
            <a:stretch/>
          </p:blipFill>
          <p:spPr>
            <a:xfrm>
              <a:off x="9131808" y="4492752"/>
              <a:ext cx="3060192" cy="2365248"/>
            </a:xfrm>
            <a:prstGeom prst="rect">
              <a:avLst/>
            </a:prstGeom>
          </p:spPr>
        </p:pic>
        <p:cxnSp>
          <p:nvCxnSpPr>
            <p:cNvPr id="2064" name="Ευθεία γραμμή σύνδεσης 2063">
              <a:extLst>
                <a:ext uri="{FF2B5EF4-FFF2-40B4-BE49-F238E27FC236}">
                  <a16:creationId xmlns:a16="http://schemas.microsoft.com/office/drawing/2014/main" id="{B0CB21B2-2304-6D57-FD6D-D81EA9216431}"/>
                </a:ext>
              </a:extLst>
            </p:cNvPr>
            <p:cNvCxnSpPr>
              <a:cxnSpLocks/>
            </p:cNvCxnSpPr>
            <p:nvPr/>
          </p:nvCxnSpPr>
          <p:spPr>
            <a:xfrm flipV="1">
              <a:off x="10887456" y="5437632"/>
              <a:ext cx="0" cy="1080859"/>
            </a:xfrm>
            <a:prstGeom prst="line">
              <a:avLst/>
            </a:prstGeom>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2065" name="Ευθεία γραμμή σύνδεσης 2064">
              <a:extLst>
                <a:ext uri="{FF2B5EF4-FFF2-40B4-BE49-F238E27FC236}">
                  <a16:creationId xmlns:a16="http://schemas.microsoft.com/office/drawing/2014/main" id="{66C6CF6B-AD69-F160-45A6-8D3DB0FE387B}"/>
                </a:ext>
              </a:extLst>
            </p:cNvPr>
            <p:cNvCxnSpPr/>
            <p:nvPr/>
          </p:nvCxnSpPr>
          <p:spPr>
            <a:xfrm flipV="1">
              <a:off x="11570204" y="5438491"/>
              <a:ext cx="0" cy="1080000"/>
            </a:xfrm>
            <a:prstGeom prst="line">
              <a:avLst/>
            </a:prstGeom>
            <a:ln w="1270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2066" name="Δεξί άγκιστρο 2065">
              <a:extLst>
                <a:ext uri="{FF2B5EF4-FFF2-40B4-BE49-F238E27FC236}">
                  <a16:creationId xmlns:a16="http://schemas.microsoft.com/office/drawing/2014/main" id="{FCD2997B-AD18-1EC1-403F-797BCF7B6619}"/>
                </a:ext>
              </a:extLst>
            </p:cNvPr>
            <p:cNvSpPr/>
            <p:nvPr/>
          </p:nvSpPr>
          <p:spPr>
            <a:xfrm rot="16200000">
              <a:off x="11122152" y="4959098"/>
              <a:ext cx="219456" cy="688840"/>
            </a:xfrm>
            <a:prstGeom prst="rightBrace">
              <a:avLst>
                <a:gd name="adj1" fmla="val 37153"/>
                <a:gd name="adj2" fmla="val 51802"/>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2068" name="TextBox 2067">
              <a:extLst>
                <a:ext uri="{FF2B5EF4-FFF2-40B4-BE49-F238E27FC236}">
                  <a16:creationId xmlns:a16="http://schemas.microsoft.com/office/drawing/2014/main" id="{8A368B0C-10E3-A69B-5C42-1AEE720B47DF}"/>
                </a:ext>
              </a:extLst>
            </p:cNvPr>
            <p:cNvSpPr txBox="1"/>
            <p:nvPr/>
          </p:nvSpPr>
          <p:spPr>
            <a:xfrm>
              <a:off x="10302150" y="4523156"/>
              <a:ext cx="1859459" cy="646331"/>
            </a:xfrm>
            <a:prstGeom prst="rect">
              <a:avLst/>
            </a:prstGeom>
            <a:noFill/>
          </p:spPr>
          <p:txBody>
            <a:bodyPr wrap="square" rtlCol="0">
              <a:spAutoFit/>
            </a:bodyPr>
            <a:lstStyle/>
            <a:p>
              <a:pPr algn="ctr"/>
              <a:r>
                <a:rPr lang="en-US" dirty="0"/>
                <a:t>Range Best Learning Rates</a:t>
              </a:r>
              <a:endParaRPr lang="el-GR" dirty="0"/>
            </a:p>
          </p:txBody>
        </p:sp>
      </p:grpSp>
      <p:sp>
        <p:nvSpPr>
          <p:cNvPr id="2071" name="TextBox 2070">
            <a:extLst>
              <a:ext uri="{FF2B5EF4-FFF2-40B4-BE49-F238E27FC236}">
                <a16:creationId xmlns:a16="http://schemas.microsoft.com/office/drawing/2014/main" id="{7CF1FF32-E402-0731-780B-1946965CBBA6}"/>
              </a:ext>
            </a:extLst>
          </p:cNvPr>
          <p:cNvSpPr txBox="1"/>
          <p:nvPr/>
        </p:nvSpPr>
        <p:spPr>
          <a:xfrm>
            <a:off x="4382750" y="6195325"/>
            <a:ext cx="3418362" cy="646331"/>
          </a:xfrm>
          <a:prstGeom prst="rect">
            <a:avLst/>
          </a:prstGeom>
          <a:noFill/>
        </p:spPr>
        <p:txBody>
          <a:bodyPr wrap="square" rtlCol="0">
            <a:spAutoFit/>
          </a:bodyPr>
          <a:lstStyle/>
          <a:p>
            <a:pPr marL="342900" indent="-342900">
              <a:buAutoNum type="alphaLcPeriod"/>
            </a:pPr>
            <a:r>
              <a:rPr lang="en-US" dirty="0"/>
              <a:t>ResNet50: 	     61 epochs</a:t>
            </a:r>
          </a:p>
          <a:p>
            <a:pPr marL="342900" indent="-342900">
              <a:buAutoNum type="alphaLcPeriod"/>
            </a:pPr>
            <a:r>
              <a:rPr lang="en-US" dirty="0"/>
              <a:t>EfficientNetV2-S: 77 epochs</a:t>
            </a:r>
            <a:endParaRPr lang="el-GR" dirty="0"/>
          </a:p>
        </p:txBody>
      </p:sp>
      <mc:AlternateContent xmlns:mc="http://schemas.openxmlformats.org/markup-compatibility/2006" xmlns:a14="http://schemas.microsoft.com/office/drawing/2010/main">
        <mc:Choice Requires="a14">
          <p:sp>
            <p:nvSpPr>
              <p:cNvPr id="2073" name="TextBox 2072">
                <a:extLst>
                  <a:ext uri="{FF2B5EF4-FFF2-40B4-BE49-F238E27FC236}">
                    <a16:creationId xmlns:a16="http://schemas.microsoft.com/office/drawing/2014/main" id="{9C519D9C-4FF1-8E28-021B-0735184F64CE}"/>
                  </a:ext>
                </a:extLst>
              </p:cNvPr>
              <p:cNvSpPr txBox="1"/>
              <p:nvPr/>
            </p:nvSpPr>
            <p:spPr>
              <a:xfrm>
                <a:off x="4611753" y="5511852"/>
                <a:ext cx="2960355" cy="483466"/>
              </a:xfrm>
              <a:prstGeom prst="rect">
                <a:avLst/>
              </a:prstGeom>
              <a:noFill/>
            </p:spPr>
            <p:txBody>
              <a:bodyPr wrap="square" rtlCol="0">
                <a:spAutoFit/>
              </a:bodyPr>
              <a:lstStyle/>
              <a:p>
                <a:pPr algn="ctr"/>
                <a:r>
                  <a:rPr lang="en-US" dirty="0"/>
                  <a:t>Reduce Learning Rate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oMath>
                </a14:m>
                <a:r>
                  <a:rPr lang="en-US" dirty="0"/>
                  <a:t>)</a:t>
                </a:r>
                <a:endParaRPr lang="el-GR" dirty="0"/>
              </a:p>
            </p:txBody>
          </p:sp>
        </mc:Choice>
        <mc:Fallback xmlns="">
          <p:sp>
            <p:nvSpPr>
              <p:cNvPr id="2073" name="TextBox 2072">
                <a:extLst>
                  <a:ext uri="{FF2B5EF4-FFF2-40B4-BE49-F238E27FC236}">
                    <a16:creationId xmlns:a16="http://schemas.microsoft.com/office/drawing/2014/main" id="{9C519D9C-4FF1-8E28-021B-0735184F64CE}"/>
                  </a:ext>
                </a:extLst>
              </p:cNvPr>
              <p:cNvSpPr txBox="1">
                <a:spLocks noRot="1" noChangeAspect="1" noMove="1" noResize="1" noEditPoints="1" noAdjustHandles="1" noChangeArrowheads="1" noChangeShapeType="1" noTextEdit="1"/>
              </p:cNvSpPr>
              <p:nvPr/>
            </p:nvSpPr>
            <p:spPr>
              <a:xfrm>
                <a:off x="4611753" y="5511852"/>
                <a:ext cx="2960355" cy="483466"/>
              </a:xfrm>
              <a:prstGeom prst="rect">
                <a:avLst/>
              </a:prstGeom>
              <a:blipFill>
                <a:blip r:embed="rId6"/>
                <a:stretch>
                  <a:fillRect l="-619" r="-412" b="-7595"/>
                </a:stretch>
              </a:blipFill>
            </p:spPr>
            <p:txBody>
              <a:bodyPr/>
              <a:lstStyle/>
              <a:p>
                <a:r>
                  <a:rPr lang="el-GR">
                    <a:noFill/>
                  </a:rPr>
                  <a:t> </a:t>
                </a:r>
              </a:p>
            </p:txBody>
          </p:sp>
        </mc:Fallback>
      </mc:AlternateContent>
      <p:grpSp>
        <p:nvGrpSpPr>
          <p:cNvPr id="2075" name="Ομάδα 2074">
            <a:extLst>
              <a:ext uri="{FF2B5EF4-FFF2-40B4-BE49-F238E27FC236}">
                <a16:creationId xmlns:a16="http://schemas.microsoft.com/office/drawing/2014/main" id="{27B59456-D52F-3424-71EA-65642D2FCD3C}"/>
              </a:ext>
            </a:extLst>
          </p:cNvPr>
          <p:cNvGrpSpPr/>
          <p:nvPr/>
        </p:nvGrpSpPr>
        <p:grpSpPr>
          <a:xfrm>
            <a:off x="5279766" y="4364385"/>
            <a:ext cx="1624329" cy="1251821"/>
            <a:chOff x="5262537" y="4315887"/>
            <a:chExt cx="1624329" cy="1251821"/>
          </a:xfrm>
        </p:grpSpPr>
        <p:pic>
          <p:nvPicPr>
            <p:cNvPr id="2072" name="Picture 10" descr="Decrease Generic Blue icon">
              <a:extLst>
                <a:ext uri="{FF2B5EF4-FFF2-40B4-BE49-F238E27FC236}">
                  <a16:creationId xmlns:a16="http://schemas.microsoft.com/office/drawing/2014/main" id="{0EE24D19-F2C7-EDE0-6294-EB7CDC58EC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0661" b="10601"/>
            <a:stretch/>
          </p:blipFill>
          <p:spPr bwMode="auto">
            <a:xfrm>
              <a:off x="5296997" y="4315887"/>
              <a:ext cx="1589869" cy="125182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12" descr="Number 5 Generic gradient fill icon">
              <a:extLst>
                <a:ext uri="{FF2B5EF4-FFF2-40B4-BE49-F238E27FC236}">
                  <a16:creationId xmlns:a16="http://schemas.microsoft.com/office/drawing/2014/main" id="{4104C69A-6752-CC25-19BC-8EB263D9C89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62537" y="4827916"/>
              <a:ext cx="683141" cy="6831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98753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10829EA0-FF7C-570A-7C3E-99F3F9B2D617}"/>
              </a:ext>
            </a:extLst>
          </p:cNvPr>
          <p:cNvSpPr>
            <a:spLocks noGrp="1"/>
          </p:cNvSpPr>
          <p:nvPr>
            <p:ph type="body" sz="quarter" idx="10"/>
          </p:nvPr>
        </p:nvSpPr>
        <p:spPr/>
        <p:txBody>
          <a:bodyPr/>
          <a:lstStyle/>
          <a:p>
            <a:r>
              <a:rPr lang="en-US" dirty="0"/>
              <a:t>CNN Models: Variant #2</a:t>
            </a:r>
            <a:endParaRPr lang="el-GR" dirty="0"/>
          </a:p>
        </p:txBody>
      </p:sp>
      <p:grpSp>
        <p:nvGrpSpPr>
          <p:cNvPr id="2069" name="Ομάδα 2068">
            <a:extLst>
              <a:ext uri="{FF2B5EF4-FFF2-40B4-BE49-F238E27FC236}">
                <a16:creationId xmlns:a16="http://schemas.microsoft.com/office/drawing/2014/main" id="{9BCBBFA3-AC23-F077-2342-5E613C7B73C5}"/>
              </a:ext>
            </a:extLst>
          </p:cNvPr>
          <p:cNvGrpSpPr/>
          <p:nvPr/>
        </p:nvGrpSpPr>
        <p:grpSpPr>
          <a:xfrm>
            <a:off x="1470000" y="1688513"/>
            <a:ext cx="9280254" cy="4576913"/>
            <a:chOff x="323529" y="1941578"/>
            <a:chExt cx="9280254" cy="4576913"/>
          </a:xfrm>
        </p:grpSpPr>
        <p:sp>
          <p:nvSpPr>
            <p:cNvPr id="14" name="Βέλος: Επάνω 13">
              <a:extLst>
                <a:ext uri="{FF2B5EF4-FFF2-40B4-BE49-F238E27FC236}">
                  <a16:creationId xmlns:a16="http://schemas.microsoft.com/office/drawing/2014/main" id="{60B9C672-EF00-AAB7-0E86-306B001A3778}"/>
                </a:ext>
              </a:extLst>
            </p:cNvPr>
            <p:cNvSpPr/>
            <p:nvPr/>
          </p:nvSpPr>
          <p:spPr>
            <a:xfrm>
              <a:off x="1151061" y="4568952"/>
              <a:ext cx="1420368"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chemeClr val="tx1"/>
                  </a:solidFill>
                </a:rPr>
                <a:t>Input Layer [(None,224,224,3)]</a:t>
              </a:r>
              <a:endParaRPr lang="el-GR" sz="1400" dirty="0">
                <a:solidFill>
                  <a:schemeClr val="tx1"/>
                </a:solidFill>
              </a:endParaRPr>
            </a:p>
          </p:txBody>
        </p:sp>
        <p:grpSp>
          <p:nvGrpSpPr>
            <p:cNvPr id="21" name="Ομάδα 20">
              <a:extLst>
                <a:ext uri="{FF2B5EF4-FFF2-40B4-BE49-F238E27FC236}">
                  <a16:creationId xmlns:a16="http://schemas.microsoft.com/office/drawing/2014/main" id="{74952EB6-1F0B-81B8-6B6A-422E96961F5A}"/>
                </a:ext>
              </a:extLst>
            </p:cNvPr>
            <p:cNvGrpSpPr/>
            <p:nvPr/>
          </p:nvGrpSpPr>
          <p:grpSpPr>
            <a:xfrm>
              <a:off x="323529" y="1941578"/>
              <a:ext cx="3075432" cy="2609088"/>
              <a:chOff x="323531" y="1959866"/>
              <a:chExt cx="3075432" cy="2609088"/>
            </a:xfrm>
          </p:grpSpPr>
          <p:grpSp>
            <p:nvGrpSpPr>
              <p:cNvPr id="20" name="Ομάδα 19">
                <a:extLst>
                  <a:ext uri="{FF2B5EF4-FFF2-40B4-BE49-F238E27FC236}">
                    <a16:creationId xmlns:a16="http://schemas.microsoft.com/office/drawing/2014/main" id="{CD5CB9BF-8797-2B3A-4E49-58E0B3B87695}"/>
                  </a:ext>
                </a:extLst>
              </p:cNvPr>
              <p:cNvGrpSpPr/>
              <p:nvPr/>
            </p:nvGrpSpPr>
            <p:grpSpPr>
              <a:xfrm rot="16200000">
                <a:off x="556703" y="1726694"/>
                <a:ext cx="2609088" cy="3075432"/>
                <a:chOff x="2182130" y="1891867"/>
                <a:chExt cx="2609088" cy="3075432"/>
              </a:xfrm>
            </p:grpSpPr>
            <p:pic>
              <p:nvPicPr>
                <p:cNvPr id="2050" name="Picture 2" descr="Layers Icon | Small &amp; Flat Iconpack | paomedia">
                  <a:extLst>
                    <a:ext uri="{FF2B5EF4-FFF2-40B4-BE49-F238E27FC236}">
                      <a16:creationId xmlns:a16="http://schemas.microsoft.com/office/drawing/2014/main" id="{337E9696-F8A5-0733-EC7D-515C8F98D35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483" b="7681"/>
                <a:stretch/>
              </p:blipFill>
              <p:spPr bwMode="auto">
                <a:xfrm rot="5400000">
                  <a:off x="1948958" y="2125039"/>
                  <a:ext cx="3075432" cy="2609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14DA374-5A8C-B0A4-4601-88889508F98F}"/>
                    </a:ext>
                  </a:extLst>
                </p:cNvPr>
                <p:cNvSpPr txBox="1"/>
                <p:nvPr/>
              </p:nvSpPr>
              <p:spPr>
                <a:xfrm rot="3780000" flipH="1">
                  <a:off x="3033632" y="3945563"/>
                  <a:ext cx="1484735" cy="307777"/>
                </a:xfrm>
                <a:prstGeom prst="rect">
                  <a:avLst/>
                </a:prstGeom>
                <a:noFill/>
                <a:ln>
                  <a:noFill/>
                </a:ln>
              </p:spPr>
              <p:txBody>
                <a:bodyPr wrap="square" rtlCol="0">
                  <a:spAutoFit/>
                </a:bodyPr>
                <a:lstStyle/>
                <a:p>
                  <a:pPr algn="ctr"/>
                  <a:r>
                    <a:rPr lang="en-US" sz="1400" dirty="0"/>
                    <a:t>b. (None, 1280)</a:t>
                  </a:r>
                  <a:endParaRPr lang="el-GR" sz="1400" dirty="0"/>
                </a:p>
              </p:txBody>
            </p:sp>
            <p:sp>
              <p:nvSpPr>
                <p:cNvPr id="18" name="TextBox 17">
                  <a:extLst>
                    <a:ext uri="{FF2B5EF4-FFF2-40B4-BE49-F238E27FC236}">
                      <a16:creationId xmlns:a16="http://schemas.microsoft.com/office/drawing/2014/main" id="{7A14B2DC-D06B-C46F-026C-AC8935559211}"/>
                    </a:ext>
                  </a:extLst>
                </p:cNvPr>
                <p:cNvSpPr txBox="1"/>
                <p:nvPr/>
              </p:nvSpPr>
              <p:spPr>
                <a:xfrm rot="7020000" flipH="1">
                  <a:off x="3039886" y="2565508"/>
                  <a:ext cx="1497475" cy="307777"/>
                </a:xfrm>
                <a:prstGeom prst="rect">
                  <a:avLst/>
                </a:prstGeom>
                <a:noFill/>
                <a:ln>
                  <a:noFill/>
                </a:ln>
              </p:spPr>
              <p:txBody>
                <a:bodyPr wrap="square" rtlCol="0">
                  <a:spAutoFit/>
                </a:bodyPr>
                <a:lstStyle/>
                <a:p>
                  <a:pPr algn="ctr"/>
                  <a:r>
                    <a:rPr lang="en-US" sz="1400" dirty="0"/>
                    <a:t>a. (None, 2048)</a:t>
                  </a:r>
                  <a:endParaRPr lang="el-GR" sz="1400" dirty="0"/>
                </a:p>
              </p:txBody>
            </p:sp>
          </p:grpSp>
          <p:pic>
            <p:nvPicPr>
              <p:cNvPr id="2054" name="Picture 6" descr="Frozen Basic Rounded Flat icon">
                <a:extLst>
                  <a:ext uri="{FF2B5EF4-FFF2-40B4-BE49-F238E27FC236}">
                    <a16:creationId xmlns:a16="http://schemas.microsoft.com/office/drawing/2014/main" id="{D097AD3A-9565-9962-3008-8EA34AD7DF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2296" y="2072887"/>
                <a:ext cx="805612" cy="805612"/>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Βέλος: Επάνω 21">
              <a:extLst>
                <a:ext uri="{FF2B5EF4-FFF2-40B4-BE49-F238E27FC236}">
                  <a16:creationId xmlns:a16="http://schemas.microsoft.com/office/drawing/2014/main" id="{208BBF3C-12E7-5A46-D43E-33B994616CB4}"/>
                </a:ext>
              </a:extLst>
            </p:cNvPr>
            <p:cNvSpPr/>
            <p:nvPr/>
          </p:nvSpPr>
          <p:spPr>
            <a:xfrm rot="5400000">
              <a:off x="3754081" y="2286593"/>
              <a:ext cx="1420368"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Flatten Layer a.(None,2048) b.(None,1280)</a:t>
              </a:r>
              <a:endParaRPr lang="el-GR" sz="1400" dirty="0">
                <a:solidFill>
                  <a:schemeClr val="tx1"/>
                </a:solidFill>
              </a:endParaRPr>
            </a:p>
          </p:txBody>
        </p:sp>
        <p:grpSp>
          <p:nvGrpSpPr>
            <p:cNvPr id="2055" name="Ομάδα 2054">
              <a:extLst>
                <a:ext uri="{FF2B5EF4-FFF2-40B4-BE49-F238E27FC236}">
                  <a16:creationId xmlns:a16="http://schemas.microsoft.com/office/drawing/2014/main" id="{341C2256-D5BE-EEFA-800F-7A443820EF3C}"/>
                </a:ext>
              </a:extLst>
            </p:cNvPr>
            <p:cNvGrpSpPr/>
            <p:nvPr/>
          </p:nvGrpSpPr>
          <p:grpSpPr>
            <a:xfrm>
              <a:off x="6081769" y="1941578"/>
              <a:ext cx="1420370" cy="2713442"/>
              <a:chOff x="9072403" y="1966153"/>
              <a:chExt cx="1949541" cy="2713442"/>
            </a:xfrm>
          </p:grpSpPr>
          <p:sp>
            <p:nvSpPr>
              <p:cNvPr id="31" name="Βέλος: Επάνω 30">
                <a:extLst>
                  <a:ext uri="{FF2B5EF4-FFF2-40B4-BE49-F238E27FC236}">
                    <a16:creationId xmlns:a16="http://schemas.microsoft.com/office/drawing/2014/main" id="{5FDC32E2-5AA8-0865-0CE3-E43010676E65}"/>
                  </a:ext>
                </a:extLst>
              </p:cNvPr>
              <p:cNvSpPr/>
              <p:nvPr/>
            </p:nvSpPr>
            <p:spPr>
              <a:xfrm rot="5400000">
                <a:off x="9777174" y="1261383"/>
                <a:ext cx="540000"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48" name="Βέλος: Επάνω 2047">
                <a:extLst>
                  <a:ext uri="{FF2B5EF4-FFF2-40B4-BE49-F238E27FC236}">
                    <a16:creationId xmlns:a16="http://schemas.microsoft.com/office/drawing/2014/main" id="{E35DF42C-F6C4-6963-7517-B4BBB0F144EA}"/>
                  </a:ext>
                </a:extLst>
              </p:cNvPr>
              <p:cNvSpPr/>
              <p:nvPr/>
            </p:nvSpPr>
            <p:spPr>
              <a:xfrm rot="5400000">
                <a:off x="9777173" y="1814825"/>
                <a:ext cx="540000"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14 fc, </a:t>
                </a:r>
                <a:r>
                  <a:rPr lang="en-US" sz="1400" dirty="0" err="1">
                    <a:solidFill>
                      <a:schemeClr val="tx1"/>
                    </a:solidFill>
                  </a:rPr>
                  <a:t>softmax</a:t>
                </a:r>
                <a:endParaRPr lang="el-GR" sz="1400" dirty="0">
                  <a:solidFill>
                    <a:schemeClr val="tx1"/>
                  </a:solidFill>
                </a:endParaRPr>
              </a:p>
            </p:txBody>
          </p:sp>
          <p:sp>
            <p:nvSpPr>
              <p:cNvPr id="2049" name="Βέλος: Επάνω 2048">
                <a:extLst>
                  <a:ext uri="{FF2B5EF4-FFF2-40B4-BE49-F238E27FC236}">
                    <a16:creationId xmlns:a16="http://schemas.microsoft.com/office/drawing/2014/main" id="{9239268B-53AC-D420-5C17-D57B6C0C8E08}"/>
                  </a:ext>
                </a:extLst>
              </p:cNvPr>
              <p:cNvSpPr/>
              <p:nvPr/>
            </p:nvSpPr>
            <p:spPr>
              <a:xfrm rot="5400000">
                <a:off x="9777174" y="235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51" name="Βέλος: Επάνω 2050">
                <a:extLst>
                  <a:ext uri="{FF2B5EF4-FFF2-40B4-BE49-F238E27FC236}">
                    <a16:creationId xmlns:a16="http://schemas.microsoft.com/office/drawing/2014/main" id="{090C7555-237D-EFD8-8549-D962EAD393EE}"/>
                  </a:ext>
                </a:extLst>
              </p:cNvPr>
              <p:cNvSpPr/>
              <p:nvPr/>
            </p:nvSpPr>
            <p:spPr>
              <a:xfrm rot="5400000">
                <a:off x="9777174" y="289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53" name="Βέλος: Επάνω 2052">
                <a:extLst>
                  <a:ext uri="{FF2B5EF4-FFF2-40B4-BE49-F238E27FC236}">
                    <a16:creationId xmlns:a16="http://schemas.microsoft.com/office/drawing/2014/main" id="{78EBFC11-5AF5-419A-D54F-FE0738FA764A}"/>
                  </a:ext>
                </a:extLst>
              </p:cNvPr>
              <p:cNvSpPr/>
              <p:nvPr/>
            </p:nvSpPr>
            <p:spPr>
              <a:xfrm rot="5400000">
                <a:off x="9777174" y="343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3 fc, </a:t>
                </a:r>
                <a:r>
                  <a:rPr lang="en-US" sz="1400" dirty="0" err="1">
                    <a:solidFill>
                      <a:schemeClr val="tx1"/>
                    </a:solidFill>
                  </a:rPr>
                  <a:t>softmax</a:t>
                </a:r>
                <a:endParaRPr lang="el-GR" sz="1400" dirty="0">
                  <a:solidFill>
                    <a:schemeClr val="tx1"/>
                  </a:solidFill>
                </a:endParaRPr>
              </a:p>
            </p:txBody>
          </p:sp>
        </p:grpSp>
        <p:sp>
          <p:nvSpPr>
            <p:cNvPr id="2057" name="TextBox 2056">
              <a:extLst>
                <a:ext uri="{FF2B5EF4-FFF2-40B4-BE49-F238E27FC236}">
                  <a16:creationId xmlns:a16="http://schemas.microsoft.com/office/drawing/2014/main" id="{03442362-CEEB-00FA-4BEA-44E272785129}"/>
                </a:ext>
              </a:extLst>
            </p:cNvPr>
            <p:cNvSpPr txBox="1"/>
            <p:nvPr/>
          </p:nvSpPr>
          <p:spPr>
            <a:xfrm>
              <a:off x="7502138" y="2026911"/>
              <a:ext cx="2101645" cy="369332"/>
            </a:xfrm>
            <a:prstGeom prst="rect">
              <a:avLst/>
            </a:prstGeom>
            <a:noFill/>
          </p:spPr>
          <p:txBody>
            <a:bodyPr wrap="square" rtlCol="0">
              <a:spAutoFit/>
            </a:bodyPr>
            <a:lstStyle/>
            <a:p>
              <a:r>
                <a:rPr lang="en-US" dirty="0"/>
                <a:t>SubCategory: [0,1]</a:t>
              </a:r>
              <a:endParaRPr lang="el-GR" dirty="0"/>
            </a:p>
          </p:txBody>
        </p:sp>
        <p:sp>
          <p:nvSpPr>
            <p:cNvPr id="2058" name="TextBox 2057">
              <a:extLst>
                <a:ext uri="{FF2B5EF4-FFF2-40B4-BE49-F238E27FC236}">
                  <a16:creationId xmlns:a16="http://schemas.microsoft.com/office/drawing/2014/main" id="{91A99D37-EDF0-6D8E-76BA-10B536BEBCFF}"/>
                </a:ext>
              </a:extLst>
            </p:cNvPr>
            <p:cNvSpPr txBox="1"/>
            <p:nvPr/>
          </p:nvSpPr>
          <p:spPr>
            <a:xfrm>
              <a:off x="7502134" y="2569374"/>
              <a:ext cx="2101645" cy="369332"/>
            </a:xfrm>
            <a:prstGeom prst="rect">
              <a:avLst/>
            </a:prstGeom>
            <a:noFill/>
          </p:spPr>
          <p:txBody>
            <a:bodyPr wrap="square" rtlCol="0">
              <a:spAutoFit/>
            </a:bodyPr>
            <a:lstStyle/>
            <a:p>
              <a:r>
                <a:rPr lang="en-US" dirty="0"/>
                <a:t>ArticleType: [0..13]</a:t>
              </a:r>
              <a:endParaRPr lang="el-GR" dirty="0"/>
            </a:p>
          </p:txBody>
        </p:sp>
        <p:sp>
          <p:nvSpPr>
            <p:cNvPr id="2059" name="TextBox 2058">
              <a:extLst>
                <a:ext uri="{FF2B5EF4-FFF2-40B4-BE49-F238E27FC236}">
                  <a16:creationId xmlns:a16="http://schemas.microsoft.com/office/drawing/2014/main" id="{A17F9EDA-19BC-3F7D-187D-37534E7A7FC2}"/>
                </a:ext>
              </a:extLst>
            </p:cNvPr>
            <p:cNvSpPr txBox="1"/>
            <p:nvPr/>
          </p:nvSpPr>
          <p:spPr>
            <a:xfrm>
              <a:off x="7502134" y="3117839"/>
              <a:ext cx="2101645" cy="369332"/>
            </a:xfrm>
            <a:prstGeom prst="rect">
              <a:avLst/>
            </a:prstGeom>
            <a:noFill/>
          </p:spPr>
          <p:txBody>
            <a:bodyPr wrap="square" rtlCol="0">
              <a:spAutoFit/>
            </a:bodyPr>
            <a:lstStyle/>
            <a:p>
              <a:r>
                <a:rPr lang="en-US" dirty="0"/>
                <a:t>Gender: [0,1]</a:t>
              </a:r>
              <a:endParaRPr lang="el-GR" dirty="0"/>
            </a:p>
          </p:txBody>
        </p:sp>
        <p:sp>
          <p:nvSpPr>
            <p:cNvPr id="2060" name="TextBox 2059">
              <a:extLst>
                <a:ext uri="{FF2B5EF4-FFF2-40B4-BE49-F238E27FC236}">
                  <a16:creationId xmlns:a16="http://schemas.microsoft.com/office/drawing/2014/main" id="{ABA7C5C1-7A65-98EF-F58A-27B6F9BC0375}"/>
                </a:ext>
              </a:extLst>
            </p:cNvPr>
            <p:cNvSpPr txBox="1"/>
            <p:nvPr/>
          </p:nvSpPr>
          <p:spPr>
            <a:xfrm>
              <a:off x="7502134" y="3657840"/>
              <a:ext cx="2101645" cy="369332"/>
            </a:xfrm>
            <a:prstGeom prst="rect">
              <a:avLst/>
            </a:prstGeom>
            <a:noFill/>
          </p:spPr>
          <p:txBody>
            <a:bodyPr wrap="square" rtlCol="0">
              <a:spAutoFit/>
            </a:bodyPr>
            <a:lstStyle/>
            <a:p>
              <a:r>
                <a:rPr lang="en-US" dirty="0"/>
                <a:t>Season: [0,1]</a:t>
              </a:r>
              <a:endParaRPr lang="el-GR" dirty="0"/>
            </a:p>
          </p:txBody>
        </p:sp>
        <p:sp>
          <p:nvSpPr>
            <p:cNvPr id="2061" name="TextBox 2060">
              <a:extLst>
                <a:ext uri="{FF2B5EF4-FFF2-40B4-BE49-F238E27FC236}">
                  <a16:creationId xmlns:a16="http://schemas.microsoft.com/office/drawing/2014/main" id="{16DFCE09-E33A-6910-1686-78552B575DF1}"/>
                </a:ext>
              </a:extLst>
            </p:cNvPr>
            <p:cNvSpPr txBox="1"/>
            <p:nvPr/>
          </p:nvSpPr>
          <p:spPr>
            <a:xfrm>
              <a:off x="7502134" y="4201872"/>
              <a:ext cx="2101645" cy="369332"/>
            </a:xfrm>
            <a:prstGeom prst="rect">
              <a:avLst/>
            </a:prstGeom>
            <a:noFill/>
          </p:spPr>
          <p:txBody>
            <a:bodyPr wrap="square" rtlCol="0">
              <a:spAutoFit/>
            </a:bodyPr>
            <a:lstStyle/>
            <a:p>
              <a:r>
                <a:rPr lang="en-US" dirty="0"/>
                <a:t>Usage: [0,1,2]</a:t>
              </a:r>
              <a:endParaRPr lang="el-GR" dirty="0"/>
            </a:p>
          </p:txBody>
        </p:sp>
        <p:sp>
          <p:nvSpPr>
            <p:cNvPr id="16" name="Ορθογώνιο: Στρογγύλεμα γωνιών 15">
              <a:extLst>
                <a:ext uri="{FF2B5EF4-FFF2-40B4-BE49-F238E27FC236}">
                  <a16:creationId xmlns:a16="http://schemas.microsoft.com/office/drawing/2014/main" id="{C0CCCC8D-4463-E047-3BC2-7B788D7466B3}"/>
                </a:ext>
              </a:extLst>
            </p:cNvPr>
            <p:cNvSpPr/>
            <p:nvPr/>
          </p:nvSpPr>
          <p:spPr>
            <a:xfrm>
              <a:off x="5525647" y="2551178"/>
              <a:ext cx="469509" cy="1420370"/>
            </a:xfrm>
            <a:prstGeom prst="roundRect">
              <a:avLst/>
            </a:prstGeom>
            <a:solidFill>
              <a:schemeClr val="tx2">
                <a:lumMod val="20000"/>
                <a:lumOff val="80000"/>
              </a:schemeClr>
            </a:solidFill>
            <a:ln w="19050">
              <a:solidFill>
                <a:schemeClr val="accent4">
                  <a:lumMod val="50000"/>
                </a:schemeClr>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1400" dirty="0">
                  <a:solidFill>
                    <a:schemeClr val="tx1"/>
                  </a:solidFill>
                </a:rPr>
                <a:t>512 fc, ReLU</a:t>
              </a:r>
            </a:p>
          </p:txBody>
        </p:sp>
      </p:grpSp>
      <p:sp>
        <p:nvSpPr>
          <p:cNvPr id="2071" name="TextBox 2070">
            <a:extLst>
              <a:ext uri="{FF2B5EF4-FFF2-40B4-BE49-F238E27FC236}">
                <a16:creationId xmlns:a16="http://schemas.microsoft.com/office/drawing/2014/main" id="{7CF1FF32-E402-0731-780B-1946965CBBA6}"/>
              </a:ext>
            </a:extLst>
          </p:cNvPr>
          <p:cNvSpPr txBox="1"/>
          <p:nvPr/>
        </p:nvSpPr>
        <p:spPr>
          <a:xfrm>
            <a:off x="4382750" y="6195325"/>
            <a:ext cx="3418362" cy="646331"/>
          </a:xfrm>
          <a:prstGeom prst="rect">
            <a:avLst/>
          </a:prstGeom>
          <a:noFill/>
        </p:spPr>
        <p:txBody>
          <a:bodyPr wrap="square" rtlCol="0">
            <a:spAutoFit/>
          </a:bodyPr>
          <a:lstStyle/>
          <a:p>
            <a:pPr marL="342900" indent="-342900">
              <a:buAutoNum type="alphaLcPeriod"/>
            </a:pPr>
            <a:r>
              <a:rPr lang="en-US" dirty="0"/>
              <a:t>ResNet50: 	     60 epochs</a:t>
            </a:r>
          </a:p>
          <a:p>
            <a:pPr marL="342900" indent="-342900">
              <a:buAutoNum type="alphaLcPeriod"/>
            </a:pPr>
            <a:r>
              <a:rPr lang="en-US" dirty="0"/>
              <a:t>EfficientNetV2-S: 80 epochs</a:t>
            </a:r>
            <a:endParaRPr lang="el-GR" dirty="0"/>
          </a:p>
        </p:txBody>
      </p:sp>
      <p:sp>
        <p:nvSpPr>
          <p:cNvPr id="2073" name="TextBox 2072">
            <a:extLst>
              <a:ext uri="{FF2B5EF4-FFF2-40B4-BE49-F238E27FC236}">
                <a16:creationId xmlns:a16="http://schemas.microsoft.com/office/drawing/2014/main" id="{9C519D9C-4FF1-8E28-021B-0735184F64CE}"/>
              </a:ext>
            </a:extLst>
          </p:cNvPr>
          <p:cNvSpPr txBox="1"/>
          <p:nvPr/>
        </p:nvSpPr>
        <p:spPr>
          <a:xfrm>
            <a:off x="4497251" y="5575637"/>
            <a:ext cx="3189359" cy="369332"/>
          </a:xfrm>
          <a:prstGeom prst="rect">
            <a:avLst/>
          </a:prstGeom>
          <a:noFill/>
        </p:spPr>
        <p:txBody>
          <a:bodyPr wrap="square" rtlCol="0">
            <a:spAutoFit/>
          </a:bodyPr>
          <a:lstStyle/>
          <a:p>
            <a:pPr algn="ctr"/>
            <a:r>
              <a:rPr lang="en-US" dirty="0"/>
              <a:t>Stable Learning Rate (0.001)</a:t>
            </a:r>
            <a:endParaRPr lang="el-GR" dirty="0"/>
          </a:p>
        </p:txBody>
      </p:sp>
      <p:pic>
        <p:nvPicPr>
          <p:cNvPr id="3074" name="Picture 2" descr="Steady Icons - Free SVG &amp; PNG Steady Images - Noun Project">
            <a:extLst>
              <a:ext uri="{FF2B5EF4-FFF2-40B4-BE49-F238E27FC236}">
                <a16:creationId xmlns:a16="http://schemas.microsoft.com/office/drawing/2014/main" id="{E974182E-6C19-28B5-8DFD-7132164757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548" y="4297601"/>
            <a:ext cx="1273421" cy="1273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41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10829EA0-FF7C-570A-7C3E-99F3F9B2D617}"/>
              </a:ext>
            </a:extLst>
          </p:cNvPr>
          <p:cNvSpPr>
            <a:spLocks noGrp="1"/>
          </p:cNvSpPr>
          <p:nvPr>
            <p:ph type="body" sz="quarter" idx="10"/>
          </p:nvPr>
        </p:nvSpPr>
        <p:spPr/>
        <p:txBody>
          <a:bodyPr/>
          <a:lstStyle/>
          <a:p>
            <a:r>
              <a:rPr lang="en-US" dirty="0"/>
              <a:t>CNN Models: Variant #3</a:t>
            </a:r>
            <a:endParaRPr lang="el-GR" dirty="0"/>
          </a:p>
        </p:txBody>
      </p:sp>
      <p:sp>
        <p:nvSpPr>
          <p:cNvPr id="2071" name="TextBox 2070">
            <a:extLst>
              <a:ext uri="{FF2B5EF4-FFF2-40B4-BE49-F238E27FC236}">
                <a16:creationId xmlns:a16="http://schemas.microsoft.com/office/drawing/2014/main" id="{7CF1FF32-E402-0731-780B-1946965CBBA6}"/>
              </a:ext>
            </a:extLst>
          </p:cNvPr>
          <p:cNvSpPr txBox="1"/>
          <p:nvPr/>
        </p:nvSpPr>
        <p:spPr>
          <a:xfrm>
            <a:off x="4382750" y="6195325"/>
            <a:ext cx="3418362" cy="646331"/>
          </a:xfrm>
          <a:prstGeom prst="rect">
            <a:avLst/>
          </a:prstGeom>
          <a:noFill/>
        </p:spPr>
        <p:txBody>
          <a:bodyPr wrap="square" rtlCol="0">
            <a:spAutoFit/>
          </a:bodyPr>
          <a:lstStyle/>
          <a:p>
            <a:pPr marL="342900" indent="-342900">
              <a:buAutoNum type="alphaLcPeriod"/>
            </a:pPr>
            <a:r>
              <a:rPr lang="en-US" dirty="0"/>
              <a:t>ResNet50: 	     72 epochs</a:t>
            </a:r>
          </a:p>
          <a:p>
            <a:pPr marL="342900" indent="-342900">
              <a:buAutoNum type="alphaLcPeriod"/>
            </a:pPr>
            <a:r>
              <a:rPr lang="en-US" dirty="0"/>
              <a:t>EfficientNetV2-S: 77 epochs</a:t>
            </a:r>
            <a:endParaRPr lang="el-GR" dirty="0"/>
          </a:p>
        </p:txBody>
      </p:sp>
      <p:sp>
        <p:nvSpPr>
          <p:cNvPr id="2073" name="TextBox 2072">
            <a:extLst>
              <a:ext uri="{FF2B5EF4-FFF2-40B4-BE49-F238E27FC236}">
                <a16:creationId xmlns:a16="http://schemas.microsoft.com/office/drawing/2014/main" id="{9C519D9C-4FF1-8E28-021B-0735184F64CE}"/>
              </a:ext>
            </a:extLst>
          </p:cNvPr>
          <p:cNvSpPr txBox="1"/>
          <p:nvPr/>
        </p:nvSpPr>
        <p:spPr>
          <a:xfrm>
            <a:off x="4510328" y="5571022"/>
            <a:ext cx="3163205" cy="369332"/>
          </a:xfrm>
          <a:prstGeom prst="rect">
            <a:avLst/>
          </a:prstGeom>
          <a:noFill/>
        </p:spPr>
        <p:txBody>
          <a:bodyPr wrap="square" rtlCol="0">
            <a:spAutoFit/>
          </a:bodyPr>
          <a:lstStyle/>
          <a:p>
            <a:pPr algn="ctr"/>
            <a:r>
              <a:rPr lang="en-US" dirty="0"/>
              <a:t>Stable Learning Rate (0.001)</a:t>
            </a:r>
            <a:endParaRPr lang="el-GR" dirty="0"/>
          </a:p>
        </p:txBody>
      </p:sp>
      <p:pic>
        <p:nvPicPr>
          <p:cNvPr id="3074" name="Picture 2" descr="Steady Icons - Free SVG &amp; PNG Steady Images - Noun Project">
            <a:extLst>
              <a:ext uri="{FF2B5EF4-FFF2-40B4-BE49-F238E27FC236}">
                <a16:creationId xmlns:a16="http://schemas.microsoft.com/office/drawing/2014/main" id="{E974182E-6C19-28B5-8DFD-713216475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548" y="4297601"/>
            <a:ext cx="1273421" cy="127342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Ομάδα 4">
            <a:extLst>
              <a:ext uri="{FF2B5EF4-FFF2-40B4-BE49-F238E27FC236}">
                <a16:creationId xmlns:a16="http://schemas.microsoft.com/office/drawing/2014/main" id="{363AF98D-7F67-DCEC-4DE5-C7199F8830DE}"/>
              </a:ext>
            </a:extLst>
          </p:cNvPr>
          <p:cNvGrpSpPr/>
          <p:nvPr/>
        </p:nvGrpSpPr>
        <p:grpSpPr>
          <a:xfrm>
            <a:off x="1470000" y="1063756"/>
            <a:ext cx="9280254" cy="5686730"/>
            <a:chOff x="1445616" y="1047497"/>
            <a:chExt cx="9280254" cy="5686730"/>
          </a:xfrm>
        </p:grpSpPr>
        <p:sp>
          <p:nvSpPr>
            <p:cNvPr id="14" name="Βέλος: Επάνω 13">
              <a:extLst>
                <a:ext uri="{FF2B5EF4-FFF2-40B4-BE49-F238E27FC236}">
                  <a16:creationId xmlns:a16="http://schemas.microsoft.com/office/drawing/2014/main" id="{60B9C672-EF00-AAB7-0E86-306B001A3778}"/>
                </a:ext>
              </a:extLst>
            </p:cNvPr>
            <p:cNvSpPr/>
            <p:nvPr/>
          </p:nvSpPr>
          <p:spPr>
            <a:xfrm>
              <a:off x="2437186" y="4784688"/>
              <a:ext cx="1080000"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chemeClr val="tx1"/>
                  </a:solidFill>
                </a:rPr>
                <a:t>Input Layer [(None,224,224,3)]</a:t>
              </a:r>
              <a:endParaRPr lang="el-GR" sz="1400" dirty="0">
                <a:solidFill>
                  <a:schemeClr val="tx1"/>
                </a:solidFill>
              </a:endParaRPr>
            </a:p>
          </p:txBody>
        </p:sp>
        <p:grpSp>
          <p:nvGrpSpPr>
            <p:cNvPr id="21" name="Ομάδα 20">
              <a:extLst>
                <a:ext uri="{FF2B5EF4-FFF2-40B4-BE49-F238E27FC236}">
                  <a16:creationId xmlns:a16="http://schemas.microsoft.com/office/drawing/2014/main" id="{74952EB6-1F0B-81B8-6B6A-422E96961F5A}"/>
                </a:ext>
              </a:extLst>
            </p:cNvPr>
            <p:cNvGrpSpPr/>
            <p:nvPr/>
          </p:nvGrpSpPr>
          <p:grpSpPr>
            <a:xfrm>
              <a:off x="1445616" y="1047497"/>
              <a:ext cx="3075432" cy="2609088"/>
              <a:chOff x="323531" y="1959866"/>
              <a:chExt cx="3075432" cy="2609088"/>
            </a:xfrm>
          </p:grpSpPr>
          <p:grpSp>
            <p:nvGrpSpPr>
              <p:cNvPr id="20" name="Ομάδα 19">
                <a:extLst>
                  <a:ext uri="{FF2B5EF4-FFF2-40B4-BE49-F238E27FC236}">
                    <a16:creationId xmlns:a16="http://schemas.microsoft.com/office/drawing/2014/main" id="{CD5CB9BF-8797-2B3A-4E49-58E0B3B87695}"/>
                  </a:ext>
                </a:extLst>
              </p:cNvPr>
              <p:cNvGrpSpPr/>
              <p:nvPr/>
            </p:nvGrpSpPr>
            <p:grpSpPr>
              <a:xfrm rot="16200000">
                <a:off x="556703" y="1726694"/>
                <a:ext cx="2609088" cy="3075432"/>
                <a:chOff x="2182130" y="1891867"/>
                <a:chExt cx="2609088" cy="3075432"/>
              </a:xfrm>
            </p:grpSpPr>
            <p:pic>
              <p:nvPicPr>
                <p:cNvPr id="2050" name="Picture 2" descr="Layers Icon | Small &amp; Flat Iconpack | paomedia">
                  <a:extLst>
                    <a:ext uri="{FF2B5EF4-FFF2-40B4-BE49-F238E27FC236}">
                      <a16:creationId xmlns:a16="http://schemas.microsoft.com/office/drawing/2014/main" id="{337E9696-F8A5-0733-EC7D-515C8F98D35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483" b="7681"/>
                <a:stretch/>
              </p:blipFill>
              <p:spPr bwMode="auto">
                <a:xfrm rot="5400000">
                  <a:off x="1948958" y="2125039"/>
                  <a:ext cx="3075432" cy="2609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14DA374-5A8C-B0A4-4601-88889508F98F}"/>
                    </a:ext>
                  </a:extLst>
                </p:cNvPr>
                <p:cNvSpPr txBox="1"/>
                <p:nvPr/>
              </p:nvSpPr>
              <p:spPr>
                <a:xfrm rot="3780000" flipH="1">
                  <a:off x="3033632" y="3945563"/>
                  <a:ext cx="1484735" cy="307777"/>
                </a:xfrm>
                <a:prstGeom prst="rect">
                  <a:avLst/>
                </a:prstGeom>
                <a:noFill/>
                <a:ln>
                  <a:noFill/>
                </a:ln>
              </p:spPr>
              <p:txBody>
                <a:bodyPr wrap="square" rtlCol="0">
                  <a:spAutoFit/>
                </a:bodyPr>
                <a:lstStyle/>
                <a:p>
                  <a:pPr algn="ctr"/>
                  <a:r>
                    <a:rPr lang="en-US" sz="1400" dirty="0"/>
                    <a:t>b. (None, 1280)</a:t>
                  </a:r>
                  <a:endParaRPr lang="el-GR" sz="1400" dirty="0"/>
                </a:p>
              </p:txBody>
            </p:sp>
            <p:sp>
              <p:nvSpPr>
                <p:cNvPr id="18" name="TextBox 17">
                  <a:extLst>
                    <a:ext uri="{FF2B5EF4-FFF2-40B4-BE49-F238E27FC236}">
                      <a16:creationId xmlns:a16="http://schemas.microsoft.com/office/drawing/2014/main" id="{7A14B2DC-D06B-C46F-026C-AC8935559211}"/>
                    </a:ext>
                  </a:extLst>
                </p:cNvPr>
                <p:cNvSpPr txBox="1"/>
                <p:nvPr/>
              </p:nvSpPr>
              <p:spPr>
                <a:xfrm rot="7020000" flipH="1">
                  <a:off x="3039886" y="2565508"/>
                  <a:ext cx="1497475" cy="307777"/>
                </a:xfrm>
                <a:prstGeom prst="rect">
                  <a:avLst/>
                </a:prstGeom>
                <a:noFill/>
                <a:ln>
                  <a:noFill/>
                </a:ln>
              </p:spPr>
              <p:txBody>
                <a:bodyPr wrap="square" rtlCol="0">
                  <a:spAutoFit/>
                </a:bodyPr>
                <a:lstStyle/>
                <a:p>
                  <a:pPr algn="ctr"/>
                  <a:r>
                    <a:rPr lang="en-US" sz="1400" dirty="0"/>
                    <a:t>a. (None, 2048)</a:t>
                  </a:r>
                  <a:endParaRPr lang="el-GR" sz="1400" dirty="0"/>
                </a:p>
              </p:txBody>
            </p:sp>
          </p:grpSp>
          <p:pic>
            <p:nvPicPr>
              <p:cNvPr id="2054" name="Picture 6" descr="Frozen Basic Rounded Flat icon">
                <a:extLst>
                  <a:ext uri="{FF2B5EF4-FFF2-40B4-BE49-F238E27FC236}">
                    <a16:creationId xmlns:a16="http://schemas.microsoft.com/office/drawing/2014/main" id="{D097AD3A-9565-9962-3008-8EA34AD7DF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2296" y="2072887"/>
                <a:ext cx="805612" cy="805612"/>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Βέλος: Επάνω 21">
              <a:extLst>
                <a:ext uri="{FF2B5EF4-FFF2-40B4-BE49-F238E27FC236}">
                  <a16:creationId xmlns:a16="http://schemas.microsoft.com/office/drawing/2014/main" id="{208BBF3C-12E7-5A46-D43E-33B994616CB4}"/>
                </a:ext>
              </a:extLst>
            </p:cNvPr>
            <p:cNvSpPr/>
            <p:nvPr/>
          </p:nvSpPr>
          <p:spPr>
            <a:xfrm rot="5400000">
              <a:off x="4876168" y="1392512"/>
              <a:ext cx="1420368"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Flatten Layer a.(None,2048) b.(None,1280)</a:t>
              </a:r>
              <a:endParaRPr lang="el-GR" sz="1400" dirty="0">
                <a:solidFill>
                  <a:schemeClr val="tx1"/>
                </a:solidFill>
              </a:endParaRPr>
            </a:p>
          </p:txBody>
        </p:sp>
        <p:grpSp>
          <p:nvGrpSpPr>
            <p:cNvPr id="2055" name="Ομάδα 2054">
              <a:extLst>
                <a:ext uri="{FF2B5EF4-FFF2-40B4-BE49-F238E27FC236}">
                  <a16:creationId xmlns:a16="http://schemas.microsoft.com/office/drawing/2014/main" id="{341C2256-D5BE-EEFA-800F-7A443820EF3C}"/>
                </a:ext>
              </a:extLst>
            </p:cNvPr>
            <p:cNvGrpSpPr/>
            <p:nvPr/>
          </p:nvGrpSpPr>
          <p:grpSpPr>
            <a:xfrm>
              <a:off x="7203856" y="1047497"/>
              <a:ext cx="1420370" cy="2713442"/>
              <a:chOff x="9072403" y="1966153"/>
              <a:chExt cx="1949541" cy="2713442"/>
            </a:xfrm>
          </p:grpSpPr>
          <p:sp>
            <p:nvSpPr>
              <p:cNvPr id="31" name="Βέλος: Επάνω 30">
                <a:extLst>
                  <a:ext uri="{FF2B5EF4-FFF2-40B4-BE49-F238E27FC236}">
                    <a16:creationId xmlns:a16="http://schemas.microsoft.com/office/drawing/2014/main" id="{5FDC32E2-5AA8-0865-0CE3-E43010676E65}"/>
                  </a:ext>
                </a:extLst>
              </p:cNvPr>
              <p:cNvSpPr/>
              <p:nvPr/>
            </p:nvSpPr>
            <p:spPr>
              <a:xfrm rot="5400000">
                <a:off x="9777174" y="1261383"/>
                <a:ext cx="540000"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48" name="Βέλος: Επάνω 2047">
                <a:extLst>
                  <a:ext uri="{FF2B5EF4-FFF2-40B4-BE49-F238E27FC236}">
                    <a16:creationId xmlns:a16="http://schemas.microsoft.com/office/drawing/2014/main" id="{E35DF42C-F6C4-6963-7517-B4BBB0F144EA}"/>
                  </a:ext>
                </a:extLst>
              </p:cNvPr>
              <p:cNvSpPr/>
              <p:nvPr/>
            </p:nvSpPr>
            <p:spPr>
              <a:xfrm rot="5400000">
                <a:off x="9777173" y="1814825"/>
                <a:ext cx="540000"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14 fc, </a:t>
                </a:r>
                <a:r>
                  <a:rPr lang="en-US" sz="1400" dirty="0" err="1">
                    <a:solidFill>
                      <a:schemeClr val="tx1"/>
                    </a:solidFill>
                  </a:rPr>
                  <a:t>softmax</a:t>
                </a:r>
                <a:endParaRPr lang="el-GR" sz="1400" dirty="0">
                  <a:solidFill>
                    <a:schemeClr val="tx1"/>
                  </a:solidFill>
                </a:endParaRPr>
              </a:p>
            </p:txBody>
          </p:sp>
          <p:sp>
            <p:nvSpPr>
              <p:cNvPr id="2049" name="Βέλος: Επάνω 2048">
                <a:extLst>
                  <a:ext uri="{FF2B5EF4-FFF2-40B4-BE49-F238E27FC236}">
                    <a16:creationId xmlns:a16="http://schemas.microsoft.com/office/drawing/2014/main" id="{9239268B-53AC-D420-5C17-D57B6C0C8E08}"/>
                  </a:ext>
                </a:extLst>
              </p:cNvPr>
              <p:cNvSpPr/>
              <p:nvPr/>
            </p:nvSpPr>
            <p:spPr>
              <a:xfrm rot="5400000">
                <a:off x="9777174" y="235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51" name="Βέλος: Επάνω 2050">
                <a:extLst>
                  <a:ext uri="{FF2B5EF4-FFF2-40B4-BE49-F238E27FC236}">
                    <a16:creationId xmlns:a16="http://schemas.microsoft.com/office/drawing/2014/main" id="{090C7555-237D-EFD8-8549-D962EAD393EE}"/>
                  </a:ext>
                </a:extLst>
              </p:cNvPr>
              <p:cNvSpPr/>
              <p:nvPr/>
            </p:nvSpPr>
            <p:spPr>
              <a:xfrm rot="5400000">
                <a:off x="9777174" y="289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53" name="Βέλος: Επάνω 2052">
                <a:extLst>
                  <a:ext uri="{FF2B5EF4-FFF2-40B4-BE49-F238E27FC236}">
                    <a16:creationId xmlns:a16="http://schemas.microsoft.com/office/drawing/2014/main" id="{78EBFC11-5AF5-419A-D54F-FE0738FA764A}"/>
                  </a:ext>
                </a:extLst>
              </p:cNvPr>
              <p:cNvSpPr/>
              <p:nvPr/>
            </p:nvSpPr>
            <p:spPr>
              <a:xfrm rot="5400000">
                <a:off x="9777174" y="343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3 fc, </a:t>
                </a:r>
                <a:r>
                  <a:rPr lang="en-US" sz="1400" dirty="0" err="1">
                    <a:solidFill>
                      <a:schemeClr val="tx1"/>
                    </a:solidFill>
                  </a:rPr>
                  <a:t>softmax</a:t>
                </a:r>
                <a:endParaRPr lang="el-GR" sz="1400" dirty="0">
                  <a:solidFill>
                    <a:schemeClr val="tx1"/>
                  </a:solidFill>
                </a:endParaRPr>
              </a:p>
            </p:txBody>
          </p:sp>
        </p:grpSp>
        <p:sp>
          <p:nvSpPr>
            <p:cNvPr id="2057" name="TextBox 2056">
              <a:extLst>
                <a:ext uri="{FF2B5EF4-FFF2-40B4-BE49-F238E27FC236}">
                  <a16:creationId xmlns:a16="http://schemas.microsoft.com/office/drawing/2014/main" id="{03442362-CEEB-00FA-4BEA-44E272785129}"/>
                </a:ext>
              </a:extLst>
            </p:cNvPr>
            <p:cNvSpPr txBox="1"/>
            <p:nvPr/>
          </p:nvSpPr>
          <p:spPr>
            <a:xfrm>
              <a:off x="8624225" y="1132830"/>
              <a:ext cx="2101645" cy="369332"/>
            </a:xfrm>
            <a:prstGeom prst="rect">
              <a:avLst/>
            </a:prstGeom>
            <a:noFill/>
          </p:spPr>
          <p:txBody>
            <a:bodyPr wrap="square" rtlCol="0">
              <a:spAutoFit/>
            </a:bodyPr>
            <a:lstStyle/>
            <a:p>
              <a:r>
                <a:rPr lang="en-US" dirty="0"/>
                <a:t>SubCategory: [0,1]</a:t>
              </a:r>
              <a:endParaRPr lang="el-GR" dirty="0"/>
            </a:p>
          </p:txBody>
        </p:sp>
        <p:sp>
          <p:nvSpPr>
            <p:cNvPr id="2058" name="TextBox 2057">
              <a:extLst>
                <a:ext uri="{FF2B5EF4-FFF2-40B4-BE49-F238E27FC236}">
                  <a16:creationId xmlns:a16="http://schemas.microsoft.com/office/drawing/2014/main" id="{91A99D37-EDF0-6D8E-76BA-10B536BEBCFF}"/>
                </a:ext>
              </a:extLst>
            </p:cNvPr>
            <p:cNvSpPr txBox="1"/>
            <p:nvPr/>
          </p:nvSpPr>
          <p:spPr>
            <a:xfrm>
              <a:off x="8624221" y="1675293"/>
              <a:ext cx="2101645" cy="369332"/>
            </a:xfrm>
            <a:prstGeom prst="rect">
              <a:avLst/>
            </a:prstGeom>
            <a:noFill/>
          </p:spPr>
          <p:txBody>
            <a:bodyPr wrap="square" rtlCol="0">
              <a:spAutoFit/>
            </a:bodyPr>
            <a:lstStyle/>
            <a:p>
              <a:r>
                <a:rPr lang="en-US" dirty="0"/>
                <a:t>ArticleType: [0..13]</a:t>
              </a:r>
              <a:endParaRPr lang="el-GR" dirty="0"/>
            </a:p>
          </p:txBody>
        </p:sp>
        <p:sp>
          <p:nvSpPr>
            <p:cNvPr id="2059" name="TextBox 2058">
              <a:extLst>
                <a:ext uri="{FF2B5EF4-FFF2-40B4-BE49-F238E27FC236}">
                  <a16:creationId xmlns:a16="http://schemas.microsoft.com/office/drawing/2014/main" id="{A17F9EDA-19BC-3F7D-187D-37534E7A7FC2}"/>
                </a:ext>
              </a:extLst>
            </p:cNvPr>
            <p:cNvSpPr txBox="1"/>
            <p:nvPr/>
          </p:nvSpPr>
          <p:spPr>
            <a:xfrm>
              <a:off x="8624221" y="2223758"/>
              <a:ext cx="2101645" cy="369332"/>
            </a:xfrm>
            <a:prstGeom prst="rect">
              <a:avLst/>
            </a:prstGeom>
            <a:noFill/>
          </p:spPr>
          <p:txBody>
            <a:bodyPr wrap="square" rtlCol="0">
              <a:spAutoFit/>
            </a:bodyPr>
            <a:lstStyle/>
            <a:p>
              <a:r>
                <a:rPr lang="en-US" dirty="0"/>
                <a:t>Gender: [0,1]</a:t>
              </a:r>
              <a:endParaRPr lang="el-GR" dirty="0"/>
            </a:p>
          </p:txBody>
        </p:sp>
        <p:sp>
          <p:nvSpPr>
            <p:cNvPr id="2060" name="TextBox 2059">
              <a:extLst>
                <a:ext uri="{FF2B5EF4-FFF2-40B4-BE49-F238E27FC236}">
                  <a16:creationId xmlns:a16="http://schemas.microsoft.com/office/drawing/2014/main" id="{ABA7C5C1-7A65-98EF-F58A-27B6F9BC0375}"/>
                </a:ext>
              </a:extLst>
            </p:cNvPr>
            <p:cNvSpPr txBox="1"/>
            <p:nvPr/>
          </p:nvSpPr>
          <p:spPr>
            <a:xfrm>
              <a:off x="8624221" y="2763759"/>
              <a:ext cx="2101645" cy="369332"/>
            </a:xfrm>
            <a:prstGeom prst="rect">
              <a:avLst/>
            </a:prstGeom>
            <a:noFill/>
          </p:spPr>
          <p:txBody>
            <a:bodyPr wrap="square" rtlCol="0">
              <a:spAutoFit/>
            </a:bodyPr>
            <a:lstStyle/>
            <a:p>
              <a:r>
                <a:rPr lang="en-US" dirty="0"/>
                <a:t>Season: [0,1]</a:t>
              </a:r>
              <a:endParaRPr lang="el-GR" dirty="0"/>
            </a:p>
          </p:txBody>
        </p:sp>
        <p:sp>
          <p:nvSpPr>
            <p:cNvPr id="2061" name="TextBox 2060">
              <a:extLst>
                <a:ext uri="{FF2B5EF4-FFF2-40B4-BE49-F238E27FC236}">
                  <a16:creationId xmlns:a16="http://schemas.microsoft.com/office/drawing/2014/main" id="{16DFCE09-E33A-6910-1686-78552B575DF1}"/>
                </a:ext>
              </a:extLst>
            </p:cNvPr>
            <p:cNvSpPr txBox="1"/>
            <p:nvPr/>
          </p:nvSpPr>
          <p:spPr>
            <a:xfrm>
              <a:off x="8624221" y="3307791"/>
              <a:ext cx="2101645" cy="369332"/>
            </a:xfrm>
            <a:prstGeom prst="rect">
              <a:avLst/>
            </a:prstGeom>
            <a:noFill/>
          </p:spPr>
          <p:txBody>
            <a:bodyPr wrap="square" rtlCol="0">
              <a:spAutoFit/>
            </a:bodyPr>
            <a:lstStyle/>
            <a:p>
              <a:r>
                <a:rPr lang="en-US" dirty="0"/>
                <a:t>Usage: [0,1,2]</a:t>
              </a:r>
              <a:endParaRPr lang="el-GR" dirty="0"/>
            </a:p>
          </p:txBody>
        </p:sp>
        <p:sp>
          <p:nvSpPr>
            <p:cNvPr id="16" name="Ορθογώνιο: Στρογγύλεμα γωνιών 15">
              <a:extLst>
                <a:ext uri="{FF2B5EF4-FFF2-40B4-BE49-F238E27FC236}">
                  <a16:creationId xmlns:a16="http://schemas.microsoft.com/office/drawing/2014/main" id="{C0CCCC8D-4463-E047-3BC2-7B788D7466B3}"/>
                </a:ext>
              </a:extLst>
            </p:cNvPr>
            <p:cNvSpPr/>
            <p:nvPr/>
          </p:nvSpPr>
          <p:spPr>
            <a:xfrm>
              <a:off x="6647734" y="1657097"/>
              <a:ext cx="469509" cy="1420370"/>
            </a:xfrm>
            <a:prstGeom prst="roundRect">
              <a:avLst/>
            </a:prstGeom>
            <a:solidFill>
              <a:schemeClr val="tx2">
                <a:lumMod val="20000"/>
                <a:lumOff val="80000"/>
              </a:schemeClr>
            </a:solidFill>
            <a:ln w="19050">
              <a:solidFill>
                <a:schemeClr val="accent4">
                  <a:lumMod val="50000"/>
                </a:schemeClr>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1400" dirty="0">
                  <a:solidFill>
                    <a:schemeClr val="tx1"/>
                  </a:solidFill>
                </a:rPr>
                <a:t>512 fc, ReLU</a:t>
              </a:r>
            </a:p>
          </p:txBody>
        </p:sp>
        <p:sp>
          <p:nvSpPr>
            <p:cNvPr id="3" name="Ορθογώνιο: Στρογγύλεμα γωνιών 2">
              <a:extLst>
                <a:ext uri="{FF2B5EF4-FFF2-40B4-BE49-F238E27FC236}">
                  <a16:creationId xmlns:a16="http://schemas.microsoft.com/office/drawing/2014/main" id="{8A8F5B39-F6AC-9EF6-7033-D71DE3D4F001}"/>
                </a:ext>
              </a:extLst>
            </p:cNvPr>
            <p:cNvSpPr/>
            <p:nvPr/>
          </p:nvSpPr>
          <p:spPr>
            <a:xfrm rot="5400000">
              <a:off x="2742432" y="3694595"/>
              <a:ext cx="469509" cy="1586726"/>
            </a:xfrm>
            <a:prstGeom prst="roundRect">
              <a:avLst/>
            </a:prstGeom>
            <a:solidFill>
              <a:schemeClr val="tx2">
                <a:lumMod val="20000"/>
                <a:lumOff val="80000"/>
              </a:schemeClr>
            </a:solidFill>
            <a:ln w="19050">
              <a:solidFill>
                <a:schemeClr val="accent4">
                  <a:lumMod val="50000"/>
                </a:schemeClr>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1400" dirty="0">
                  <a:solidFill>
                    <a:schemeClr val="tx1"/>
                  </a:solidFill>
                </a:rPr>
                <a:t>Lambda Layer, (None,224,224,1)</a:t>
              </a:r>
            </a:p>
          </p:txBody>
        </p:sp>
        <p:sp>
          <p:nvSpPr>
            <p:cNvPr id="4" name="Ορθογώνιο: Στρογγύλεμα γωνιών 3">
              <a:extLst>
                <a:ext uri="{FF2B5EF4-FFF2-40B4-BE49-F238E27FC236}">
                  <a16:creationId xmlns:a16="http://schemas.microsoft.com/office/drawing/2014/main" id="{47EEA5E2-91F0-204B-8896-FFAE82580A8E}"/>
                </a:ext>
              </a:extLst>
            </p:cNvPr>
            <p:cNvSpPr/>
            <p:nvPr/>
          </p:nvSpPr>
          <p:spPr>
            <a:xfrm rot="5400000">
              <a:off x="2742432" y="3163110"/>
              <a:ext cx="469509" cy="1586726"/>
            </a:xfrm>
            <a:prstGeom prst="roundRect">
              <a:avLst/>
            </a:prstGeom>
            <a:solidFill>
              <a:schemeClr val="tx2">
                <a:lumMod val="20000"/>
                <a:lumOff val="80000"/>
              </a:schemeClr>
            </a:solidFill>
            <a:ln w="19050">
              <a:solidFill>
                <a:schemeClr val="accent4">
                  <a:lumMod val="50000"/>
                </a:schemeClr>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1400" dirty="0">
                  <a:solidFill>
                    <a:schemeClr val="tx1"/>
                  </a:solidFill>
                </a:rPr>
                <a:t>Lambda Layer, (None,224,224,3)</a:t>
              </a:r>
            </a:p>
          </p:txBody>
        </p:sp>
      </p:grpSp>
    </p:spTree>
    <p:extLst>
      <p:ext uri="{BB962C8B-B14F-4D97-AF65-F5344CB8AC3E}">
        <p14:creationId xmlns:p14="http://schemas.microsoft.com/office/powerpoint/2010/main" val="2388148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10829EA0-FF7C-570A-7C3E-99F3F9B2D617}"/>
              </a:ext>
            </a:extLst>
          </p:cNvPr>
          <p:cNvSpPr>
            <a:spLocks noGrp="1"/>
          </p:cNvSpPr>
          <p:nvPr>
            <p:ph type="body" sz="quarter" idx="10"/>
          </p:nvPr>
        </p:nvSpPr>
        <p:spPr/>
        <p:txBody>
          <a:bodyPr/>
          <a:lstStyle/>
          <a:p>
            <a:r>
              <a:rPr lang="en-US" dirty="0"/>
              <a:t>CNN Models: Variant #4</a:t>
            </a:r>
            <a:endParaRPr lang="el-GR" dirty="0"/>
          </a:p>
        </p:txBody>
      </p:sp>
      <p:sp>
        <p:nvSpPr>
          <p:cNvPr id="2071" name="TextBox 2070">
            <a:extLst>
              <a:ext uri="{FF2B5EF4-FFF2-40B4-BE49-F238E27FC236}">
                <a16:creationId xmlns:a16="http://schemas.microsoft.com/office/drawing/2014/main" id="{7CF1FF32-E402-0731-780B-1946965CBBA6}"/>
              </a:ext>
            </a:extLst>
          </p:cNvPr>
          <p:cNvSpPr txBox="1"/>
          <p:nvPr/>
        </p:nvSpPr>
        <p:spPr>
          <a:xfrm>
            <a:off x="4382750" y="6195325"/>
            <a:ext cx="3418362" cy="646331"/>
          </a:xfrm>
          <a:prstGeom prst="rect">
            <a:avLst/>
          </a:prstGeom>
          <a:noFill/>
        </p:spPr>
        <p:txBody>
          <a:bodyPr wrap="square" rtlCol="0">
            <a:spAutoFit/>
          </a:bodyPr>
          <a:lstStyle/>
          <a:p>
            <a:pPr marL="342900" indent="-342900">
              <a:buAutoNum type="alphaLcPeriod"/>
            </a:pPr>
            <a:r>
              <a:rPr lang="en-US" dirty="0"/>
              <a:t>ResNet50: 	     25 epochs</a:t>
            </a:r>
          </a:p>
          <a:p>
            <a:pPr marL="342900" indent="-342900">
              <a:buAutoNum type="alphaLcPeriod"/>
            </a:pPr>
            <a:r>
              <a:rPr lang="en-US" dirty="0"/>
              <a:t>EfficientNetV2-S: 35 epochs</a:t>
            </a:r>
            <a:endParaRPr lang="el-GR" dirty="0"/>
          </a:p>
        </p:txBody>
      </p:sp>
      <p:sp>
        <p:nvSpPr>
          <p:cNvPr id="2073" name="TextBox 2072">
            <a:extLst>
              <a:ext uri="{FF2B5EF4-FFF2-40B4-BE49-F238E27FC236}">
                <a16:creationId xmlns:a16="http://schemas.microsoft.com/office/drawing/2014/main" id="{9C519D9C-4FF1-8E28-021B-0735184F64CE}"/>
              </a:ext>
            </a:extLst>
          </p:cNvPr>
          <p:cNvSpPr txBox="1"/>
          <p:nvPr/>
        </p:nvSpPr>
        <p:spPr>
          <a:xfrm>
            <a:off x="4433133" y="5571022"/>
            <a:ext cx="3317596" cy="369332"/>
          </a:xfrm>
          <a:prstGeom prst="rect">
            <a:avLst/>
          </a:prstGeom>
          <a:noFill/>
        </p:spPr>
        <p:txBody>
          <a:bodyPr wrap="square" rtlCol="0">
            <a:spAutoFit/>
          </a:bodyPr>
          <a:lstStyle/>
          <a:p>
            <a:pPr algn="ctr"/>
            <a:r>
              <a:rPr lang="en-US" dirty="0"/>
              <a:t>Stable Learning Rate (0.0001)</a:t>
            </a:r>
            <a:endParaRPr lang="el-GR" dirty="0"/>
          </a:p>
        </p:txBody>
      </p:sp>
      <p:pic>
        <p:nvPicPr>
          <p:cNvPr id="3074" name="Picture 2" descr="Steady Icons - Free SVG &amp; PNG Steady Images - Noun Project">
            <a:extLst>
              <a:ext uri="{FF2B5EF4-FFF2-40B4-BE49-F238E27FC236}">
                <a16:creationId xmlns:a16="http://schemas.microsoft.com/office/drawing/2014/main" id="{E974182E-6C19-28B5-8DFD-713216475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548" y="4297601"/>
            <a:ext cx="1273421" cy="127342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Ομάδα 7">
            <a:extLst>
              <a:ext uri="{FF2B5EF4-FFF2-40B4-BE49-F238E27FC236}">
                <a16:creationId xmlns:a16="http://schemas.microsoft.com/office/drawing/2014/main" id="{CD078C69-66E9-9063-8946-236E802E922D}"/>
              </a:ext>
            </a:extLst>
          </p:cNvPr>
          <p:cNvGrpSpPr/>
          <p:nvPr/>
        </p:nvGrpSpPr>
        <p:grpSpPr>
          <a:xfrm>
            <a:off x="1114983" y="1063756"/>
            <a:ext cx="9990288" cy="5795256"/>
            <a:chOff x="6396" y="1051016"/>
            <a:chExt cx="9990288" cy="5795256"/>
          </a:xfrm>
        </p:grpSpPr>
        <p:sp>
          <p:nvSpPr>
            <p:cNvPr id="14" name="Βέλος: Επάνω 13">
              <a:extLst>
                <a:ext uri="{FF2B5EF4-FFF2-40B4-BE49-F238E27FC236}">
                  <a16:creationId xmlns:a16="http://schemas.microsoft.com/office/drawing/2014/main" id="{60B9C672-EF00-AAB7-0E86-306B001A3778}"/>
                </a:ext>
              </a:extLst>
            </p:cNvPr>
            <p:cNvSpPr/>
            <p:nvPr/>
          </p:nvSpPr>
          <p:spPr>
            <a:xfrm>
              <a:off x="1004112" y="4896733"/>
              <a:ext cx="1080000"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chemeClr val="tx1"/>
                  </a:solidFill>
                </a:rPr>
                <a:t>Input Layer [(None,224,224,3)]</a:t>
              </a:r>
              <a:endParaRPr lang="el-GR" sz="1400" dirty="0">
                <a:solidFill>
                  <a:schemeClr val="tx1"/>
                </a:solidFill>
              </a:endParaRPr>
            </a:p>
          </p:txBody>
        </p:sp>
        <p:grpSp>
          <p:nvGrpSpPr>
            <p:cNvPr id="20" name="Ομάδα 19">
              <a:extLst>
                <a:ext uri="{FF2B5EF4-FFF2-40B4-BE49-F238E27FC236}">
                  <a16:creationId xmlns:a16="http://schemas.microsoft.com/office/drawing/2014/main" id="{CD5CB9BF-8797-2B3A-4E49-58E0B3B87695}"/>
                </a:ext>
              </a:extLst>
            </p:cNvPr>
            <p:cNvGrpSpPr/>
            <p:nvPr/>
          </p:nvGrpSpPr>
          <p:grpSpPr>
            <a:xfrm rot="16200000">
              <a:off x="239568" y="874547"/>
              <a:ext cx="2609088" cy="3075432"/>
              <a:chOff x="2182130" y="1891867"/>
              <a:chExt cx="2609088" cy="3075432"/>
            </a:xfrm>
          </p:grpSpPr>
          <p:pic>
            <p:nvPicPr>
              <p:cNvPr id="2050" name="Picture 2" descr="Layers Icon | Small &amp; Flat Iconpack | paomedia">
                <a:extLst>
                  <a:ext uri="{FF2B5EF4-FFF2-40B4-BE49-F238E27FC236}">
                    <a16:creationId xmlns:a16="http://schemas.microsoft.com/office/drawing/2014/main" id="{337E9696-F8A5-0733-EC7D-515C8F98D35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483" b="7681"/>
              <a:stretch/>
            </p:blipFill>
            <p:spPr bwMode="auto">
              <a:xfrm rot="5400000">
                <a:off x="1948958" y="2125039"/>
                <a:ext cx="3075432" cy="2609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14DA374-5A8C-B0A4-4601-88889508F98F}"/>
                  </a:ext>
                </a:extLst>
              </p:cNvPr>
              <p:cNvSpPr txBox="1"/>
              <p:nvPr/>
            </p:nvSpPr>
            <p:spPr>
              <a:xfrm rot="3780000" flipH="1">
                <a:off x="3033632" y="3945563"/>
                <a:ext cx="1484735" cy="307777"/>
              </a:xfrm>
              <a:prstGeom prst="rect">
                <a:avLst/>
              </a:prstGeom>
              <a:noFill/>
              <a:ln>
                <a:noFill/>
              </a:ln>
            </p:spPr>
            <p:txBody>
              <a:bodyPr wrap="square" rtlCol="0">
                <a:spAutoFit/>
              </a:bodyPr>
              <a:lstStyle/>
              <a:p>
                <a:pPr algn="ctr"/>
                <a:r>
                  <a:rPr lang="en-US" sz="1400" dirty="0"/>
                  <a:t>b. (None, 1280)</a:t>
                </a:r>
                <a:endParaRPr lang="el-GR" sz="1400" dirty="0"/>
              </a:p>
            </p:txBody>
          </p:sp>
          <p:sp>
            <p:nvSpPr>
              <p:cNvPr id="18" name="TextBox 17">
                <a:extLst>
                  <a:ext uri="{FF2B5EF4-FFF2-40B4-BE49-F238E27FC236}">
                    <a16:creationId xmlns:a16="http://schemas.microsoft.com/office/drawing/2014/main" id="{7A14B2DC-D06B-C46F-026C-AC8935559211}"/>
                  </a:ext>
                </a:extLst>
              </p:cNvPr>
              <p:cNvSpPr txBox="1"/>
              <p:nvPr/>
            </p:nvSpPr>
            <p:spPr>
              <a:xfrm rot="7020000" flipH="1">
                <a:off x="3039886" y="2565508"/>
                <a:ext cx="1497475" cy="307777"/>
              </a:xfrm>
              <a:prstGeom prst="rect">
                <a:avLst/>
              </a:prstGeom>
              <a:noFill/>
              <a:ln>
                <a:noFill/>
              </a:ln>
            </p:spPr>
            <p:txBody>
              <a:bodyPr wrap="square" rtlCol="0">
                <a:spAutoFit/>
              </a:bodyPr>
              <a:lstStyle/>
              <a:p>
                <a:pPr algn="ctr"/>
                <a:r>
                  <a:rPr lang="en-US" sz="1400" dirty="0"/>
                  <a:t>a. (None, 2048)</a:t>
                </a:r>
                <a:endParaRPr lang="el-GR" sz="1400" dirty="0"/>
              </a:p>
            </p:txBody>
          </p:sp>
        </p:grpSp>
        <p:sp>
          <p:nvSpPr>
            <p:cNvPr id="22" name="Βέλος: Επάνω 21">
              <a:extLst>
                <a:ext uri="{FF2B5EF4-FFF2-40B4-BE49-F238E27FC236}">
                  <a16:creationId xmlns:a16="http://schemas.microsoft.com/office/drawing/2014/main" id="{208BBF3C-12E7-5A46-D43E-33B994616CB4}"/>
                </a:ext>
              </a:extLst>
            </p:cNvPr>
            <p:cNvSpPr/>
            <p:nvPr/>
          </p:nvSpPr>
          <p:spPr>
            <a:xfrm rot="5400000">
              <a:off x="3453011" y="1434746"/>
              <a:ext cx="1420368"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Flatten Layer a.(None,2048) b.(None,1280)</a:t>
              </a:r>
              <a:endParaRPr lang="el-GR" sz="1400" dirty="0">
                <a:solidFill>
                  <a:schemeClr val="tx1"/>
                </a:solidFill>
              </a:endParaRPr>
            </a:p>
          </p:txBody>
        </p:sp>
        <p:grpSp>
          <p:nvGrpSpPr>
            <p:cNvPr id="7" name="Ομάδα 6">
              <a:extLst>
                <a:ext uri="{FF2B5EF4-FFF2-40B4-BE49-F238E27FC236}">
                  <a16:creationId xmlns:a16="http://schemas.microsoft.com/office/drawing/2014/main" id="{B5F7BE26-9187-25FD-FE0E-F8239E240F2C}"/>
                </a:ext>
              </a:extLst>
            </p:cNvPr>
            <p:cNvGrpSpPr/>
            <p:nvPr/>
          </p:nvGrpSpPr>
          <p:grpSpPr>
            <a:xfrm>
              <a:off x="6474670" y="1051016"/>
              <a:ext cx="3522014" cy="2713442"/>
              <a:chOff x="7228240" y="1063756"/>
              <a:chExt cx="3522014" cy="2713442"/>
            </a:xfrm>
          </p:grpSpPr>
          <p:grpSp>
            <p:nvGrpSpPr>
              <p:cNvPr id="2055" name="Ομάδα 2054">
                <a:extLst>
                  <a:ext uri="{FF2B5EF4-FFF2-40B4-BE49-F238E27FC236}">
                    <a16:creationId xmlns:a16="http://schemas.microsoft.com/office/drawing/2014/main" id="{341C2256-D5BE-EEFA-800F-7A443820EF3C}"/>
                  </a:ext>
                </a:extLst>
              </p:cNvPr>
              <p:cNvGrpSpPr/>
              <p:nvPr/>
            </p:nvGrpSpPr>
            <p:grpSpPr>
              <a:xfrm>
                <a:off x="7228240" y="1063756"/>
                <a:ext cx="1420370" cy="2713442"/>
                <a:chOff x="9072403" y="1966153"/>
                <a:chExt cx="1949541" cy="2713442"/>
              </a:xfrm>
            </p:grpSpPr>
            <p:sp>
              <p:nvSpPr>
                <p:cNvPr id="31" name="Βέλος: Επάνω 30">
                  <a:extLst>
                    <a:ext uri="{FF2B5EF4-FFF2-40B4-BE49-F238E27FC236}">
                      <a16:creationId xmlns:a16="http://schemas.microsoft.com/office/drawing/2014/main" id="{5FDC32E2-5AA8-0865-0CE3-E43010676E65}"/>
                    </a:ext>
                  </a:extLst>
                </p:cNvPr>
                <p:cNvSpPr/>
                <p:nvPr/>
              </p:nvSpPr>
              <p:spPr>
                <a:xfrm rot="5400000">
                  <a:off x="9777174" y="1261383"/>
                  <a:ext cx="540000"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48" name="Βέλος: Επάνω 2047">
                  <a:extLst>
                    <a:ext uri="{FF2B5EF4-FFF2-40B4-BE49-F238E27FC236}">
                      <a16:creationId xmlns:a16="http://schemas.microsoft.com/office/drawing/2014/main" id="{E35DF42C-F6C4-6963-7517-B4BBB0F144EA}"/>
                    </a:ext>
                  </a:extLst>
                </p:cNvPr>
                <p:cNvSpPr/>
                <p:nvPr/>
              </p:nvSpPr>
              <p:spPr>
                <a:xfrm rot="5400000">
                  <a:off x="9777173" y="1814825"/>
                  <a:ext cx="540000" cy="1949539"/>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14 fc, </a:t>
                  </a:r>
                  <a:r>
                    <a:rPr lang="en-US" sz="1400" dirty="0" err="1">
                      <a:solidFill>
                        <a:schemeClr val="tx1"/>
                      </a:solidFill>
                    </a:rPr>
                    <a:t>softmax</a:t>
                  </a:r>
                  <a:endParaRPr lang="el-GR" sz="1400" dirty="0">
                    <a:solidFill>
                      <a:schemeClr val="tx1"/>
                    </a:solidFill>
                  </a:endParaRPr>
                </a:p>
              </p:txBody>
            </p:sp>
            <p:sp>
              <p:nvSpPr>
                <p:cNvPr id="2049" name="Βέλος: Επάνω 2048">
                  <a:extLst>
                    <a:ext uri="{FF2B5EF4-FFF2-40B4-BE49-F238E27FC236}">
                      <a16:creationId xmlns:a16="http://schemas.microsoft.com/office/drawing/2014/main" id="{9239268B-53AC-D420-5C17-D57B6C0C8E08}"/>
                    </a:ext>
                  </a:extLst>
                </p:cNvPr>
                <p:cNvSpPr/>
                <p:nvPr/>
              </p:nvSpPr>
              <p:spPr>
                <a:xfrm rot="5400000">
                  <a:off x="9777174" y="235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51" name="Βέλος: Επάνω 2050">
                  <a:extLst>
                    <a:ext uri="{FF2B5EF4-FFF2-40B4-BE49-F238E27FC236}">
                      <a16:creationId xmlns:a16="http://schemas.microsoft.com/office/drawing/2014/main" id="{090C7555-237D-EFD8-8549-D962EAD393EE}"/>
                    </a:ext>
                  </a:extLst>
                </p:cNvPr>
                <p:cNvSpPr/>
                <p:nvPr/>
              </p:nvSpPr>
              <p:spPr>
                <a:xfrm rot="5400000">
                  <a:off x="9777174" y="289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1 fc, sigmoid</a:t>
                  </a:r>
                  <a:endParaRPr lang="el-GR" sz="1400" dirty="0">
                    <a:solidFill>
                      <a:schemeClr val="tx1"/>
                    </a:solidFill>
                  </a:endParaRPr>
                </a:p>
              </p:txBody>
            </p:sp>
            <p:sp>
              <p:nvSpPr>
                <p:cNvPr id="2053" name="Βέλος: Επάνω 2052">
                  <a:extLst>
                    <a:ext uri="{FF2B5EF4-FFF2-40B4-BE49-F238E27FC236}">
                      <a16:creationId xmlns:a16="http://schemas.microsoft.com/office/drawing/2014/main" id="{78EBFC11-5AF5-419A-D54F-FE0738FA764A}"/>
                    </a:ext>
                  </a:extLst>
                </p:cNvPr>
                <p:cNvSpPr/>
                <p:nvPr/>
              </p:nvSpPr>
              <p:spPr>
                <a:xfrm rot="5400000">
                  <a:off x="9777174" y="3434825"/>
                  <a:ext cx="540000" cy="1949540"/>
                </a:xfrm>
                <a:prstGeom prst="upArrow">
                  <a:avLst/>
                </a:prstGeom>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r>
                    <a:rPr lang="en-US" sz="1400" dirty="0">
                      <a:solidFill>
                        <a:schemeClr val="tx1"/>
                      </a:solidFill>
                    </a:rPr>
                    <a:t>3 fc, </a:t>
                  </a:r>
                  <a:r>
                    <a:rPr lang="en-US" sz="1400" dirty="0" err="1">
                      <a:solidFill>
                        <a:schemeClr val="tx1"/>
                      </a:solidFill>
                    </a:rPr>
                    <a:t>softmax</a:t>
                  </a:r>
                  <a:endParaRPr lang="el-GR" sz="1400" dirty="0">
                    <a:solidFill>
                      <a:schemeClr val="tx1"/>
                    </a:solidFill>
                  </a:endParaRPr>
                </a:p>
              </p:txBody>
            </p:sp>
          </p:grpSp>
          <p:sp>
            <p:nvSpPr>
              <p:cNvPr id="2057" name="TextBox 2056">
                <a:extLst>
                  <a:ext uri="{FF2B5EF4-FFF2-40B4-BE49-F238E27FC236}">
                    <a16:creationId xmlns:a16="http://schemas.microsoft.com/office/drawing/2014/main" id="{03442362-CEEB-00FA-4BEA-44E272785129}"/>
                  </a:ext>
                </a:extLst>
              </p:cNvPr>
              <p:cNvSpPr txBox="1"/>
              <p:nvPr/>
            </p:nvSpPr>
            <p:spPr>
              <a:xfrm>
                <a:off x="8648609" y="1149089"/>
                <a:ext cx="2101645" cy="369332"/>
              </a:xfrm>
              <a:prstGeom prst="rect">
                <a:avLst/>
              </a:prstGeom>
              <a:noFill/>
            </p:spPr>
            <p:txBody>
              <a:bodyPr wrap="square" rtlCol="0">
                <a:spAutoFit/>
              </a:bodyPr>
              <a:lstStyle/>
              <a:p>
                <a:r>
                  <a:rPr lang="en-US" dirty="0"/>
                  <a:t>SubCategory: [0,1]</a:t>
                </a:r>
                <a:endParaRPr lang="el-GR" dirty="0"/>
              </a:p>
            </p:txBody>
          </p:sp>
          <p:sp>
            <p:nvSpPr>
              <p:cNvPr id="2058" name="TextBox 2057">
                <a:extLst>
                  <a:ext uri="{FF2B5EF4-FFF2-40B4-BE49-F238E27FC236}">
                    <a16:creationId xmlns:a16="http://schemas.microsoft.com/office/drawing/2014/main" id="{91A99D37-EDF0-6D8E-76BA-10B536BEBCFF}"/>
                  </a:ext>
                </a:extLst>
              </p:cNvPr>
              <p:cNvSpPr txBox="1"/>
              <p:nvPr/>
            </p:nvSpPr>
            <p:spPr>
              <a:xfrm>
                <a:off x="8648605" y="1691552"/>
                <a:ext cx="2101645" cy="369332"/>
              </a:xfrm>
              <a:prstGeom prst="rect">
                <a:avLst/>
              </a:prstGeom>
              <a:noFill/>
            </p:spPr>
            <p:txBody>
              <a:bodyPr wrap="square" rtlCol="0">
                <a:spAutoFit/>
              </a:bodyPr>
              <a:lstStyle/>
              <a:p>
                <a:r>
                  <a:rPr lang="en-US" dirty="0"/>
                  <a:t>ArticleType: [0..13]</a:t>
                </a:r>
                <a:endParaRPr lang="el-GR" dirty="0"/>
              </a:p>
            </p:txBody>
          </p:sp>
          <p:sp>
            <p:nvSpPr>
              <p:cNvPr id="2059" name="TextBox 2058">
                <a:extLst>
                  <a:ext uri="{FF2B5EF4-FFF2-40B4-BE49-F238E27FC236}">
                    <a16:creationId xmlns:a16="http://schemas.microsoft.com/office/drawing/2014/main" id="{A17F9EDA-19BC-3F7D-187D-37534E7A7FC2}"/>
                  </a:ext>
                </a:extLst>
              </p:cNvPr>
              <p:cNvSpPr txBox="1"/>
              <p:nvPr/>
            </p:nvSpPr>
            <p:spPr>
              <a:xfrm>
                <a:off x="8648605" y="2240017"/>
                <a:ext cx="2101645" cy="369332"/>
              </a:xfrm>
              <a:prstGeom prst="rect">
                <a:avLst/>
              </a:prstGeom>
              <a:noFill/>
            </p:spPr>
            <p:txBody>
              <a:bodyPr wrap="square" rtlCol="0">
                <a:spAutoFit/>
              </a:bodyPr>
              <a:lstStyle/>
              <a:p>
                <a:r>
                  <a:rPr lang="en-US" dirty="0"/>
                  <a:t>Gender: [0,1]</a:t>
                </a:r>
                <a:endParaRPr lang="el-GR" dirty="0"/>
              </a:p>
            </p:txBody>
          </p:sp>
          <p:sp>
            <p:nvSpPr>
              <p:cNvPr id="2060" name="TextBox 2059">
                <a:extLst>
                  <a:ext uri="{FF2B5EF4-FFF2-40B4-BE49-F238E27FC236}">
                    <a16:creationId xmlns:a16="http://schemas.microsoft.com/office/drawing/2014/main" id="{ABA7C5C1-7A65-98EF-F58A-27B6F9BC0375}"/>
                  </a:ext>
                </a:extLst>
              </p:cNvPr>
              <p:cNvSpPr txBox="1"/>
              <p:nvPr/>
            </p:nvSpPr>
            <p:spPr>
              <a:xfrm>
                <a:off x="8648605" y="2780018"/>
                <a:ext cx="2101645" cy="369332"/>
              </a:xfrm>
              <a:prstGeom prst="rect">
                <a:avLst/>
              </a:prstGeom>
              <a:noFill/>
            </p:spPr>
            <p:txBody>
              <a:bodyPr wrap="square" rtlCol="0">
                <a:spAutoFit/>
              </a:bodyPr>
              <a:lstStyle/>
              <a:p>
                <a:r>
                  <a:rPr lang="en-US" dirty="0"/>
                  <a:t>Season: [0,1]</a:t>
                </a:r>
                <a:endParaRPr lang="el-GR" dirty="0"/>
              </a:p>
            </p:txBody>
          </p:sp>
          <p:sp>
            <p:nvSpPr>
              <p:cNvPr id="2061" name="TextBox 2060">
                <a:extLst>
                  <a:ext uri="{FF2B5EF4-FFF2-40B4-BE49-F238E27FC236}">
                    <a16:creationId xmlns:a16="http://schemas.microsoft.com/office/drawing/2014/main" id="{16DFCE09-E33A-6910-1686-78552B575DF1}"/>
                  </a:ext>
                </a:extLst>
              </p:cNvPr>
              <p:cNvSpPr txBox="1"/>
              <p:nvPr/>
            </p:nvSpPr>
            <p:spPr>
              <a:xfrm>
                <a:off x="8648605" y="3324050"/>
                <a:ext cx="2101645" cy="369332"/>
              </a:xfrm>
              <a:prstGeom prst="rect">
                <a:avLst/>
              </a:prstGeom>
              <a:noFill/>
            </p:spPr>
            <p:txBody>
              <a:bodyPr wrap="square" rtlCol="0">
                <a:spAutoFit/>
              </a:bodyPr>
              <a:lstStyle/>
              <a:p>
                <a:r>
                  <a:rPr lang="en-US" dirty="0"/>
                  <a:t>Usage: [0,1,2]</a:t>
                </a:r>
                <a:endParaRPr lang="el-GR" dirty="0"/>
              </a:p>
            </p:txBody>
          </p:sp>
        </p:grpSp>
        <p:sp>
          <p:nvSpPr>
            <p:cNvPr id="16" name="Ορθογώνιο: Στρογγύλεμα γωνιών 15">
              <a:extLst>
                <a:ext uri="{FF2B5EF4-FFF2-40B4-BE49-F238E27FC236}">
                  <a16:creationId xmlns:a16="http://schemas.microsoft.com/office/drawing/2014/main" id="{C0CCCC8D-4463-E047-3BC2-7B788D7466B3}"/>
                </a:ext>
              </a:extLst>
            </p:cNvPr>
            <p:cNvSpPr/>
            <p:nvPr/>
          </p:nvSpPr>
          <p:spPr>
            <a:xfrm>
              <a:off x="5813794" y="1699330"/>
              <a:ext cx="469509" cy="1420370"/>
            </a:xfrm>
            <a:prstGeom prst="roundRect">
              <a:avLst/>
            </a:prstGeom>
            <a:solidFill>
              <a:schemeClr val="tx2">
                <a:lumMod val="20000"/>
                <a:lumOff val="80000"/>
              </a:schemeClr>
            </a:solidFill>
            <a:ln w="19050">
              <a:solidFill>
                <a:schemeClr val="accent4">
                  <a:lumMod val="50000"/>
                </a:schemeClr>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1400" dirty="0">
                  <a:solidFill>
                    <a:schemeClr val="tx1"/>
                  </a:solidFill>
                </a:rPr>
                <a:t>512 fc, ReLU</a:t>
              </a:r>
            </a:p>
          </p:txBody>
        </p:sp>
        <p:sp>
          <p:nvSpPr>
            <p:cNvPr id="3" name="Ορθογώνιο: Στρογγύλεμα γωνιών 2">
              <a:extLst>
                <a:ext uri="{FF2B5EF4-FFF2-40B4-BE49-F238E27FC236}">
                  <a16:creationId xmlns:a16="http://schemas.microsoft.com/office/drawing/2014/main" id="{8A8F5B39-F6AC-9EF6-7033-D71DE3D4F001}"/>
                </a:ext>
              </a:extLst>
            </p:cNvPr>
            <p:cNvSpPr/>
            <p:nvPr/>
          </p:nvSpPr>
          <p:spPr>
            <a:xfrm rot="5400000">
              <a:off x="1309359" y="3790793"/>
              <a:ext cx="469509" cy="1586726"/>
            </a:xfrm>
            <a:prstGeom prst="roundRect">
              <a:avLst/>
            </a:prstGeom>
            <a:solidFill>
              <a:schemeClr val="tx2">
                <a:lumMod val="20000"/>
                <a:lumOff val="80000"/>
              </a:schemeClr>
            </a:solidFill>
            <a:ln w="19050">
              <a:solidFill>
                <a:schemeClr val="accent4">
                  <a:lumMod val="50000"/>
                </a:schemeClr>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1400" dirty="0">
                  <a:solidFill>
                    <a:schemeClr val="tx1"/>
                  </a:solidFill>
                </a:rPr>
                <a:t>Lambda Layer, (None,224,224,1)</a:t>
              </a:r>
            </a:p>
          </p:txBody>
        </p:sp>
        <p:sp>
          <p:nvSpPr>
            <p:cNvPr id="4" name="Ορθογώνιο: Στρογγύλεμα γωνιών 3">
              <a:extLst>
                <a:ext uri="{FF2B5EF4-FFF2-40B4-BE49-F238E27FC236}">
                  <a16:creationId xmlns:a16="http://schemas.microsoft.com/office/drawing/2014/main" id="{47EEA5E2-91F0-204B-8896-FFAE82580A8E}"/>
                </a:ext>
              </a:extLst>
            </p:cNvPr>
            <p:cNvSpPr/>
            <p:nvPr/>
          </p:nvSpPr>
          <p:spPr>
            <a:xfrm rot="5400000">
              <a:off x="1309359" y="3239741"/>
              <a:ext cx="469509" cy="1586726"/>
            </a:xfrm>
            <a:prstGeom prst="roundRect">
              <a:avLst/>
            </a:prstGeom>
            <a:solidFill>
              <a:schemeClr val="tx2">
                <a:lumMod val="20000"/>
                <a:lumOff val="80000"/>
              </a:schemeClr>
            </a:solidFill>
            <a:ln w="19050">
              <a:solidFill>
                <a:schemeClr val="accent4">
                  <a:lumMod val="50000"/>
                </a:schemeClr>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1400" dirty="0">
                  <a:solidFill>
                    <a:schemeClr val="tx1"/>
                  </a:solidFill>
                </a:rPr>
                <a:t>Lambda Layer, (None,224,224,3)</a:t>
              </a:r>
            </a:p>
          </p:txBody>
        </p:sp>
        <p:sp>
          <p:nvSpPr>
            <p:cNvPr id="6" name="Ορθογώνιο: Στρογγύλεμα γωνιών 5">
              <a:extLst>
                <a:ext uri="{FF2B5EF4-FFF2-40B4-BE49-F238E27FC236}">
                  <a16:creationId xmlns:a16="http://schemas.microsoft.com/office/drawing/2014/main" id="{8218A32F-9928-1C46-421F-961FA8B1C2F0}"/>
                </a:ext>
              </a:extLst>
            </p:cNvPr>
            <p:cNvSpPr/>
            <p:nvPr/>
          </p:nvSpPr>
          <p:spPr>
            <a:xfrm>
              <a:off x="5247823" y="1699331"/>
              <a:ext cx="469509" cy="1420370"/>
            </a:xfrm>
            <a:prstGeom prst="roundRect">
              <a:avLst/>
            </a:prstGeom>
            <a:solidFill>
              <a:schemeClr val="tx2">
                <a:lumMod val="20000"/>
                <a:lumOff val="80000"/>
              </a:schemeClr>
            </a:solidFill>
            <a:ln w="19050">
              <a:solidFill>
                <a:schemeClr val="accent4">
                  <a:lumMod val="50000"/>
                </a:schemeClr>
              </a:solidFill>
            </a:ln>
            <a:effectLst>
              <a:glow rad="63500">
                <a:schemeClr val="accent4">
                  <a:satMod val="175000"/>
                  <a:alpha val="40000"/>
                </a:schemeClr>
              </a:glow>
            </a:effectLst>
          </p:spPr>
          <p:style>
            <a:lnRef idx="0">
              <a:schemeClr val="accent1"/>
            </a:lnRef>
            <a:fillRef idx="3">
              <a:schemeClr val="accent1"/>
            </a:fillRef>
            <a:effectRef idx="3">
              <a:schemeClr val="accent1"/>
            </a:effectRef>
            <a:fontRef idx="minor">
              <a:schemeClr val="lt1"/>
            </a:fontRef>
          </p:style>
          <p:txBody>
            <a:bodyPr vert="vert270" rtlCol="0" anchor="ctr"/>
            <a:lstStyle/>
            <a:p>
              <a:pPr algn="ctr"/>
              <a:r>
                <a:rPr lang="en-US" sz="1400" dirty="0">
                  <a:solidFill>
                    <a:schemeClr val="tx1"/>
                  </a:solidFill>
                </a:rPr>
                <a:t>Dropout (0.2)</a:t>
              </a:r>
            </a:p>
          </p:txBody>
        </p:sp>
      </p:grpSp>
      <p:pic>
        <p:nvPicPr>
          <p:cNvPr id="9" name="Picture 6" descr="Frozen Basic Rounded Flat icon">
            <a:extLst>
              <a:ext uri="{FF2B5EF4-FFF2-40B4-BE49-F238E27FC236}">
                <a16:creationId xmlns:a16="http://schemas.microsoft.com/office/drawing/2014/main" id="{3EF28331-3361-543F-D0E2-CC4E766FDAFE}"/>
              </a:ext>
            </a:extLst>
          </p:cNvPr>
          <p:cNvPicPr>
            <a:picLocks noChangeAspect="1" noChangeArrowheads="1"/>
          </p:cNvPicPr>
          <p:nvPr/>
        </p:nvPicPr>
        <p:blipFill>
          <a:blip r:embed="rId5" cstate="print">
            <a:biLevel thresh="50000"/>
            <a:extLst>
              <a:ext uri="{28A0092B-C50C-407E-A947-70E740481C1C}">
                <a14:useLocalDpi xmlns:a14="http://schemas.microsoft.com/office/drawing/2010/main" val="0"/>
              </a:ext>
            </a:extLst>
          </a:blip>
          <a:srcRect/>
          <a:stretch>
            <a:fillRect/>
          </a:stretch>
        </p:blipFill>
        <p:spPr bwMode="auto">
          <a:xfrm>
            <a:off x="2249893" y="2731687"/>
            <a:ext cx="805612" cy="8056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Knowledge transfer - Wikipedia">
            <a:extLst>
              <a:ext uri="{FF2B5EF4-FFF2-40B4-BE49-F238E27FC236}">
                <a16:creationId xmlns:a16="http://schemas.microsoft.com/office/drawing/2014/main" id="{CEE69D5B-B4C2-7E55-11E5-36252CDA45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7556" y="1217175"/>
            <a:ext cx="1154177" cy="88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17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77A6F8-B45E-5743-B93C-F3E2A27C4B2E}"/>
              </a:ext>
            </a:extLst>
          </p:cNvPr>
          <p:cNvSpPr txBox="1"/>
          <p:nvPr/>
        </p:nvSpPr>
        <p:spPr>
          <a:xfrm>
            <a:off x="0" y="923330"/>
            <a:ext cx="12192000" cy="769441"/>
          </a:xfrm>
          <a:prstGeom prst="rect">
            <a:avLst/>
          </a:prstGeom>
          <a:noFill/>
        </p:spPr>
        <p:txBody>
          <a:bodyPr wrap="square" rtlCol="0">
            <a:spAutoFit/>
          </a:bodyPr>
          <a:lstStyle/>
          <a:p>
            <a:pPr algn="ctr"/>
            <a:r>
              <a:rPr lang="en-US" sz="4400" b="1" dirty="0">
                <a:latin typeface="+mj-lt"/>
                <a:cs typeface="Calibri" pitchFamily="34" charset="0"/>
              </a:rPr>
              <a:t>Problem: Environmental Risk</a:t>
            </a:r>
            <a:endParaRPr lang="el-GR" sz="4400" b="1" dirty="0">
              <a:latin typeface="+mj-lt"/>
              <a:cs typeface="Calibri" pitchFamily="34" charset="0"/>
            </a:endParaRPr>
          </a:p>
        </p:txBody>
      </p:sp>
      <p:pic>
        <p:nvPicPr>
          <p:cNvPr id="4" name="Εικόνα 3">
            <a:extLst>
              <a:ext uri="{FF2B5EF4-FFF2-40B4-BE49-F238E27FC236}">
                <a16:creationId xmlns:a16="http://schemas.microsoft.com/office/drawing/2014/main" id="{09F28D46-677B-93FC-DCBC-C87F72E64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69469"/>
            <a:ext cx="12192000" cy="3488531"/>
          </a:xfrm>
          <a:prstGeom prst="rect">
            <a:avLst/>
          </a:prstGeom>
        </p:spPr>
      </p:pic>
    </p:spTree>
    <p:extLst>
      <p:ext uri="{BB962C8B-B14F-4D97-AF65-F5344CB8AC3E}">
        <p14:creationId xmlns:p14="http://schemas.microsoft.com/office/powerpoint/2010/main" val="2556480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75907" y="1599318"/>
            <a:ext cx="4777152" cy="2958707"/>
            <a:chOff x="6665542" y="1491290"/>
            <a:chExt cx="4777152" cy="2958707"/>
          </a:xfrm>
        </p:grpSpPr>
        <p:sp>
          <p:nvSpPr>
            <p:cNvPr id="8" name="TextBox 7">
              <a:extLst>
                <a:ext uri="{FF2B5EF4-FFF2-40B4-BE49-F238E27FC236}">
                  <a16:creationId xmlns:a16="http://schemas.microsoft.com/office/drawing/2014/main" id="{5CF5BDA4-10C7-46A6-AC30-523A3FC438AC}"/>
                </a:ext>
              </a:extLst>
            </p:cNvPr>
            <p:cNvSpPr txBox="1"/>
            <p:nvPr/>
          </p:nvSpPr>
          <p:spPr>
            <a:xfrm>
              <a:off x="6665542" y="1491290"/>
              <a:ext cx="4777152" cy="2308324"/>
            </a:xfrm>
            <a:prstGeom prst="rect">
              <a:avLst/>
            </a:prstGeom>
            <a:noFill/>
          </p:spPr>
          <p:txBody>
            <a:bodyPr wrap="square" rtlCol="0" anchor="ctr">
              <a:spAutoFit/>
            </a:bodyPr>
            <a:lstStyle/>
            <a:p>
              <a:r>
                <a:rPr lang="en-US" altLang="ko-KR" sz="4800" b="1" dirty="0">
                  <a:latin typeface="+mj-lt"/>
                  <a:cs typeface="Arial" pitchFamily="34" charset="0"/>
                </a:rPr>
                <a:t>Results &amp; Quantitative Analysis</a:t>
              </a:r>
              <a:endParaRPr lang="ko-KR" altLang="en-US" sz="4800" b="1" dirty="0">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98" y="3783020"/>
              <a:ext cx="4777096" cy="666977"/>
            </a:xfrm>
            <a:prstGeom prst="rect">
              <a:avLst/>
            </a:prstGeom>
            <a:noFill/>
          </p:spPr>
          <p:txBody>
            <a:bodyPr wrap="square" rtlCol="0" anchor="ctr">
              <a:spAutoFit/>
            </a:bodyPr>
            <a:lstStyle/>
            <a:p>
              <a:r>
                <a:rPr lang="en-US" altLang="ko-KR" sz="1867" dirty="0">
                  <a:cs typeface="Arial" pitchFamily="34" charset="0"/>
                </a:rPr>
                <a:t>Accuracy, Loss, Confusion Matrix, Classification Report &amp; ROC Curve</a:t>
              </a:r>
              <a:endParaRPr lang="ko-KR" altLang="en-US" sz="1867" dirty="0">
                <a:cs typeface="Arial" pitchFamily="34" charset="0"/>
              </a:endParaRPr>
            </a:p>
          </p:txBody>
        </p:sp>
      </p:grpSp>
      <p:grpSp>
        <p:nvGrpSpPr>
          <p:cNvPr id="91" name="Group 90">
            <a:extLst>
              <a:ext uri="{FF2B5EF4-FFF2-40B4-BE49-F238E27FC236}">
                <a16:creationId xmlns:a16="http://schemas.microsoft.com/office/drawing/2014/main" id="{972CA546-26CB-4748-BB75-1BE0C05A0E63}"/>
              </a:ext>
            </a:extLst>
          </p:cNvPr>
          <p:cNvGrpSpPr/>
          <p:nvPr/>
        </p:nvGrpSpPr>
        <p:grpSpPr>
          <a:xfrm>
            <a:off x="1451352" y="1152611"/>
            <a:ext cx="5291973" cy="5220252"/>
            <a:chOff x="1451352" y="1152611"/>
            <a:chExt cx="5291973" cy="5220252"/>
          </a:xfrm>
        </p:grpSpPr>
        <p:grpSp>
          <p:nvGrpSpPr>
            <p:cNvPr id="7" name="Group 6">
              <a:extLst>
                <a:ext uri="{FF2B5EF4-FFF2-40B4-BE49-F238E27FC236}">
                  <a16:creationId xmlns:a16="http://schemas.microsoft.com/office/drawing/2014/main" id="{F310E25E-4CF7-468B-8ECC-98F17C6A6A11}"/>
                </a:ext>
              </a:extLst>
            </p:cNvPr>
            <p:cNvGrpSpPr/>
            <p:nvPr/>
          </p:nvGrpSpPr>
          <p:grpSpPr>
            <a:xfrm>
              <a:off x="3789886" y="3443782"/>
              <a:ext cx="743513" cy="2513363"/>
              <a:chOff x="5714547" y="3290776"/>
              <a:chExt cx="743513" cy="3591643"/>
            </a:xfrm>
          </p:grpSpPr>
          <p:sp>
            <p:nvSpPr>
              <p:cNvPr id="46" name="Trapezoid 11">
                <a:extLst>
                  <a:ext uri="{FF2B5EF4-FFF2-40B4-BE49-F238E27FC236}">
                    <a16:creationId xmlns:a16="http://schemas.microsoft.com/office/drawing/2014/main" id="{3B52ADBA-D2D0-4942-8095-A4D3319ECF75}"/>
                  </a:ext>
                </a:extLst>
              </p:cNvPr>
              <p:cNvSpPr/>
              <p:nvPr/>
            </p:nvSpPr>
            <p:spPr>
              <a:xfrm>
                <a:off x="5714547" y="3290776"/>
                <a:ext cx="743513"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3">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rapezoid 11">
                <a:extLst>
                  <a:ext uri="{FF2B5EF4-FFF2-40B4-BE49-F238E27FC236}">
                    <a16:creationId xmlns:a16="http://schemas.microsoft.com/office/drawing/2014/main" id="{E0867637-56EE-4781-9946-CF2CBD4A29F2}"/>
                  </a:ext>
                </a:extLst>
              </p:cNvPr>
              <p:cNvSpPr/>
              <p:nvPr/>
            </p:nvSpPr>
            <p:spPr>
              <a:xfrm>
                <a:off x="5845404" y="3290776"/>
                <a:ext cx="479555"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1">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C2A2176A-4015-4836-A538-DC19780A36EC}"/>
                </a:ext>
              </a:extLst>
            </p:cNvPr>
            <p:cNvGrpSpPr/>
            <p:nvPr/>
          </p:nvGrpSpPr>
          <p:grpSpPr>
            <a:xfrm>
              <a:off x="3558735" y="1152611"/>
              <a:ext cx="1210387" cy="2802321"/>
              <a:chOff x="5331153" y="575008"/>
              <a:chExt cx="1507917" cy="3491170"/>
            </a:xfrm>
          </p:grpSpPr>
          <p:grpSp>
            <p:nvGrpSpPr>
              <p:cNvPr id="11" name="Group 10">
                <a:extLst>
                  <a:ext uri="{FF2B5EF4-FFF2-40B4-BE49-F238E27FC236}">
                    <a16:creationId xmlns:a16="http://schemas.microsoft.com/office/drawing/2014/main" id="{BA1296A0-F80B-4C64-8B0D-FF887BD78953}"/>
                  </a:ext>
                </a:extLst>
              </p:cNvPr>
              <p:cNvGrpSpPr/>
              <p:nvPr/>
            </p:nvGrpSpPr>
            <p:grpSpPr>
              <a:xfrm>
                <a:off x="6404987" y="3268551"/>
                <a:ext cx="207521" cy="447013"/>
                <a:chOff x="5282863" y="4265998"/>
                <a:chExt cx="524099" cy="1110552"/>
              </a:xfrm>
            </p:grpSpPr>
            <p:sp>
              <p:nvSpPr>
                <p:cNvPr id="43" name="Graphic 2">
                  <a:extLst>
                    <a:ext uri="{FF2B5EF4-FFF2-40B4-BE49-F238E27FC236}">
                      <a16:creationId xmlns:a16="http://schemas.microsoft.com/office/drawing/2014/main" id="{4758C297-F36F-436F-8FC6-C134DDA00808}"/>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4" name="Graphic 2">
                  <a:extLst>
                    <a:ext uri="{FF2B5EF4-FFF2-40B4-BE49-F238E27FC236}">
                      <a16:creationId xmlns:a16="http://schemas.microsoft.com/office/drawing/2014/main" id="{6C6D7596-88E5-4312-B7C7-3D9A5AC33F9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45" name="Graphic 2">
                  <a:extLst>
                    <a:ext uri="{FF2B5EF4-FFF2-40B4-BE49-F238E27FC236}">
                      <a16:creationId xmlns:a16="http://schemas.microsoft.com/office/drawing/2014/main" id="{0381DEA7-ED37-42C0-A320-E868ADB5D991}"/>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4A0611D-269B-4771-BF91-58BD4995A398}"/>
                  </a:ext>
                </a:extLst>
              </p:cNvPr>
              <p:cNvGrpSpPr/>
              <p:nvPr/>
            </p:nvGrpSpPr>
            <p:grpSpPr>
              <a:xfrm>
                <a:off x="5561202" y="3274206"/>
                <a:ext cx="207521" cy="447013"/>
                <a:chOff x="5282863" y="4265998"/>
                <a:chExt cx="524099" cy="1110552"/>
              </a:xfrm>
            </p:grpSpPr>
            <p:sp>
              <p:nvSpPr>
                <p:cNvPr id="40" name="Graphic 2">
                  <a:extLst>
                    <a:ext uri="{FF2B5EF4-FFF2-40B4-BE49-F238E27FC236}">
                      <a16:creationId xmlns:a16="http://schemas.microsoft.com/office/drawing/2014/main" id="{3126B998-FE33-483E-923B-89D745A0C3A9}"/>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1" name="Graphic 2">
                  <a:extLst>
                    <a:ext uri="{FF2B5EF4-FFF2-40B4-BE49-F238E27FC236}">
                      <a16:creationId xmlns:a16="http://schemas.microsoft.com/office/drawing/2014/main" id="{2D35A86B-4577-4910-8D4B-A0B130718CC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42" name="Graphic 2">
                  <a:extLst>
                    <a:ext uri="{FF2B5EF4-FFF2-40B4-BE49-F238E27FC236}">
                      <a16:creationId xmlns:a16="http://schemas.microsoft.com/office/drawing/2014/main" id="{E58A36B4-4CC3-4A9D-88C6-36506B93785A}"/>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11929820-9C57-48D5-BB53-46A2D7F210E5}"/>
                  </a:ext>
                </a:extLst>
              </p:cNvPr>
              <p:cNvGrpSpPr/>
              <p:nvPr/>
            </p:nvGrpSpPr>
            <p:grpSpPr>
              <a:xfrm>
                <a:off x="5903929" y="3247764"/>
                <a:ext cx="351612" cy="818414"/>
                <a:chOff x="5282863" y="4265998"/>
                <a:chExt cx="524099" cy="1110552"/>
              </a:xfrm>
            </p:grpSpPr>
            <p:sp>
              <p:nvSpPr>
                <p:cNvPr id="37" name="Graphic 2">
                  <a:extLst>
                    <a:ext uri="{FF2B5EF4-FFF2-40B4-BE49-F238E27FC236}">
                      <a16:creationId xmlns:a16="http://schemas.microsoft.com/office/drawing/2014/main" id="{24BA457A-DC9F-443A-8ACE-7F26C9B332C0}"/>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38" name="Graphic 2">
                  <a:extLst>
                    <a:ext uri="{FF2B5EF4-FFF2-40B4-BE49-F238E27FC236}">
                      <a16:creationId xmlns:a16="http://schemas.microsoft.com/office/drawing/2014/main" id="{29FED324-2BCE-481F-8C8E-C63881DDF262}"/>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39" name="Graphic 2">
                  <a:extLst>
                    <a:ext uri="{FF2B5EF4-FFF2-40B4-BE49-F238E27FC236}">
                      <a16:creationId xmlns:a16="http://schemas.microsoft.com/office/drawing/2014/main" id="{F1B80448-FC98-42BB-AF88-36FC3467A05B}"/>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7C7191C8-ADC2-40A2-A89A-C2C50875D6E5}"/>
                  </a:ext>
                </a:extLst>
              </p:cNvPr>
              <p:cNvGrpSpPr/>
              <p:nvPr/>
            </p:nvGrpSpPr>
            <p:grpSpPr>
              <a:xfrm>
                <a:off x="5331153" y="575008"/>
                <a:ext cx="1507917" cy="2723755"/>
                <a:chOff x="5350725" y="913710"/>
                <a:chExt cx="1507917" cy="2723755"/>
              </a:xfrm>
            </p:grpSpPr>
            <p:sp>
              <p:nvSpPr>
                <p:cNvPr id="15" name="Freeform: Shape 14">
                  <a:extLst>
                    <a:ext uri="{FF2B5EF4-FFF2-40B4-BE49-F238E27FC236}">
                      <a16:creationId xmlns:a16="http://schemas.microsoft.com/office/drawing/2014/main" id="{F152472C-5499-4EFE-A543-75D75C5BA45C}"/>
                    </a:ext>
                  </a:extLst>
                </p:cNvPr>
                <p:cNvSpPr/>
                <p:nvPr/>
              </p:nvSpPr>
              <p:spPr>
                <a:xfrm>
                  <a:off x="5763669" y="1171705"/>
                  <a:ext cx="680698" cy="2272550"/>
                </a:xfrm>
                <a:custGeom>
                  <a:avLst/>
                  <a:gdLst>
                    <a:gd name="connsiteX0" fmla="*/ 542062 w 680698"/>
                    <a:gd name="connsiteY0" fmla="*/ 0 h 2272550"/>
                    <a:gd name="connsiteX1" fmla="*/ 605998 w 680698"/>
                    <a:gd name="connsiteY1" fmla="*/ 121363 h 2272550"/>
                    <a:gd name="connsiteX2" fmla="*/ 666313 w 680698"/>
                    <a:gd name="connsiteY2" fmla="*/ 264359 h 2272550"/>
                    <a:gd name="connsiteX3" fmla="*/ 679843 w 680698"/>
                    <a:gd name="connsiteY3" fmla="*/ 345113 h 2272550"/>
                    <a:gd name="connsiteX4" fmla="*/ 680026 w 680698"/>
                    <a:gd name="connsiteY4" fmla="*/ 508514 h 2272550"/>
                    <a:gd name="connsiteX5" fmla="*/ 680698 w 680698"/>
                    <a:gd name="connsiteY5" fmla="*/ 519510 h 2272550"/>
                    <a:gd name="connsiteX6" fmla="*/ 680698 w 680698"/>
                    <a:gd name="connsiteY6" fmla="*/ 2173318 h 2272550"/>
                    <a:gd name="connsiteX7" fmla="*/ 581466 w 680698"/>
                    <a:gd name="connsiteY7" fmla="*/ 2272550 h 2272550"/>
                    <a:gd name="connsiteX8" fmla="*/ 99232 w 680698"/>
                    <a:gd name="connsiteY8" fmla="*/ 2272550 h 2272550"/>
                    <a:gd name="connsiteX9" fmla="*/ 0 w 680698"/>
                    <a:gd name="connsiteY9" fmla="*/ 2173318 h 2272550"/>
                    <a:gd name="connsiteX10" fmla="*/ 0 w 680698"/>
                    <a:gd name="connsiteY10" fmla="*/ 519540 h 2272550"/>
                    <a:gd name="connsiteX11" fmla="*/ 1619 w 680698"/>
                    <a:gd name="connsiteY11" fmla="*/ 501887 h 2272550"/>
                    <a:gd name="connsiteX12" fmla="*/ 764 w 680698"/>
                    <a:gd name="connsiteY12" fmla="*/ 394011 h 2272550"/>
                    <a:gd name="connsiteX13" fmla="*/ 42851 w 680698"/>
                    <a:gd name="connsiteY13" fmla="*/ 187636 h 2272550"/>
                    <a:gd name="connsiteX14" fmla="*/ 97513 w 680698"/>
                    <a:gd name="connsiteY14" fmla="*/ 70669 h 2272550"/>
                    <a:gd name="connsiteX15" fmla="*/ 136692 w 680698"/>
                    <a:gd name="connsiteY15" fmla="*/ 1421 h 2272550"/>
                    <a:gd name="connsiteX16" fmla="*/ 332331 w 680698"/>
                    <a:gd name="connsiteY16" fmla="*/ 21143 h 227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698" h="2272550">
                      <a:moveTo>
                        <a:pt x="542062" y="0"/>
                      </a:moveTo>
                      <a:lnTo>
                        <a:pt x="605998" y="121363"/>
                      </a:lnTo>
                      <a:cubicBezTo>
                        <a:pt x="628022" y="167906"/>
                        <a:pt x="648132" y="215567"/>
                        <a:pt x="666313" y="264359"/>
                      </a:cubicBezTo>
                      <a:cubicBezTo>
                        <a:pt x="676117" y="290656"/>
                        <a:pt x="679782" y="317502"/>
                        <a:pt x="679843" y="345113"/>
                      </a:cubicBezTo>
                      <a:cubicBezTo>
                        <a:pt x="679996" y="399600"/>
                        <a:pt x="680026" y="454057"/>
                        <a:pt x="680026" y="508514"/>
                      </a:cubicBezTo>
                      <a:cubicBezTo>
                        <a:pt x="680454" y="512118"/>
                        <a:pt x="680668" y="515784"/>
                        <a:pt x="680698" y="519510"/>
                      </a:cubicBezTo>
                      <a:lnTo>
                        <a:pt x="680698" y="2173318"/>
                      </a:lnTo>
                      <a:cubicBezTo>
                        <a:pt x="680698" y="2227897"/>
                        <a:pt x="636046" y="2272550"/>
                        <a:pt x="581466" y="2272550"/>
                      </a:cubicBezTo>
                      <a:lnTo>
                        <a:pt x="99232" y="2272550"/>
                      </a:lnTo>
                      <a:cubicBezTo>
                        <a:pt x="44653" y="2272550"/>
                        <a:pt x="0" y="2227897"/>
                        <a:pt x="0" y="2173318"/>
                      </a:cubicBezTo>
                      <a:lnTo>
                        <a:pt x="0" y="519540"/>
                      </a:lnTo>
                      <a:cubicBezTo>
                        <a:pt x="0" y="513493"/>
                        <a:pt x="581" y="507629"/>
                        <a:pt x="1619" y="501887"/>
                      </a:cubicBezTo>
                      <a:cubicBezTo>
                        <a:pt x="2108" y="465877"/>
                        <a:pt x="3116" y="429837"/>
                        <a:pt x="764" y="394011"/>
                      </a:cubicBezTo>
                      <a:cubicBezTo>
                        <a:pt x="-4062" y="320923"/>
                        <a:pt x="14997" y="254066"/>
                        <a:pt x="42851" y="187636"/>
                      </a:cubicBezTo>
                      <a:cubicBezTo>
                        <a:pt x="59589" y="147717"/>
                        <a:pt x="77841" y="108751"/>
                        <a:pt x="97513" y="70669"/>
                      </a:cubicBezTo>
                      <a:lnTo>
                        <a:pt x="136692" y="1421"/>
                      </a:lnTo>
                      <a:lnTo>
                        <a:pt x="332331" y="21143"/>
                      </a:lnTo>
                      <a:close/>
                    </a:path>
                  </a:pathLst>
                </a:custGeom>
                <a:gradFill flip="none" rotWithShape="1">
                  <a:gsLst>
                    <a:gs pos="0">
                      <a:schemeClr val="bg1">
                        <a:lumMod val="65000"/>
                      </a:schemeClr>
                    </a:gs>
                    <a:gs pos="28000">
                      <a:schemeClr val="bg1">
                        <a:lumMod val="75000"/>
                      </a:schemeClr>
                    </a:gs>
                    <a:gs pos="97345">
                      <a:schemeClr val="bg1">
                        <a:lumMod val="85000"/>
                      </a:schemeClr>
                    </a:gs>
                    <a:gs pos="70000">
                      <a:schemeClr val="bg1">
                        <a:lumMod val="95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D930B9E8-EDA8-4728-8B62-EF872984CEAB}"/>
                    </a:ext>
                  </a:extLst>
                </p:cNvPr>
                <p:cNvSpPr/>
                <p:nvPr/>
              </p:nvSpPr>
              <p:spPr>
                <a:xfrm>
                  <a:off x="6414314"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317E751E-EDF0-48A5-944B-DC66ED924183}"/>
                    </a:ext>
                  </a:extLst>
                </p:cNvPr>
                <p:cNvSpPr/>
                <p:nvPr/>
              </p:nvSpPr>
              <p:spPr>
                <a:xfrm>
                  <a:off x="5575895"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F9E257A8-F103-45A7-9C59-9955F5076460}"/>
                    </a:ext>
                  </a:extLst>
                </p:cNvPr>
                <p:cNvSpPr/>
                <p:nvPr/>
              </p:nvSpPr>
              <p:spPr>
                <a:xfrm>
                  <a:off x="5575493" y="1588828"/>
                  <a:ext cx="219748" cy="1855441"/>
                </a:xfrm>
                <a:custGeom>
                  <a:avLst/>
                  <a:gdLst>
                    <a:gd name="connsiteX0" fmla="*/ 323630 w 324382"/>
                    <a:gd name="connsiteY0" fmla="*/ 524984 h 2738918"/>
                    <a:gd name="connsiteX1" fmla="*/ 321601 w 324382"/>
                    <a:gd name="connsiteY1" fmla="*/ 478682 h 2738918"/>
                    <a:gd name="connsiteX2" fmla="*/ 315334 w 324382"/>
                    <a:gd name="connsiteY2" fmla="*/ 415968 h 2738918"/>
                    <a:gd name="connsiteX3" fmla="*/ 179041 w 324382"/>
                    <a:gd name="connsiteY3" fmla="*/ 25530 h 2738918"/>
                    <a:gd name="connsiteX4" fmla="*/ 161773 w 324382"/>
                    <a:gd name="connsiteY4" fmla="*/ 11 h 2738918"/>
                    <a:gd name="connsiteX5" fmla="*/ 128275 w 324382"/>
                    <a:gd name="connsiteY5" fmla="*/ 51138 h 2738918"/>
                    <a:gd name="connsiteX6" fmla="*/ 93379 w 324382"/>
                    <a:gd name="connsiteY6" fmla="*/ 125213 h 2738918"/>
                    <a:gd name="connsiteX7" fmla="*/ 8438 w 324382"/>
                    <a:gd name="connsiteY7" fmla="*/ 435670 h 2738918"/>
                    <a:gd name="connsiteX8" fmla="*/ 549 w 324382"/>
                    <a:gd name="connsiteY8" fmla="*/ 984403 h 2738918"/>
                    <a:gd name="connsiteX9" fmla="*/ 549 w 324382"/>
                    <a:gd name="connsiteY9" fmla="*/ 1547383 h 2738918"/>
                    <a:gd name="connsiteX10" fmla="*/ 503 w 324382"/>
                    <a:gd name="connsiteY10" fmla="*/ 2110362 h 2738918"/>
                    <a:gd name="connsiteX11" fmla="*/ 368 w 324382"/>
                    <a:gd name="connsiteY11" fmla="*/ 2645164 h 2738918"/>
                    <a:gd name="connsiteX12" fmla="*/ 549 w 324382"/>
                    <a:gd name="connsiteY12" fmla="*/ 2722936 h 2738918"/>
                    <a:gd name="connsiteX13" fmla="*/ 21468 w 324382"/>
                    <a:gd name="connsiteY13" fmla="*/ 2738671 h 2738918"/>
                    <a:gd name="connsiteX14" fmla="*/ 302079 w 324382"/>
                    <a:gd name="connsiteY14" fmla="*/ 2738626 h 2738918"/>
                    <a:gd name="connsiteX15" fmla="*/ 322683 w 324382"/>
                    <a:gd name="connsiteY15" fmla="*/ 2720997 h 2738918"/>
                    <a:gd name="connsiteX16" fmla="*/ 322683 w 324382"/>
                    <a:gd name="connsiteY16" fmla="*/ 2158198 h 2738918"/>
                    <a:gd name="connsiteX17" fmla="*/ 322683 w 324382"/>
                    <a:gd name="connsiteY17" fmla="*/ 1595399 h 2738918"/>
                    <a:gd name="connsiteX18" fmla="*/ 322683 w 324382"/>
                    <a:gd name="connsiteY18" fmla="*/ 1032599 h 2738918"/>
                    <a:gd name="connsiteX19" fmla="*/ 322683 w 324382"/>
                    <a:gd name="connsiteY19" fmla="*/ 751222 h 2738918"/>
                    <a:gd name="connsiteX20" fmla="*/ 323630 w 324382"/>
                    <a:gd name="connsiteY20" fmla="*/ 524984 h 273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382" h="2738918">
                      <a:moveTo>
                        <a:pt x="323630" y="524984"/>
                      </a:moveTo>
                      <a:cubicBezTo>
                        <a:pt x="323179" y="509520"/>
                        <a:pt x="322548" y="494056"/>
                        <a:pt x="321601" y="478682"/>
                      </a:cubicBezTo>
                      <a:cubicBezTo>
                        <a:pt x="320338" y="457717"/>
                        <a:pt x="318355" y="436752"/>
                        <a:pt x="315334" y="415968"/>
                      </a:cubicBezTo>
                      <a:cubicBezTo>
                        <a:pt x="295722" y="281163"/>
                        <a:pt x="237562" y="147711"/>
                        <a:pt x="179041" y="25530"/>
                      </a:cubicBezTo>
                      <a:cubicBezTo>
                        <a:pt x="175254" y="17640"/>
                        <a:pt x="171286" y="643"/>
                        <a:pt x="161773" y="11"/>
                      </a:cubicBezTo>
                      <a:cubicBezTo>
                        <a:pt x="148879" y="-800"/>
                        <a:pt x="132829" y="42121"/>
                        <a:pt x="128275" y="51138"/>
                      </a:cubicBezTo>
                      <a:cubicBezTo>
                        <a:pt x="115967" y="75484"/>
                        <a:pt x="104335" y="100191"/>
                        <a:pt x="93379" y="125213"/>
                      </a:cubicBezTo>
                      <a:cubicBezTo>
                        <a:pt x="49556" y="225483"/>
                        <a:pt x="16328" y="326429"/>
                        <a:pt x="8438" y="435670"/>
                      </a:cubicBezTo>
                      <a:cubicBezTo>
                        <a:pt x="-3103" y="595137"/>
                        <a:pt x="549" y="802259"/>
                        <a:pt x="549" y="984403"/>
                      </a:cubicBezTo>
                      <a:cubicBezTo>
                        <a:pt x="549" y="1172048"/>
                        <a:pt x="549" y="1359693"/>
                        <a:pt x="549" y="1547383"/>
                      </a:cubicBezTo>
                      <a:cubicBezTo>
                        <a:pt x="549" y="1735073"/>
                        <a:pt x="503" y="1922672"/>
                        <a:pt x="503" y="2110362"/>
                      </a:cubicBezTo>
                      <a:cubicBezTo>
                        <a:pt x="458" y="2288630"/>
                        <a:pt x="413" y="2466897"/>
                        <a:pt x="368" y="2645164"/>
                      </a:cubicBezTo>
                      <a:cubicBezTo>
                        <a:pt x="368" y="2671088"/>
                        <a:pt x="3479" y="2697012"/>
                        <a:pt x="549" y="2722936"/>
                      </a:cubicBezTo>
                      <a:cubicBezTo>
                        <a:pt x="6635" y="2739843"/>
                        <a:pt x="14164" y="2738671"/>
                        <a:pt x="21468" y="2738671"/>
                      </a:cubicBezTo>
                      <a:cubicBezTo>
                        <a:pt x="115020" y="2738986"/>
                        <a:pt x="208527" y="2739031"/>
                        <a:pt x="302079" y="2738626"/>
                      </a:cubicBezTo>
                      <a:cubicBezTo>
                        <a:pt x="309383" y="2738580"/>
                        <a:pt x="317002" y="2740158"/>
                        <a:pt x="322683" y="2720997"/>
                      </a:cubicBezTo>
                      <a:cubicBezTo>
                        <a:pt x="322683" y="2533397"/>
                        <a:pt x="322683" y="2345798"/>
                        <a:pt x="322683" y="2158198"/>
                      </a:cubicBezTo>
                      <a:cubicBezTo>
                        <a:pt x="322683" y="1970598"/>
                        <a:pt x="322683" y="1782998"/>
                        <a:pt x="322683" y="1595399"/>
                      </a:cubicBezTo>
                      <a:cubicBezTo>
                        <a:pt x="322683" y="1407799"/>
                        <a:pt x="322683" y="1220199"/>
                        <a:pt x="322683" y="1032599"/>
                      </a:cubicBezTo>
                      <a:cubicBezTo>
                        <a:pt x="322683" y="938822"/>
                        <a:pt x="322683" y="844999"/>
                        <a:pt x="322683" y="751222"/>
                      </a:cubicBezTo>
                      <a:cubicBezTo>
                        <a:pt x="322728" y="676020"/>
                        <a:pt x="325749" y="600277"/>
                        <a:pt x="323630" y="524984"/>
                      </a:cubicBezTo>
                      <a:close/>
                    </a:path>
                  </a:pathLst>
                </a:custGeom>
                <a:gradFill flip="none" rotWithShape="1">
                  <a:gsLst>
                    <a:gs pos="0">
                      <a:schemeClr val="accent3">
                        <a:lumMod val="50000"/>
                      </a:schemeClr>
                    </a:gs>
                    <a:gs pos="35000">
                      <a:schemeClr val="accent3">
                        <a:lumMod val="75000"/>
                      </a:schemeClr>
                    </a:gs>
                    <a:gs pos="8141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546632FA-6D8A-48C0-BFDB-B47D72FE3223}"/>
                    </a:ext>
                  </a:extLst>
                </p:cNvPr>
                <p:cNvSpPr/>
                <p:nvPr/>
              </p:nvSpPr>
              <p:spPr>
                <a:xfrm>
                  <a:off x="6412849" y="1592862"/>
                  <a:ext cx="220165" cy="1851376"/>
                </a:xfrm>
                <a:custGeom>
                  <a:avLst/>
                  <a:gdLst>
                    <a:gd name="connsiteX0" fmla="*/ 323845 w 324997"/>
                    <a:gd name="connsiteY0" fmla="*/ 2658640 h 2732918"/>
                    <a:gd name="connsiteX1" fmla="*/ 323665 w 324997"/>
                    <a:gd name="connsiteY1" fmla="*/ 2098231 h 2732918"/>
                    <a:gd name="connsiteX2" fmla="*/ 323575 w 324997"/>
                    <a:gd name="connsiteY2" fmla="*/ 1535025 h 2732918"/>
                    <a:gd name="connsiteX3" fmla="*/ 323394 w 324997"/>
                    <a:gd name="connsiteY3" fmla="*/ 977636 h 2732918"/>
                    <a:gd name="connsiteX4" fmla="*/ 323980 w 324997"/>
                    <a:gd name="connsiteY4" fmla="*/ 697296 h 2732918"/>
                    <a:gd name="connsiteX5" fmla="*/ 317308 w 324997"/>
                    <a:gd name="connsiteY5" fmla="*/ 436974 h 2732918"/>
                    <a:gd name="connsiteX6" fmla="*/ 176416 w 324997"/>
                    <a:gd name="connsiteY6" fmla="*/ 11685 h 2732918"/>
                    <a:gd name="connsiteX7" fmla="*/ 133675 w 324997"/>
                    <a:gd name="connsiteY7" fmla="*/ 36031 h 2732918"/>
                    <a:gd name="connsiteX8" fmla="*/ 93054 w 324997"/>
                    <a:gd name="connsiteY8" fmla="*/ 116147 h 2732918"/>
                    <a:gd name="connsiteX9" fmla="*/ 4822 w 324997"/>
                    <a:gd name="connsiteY9" fmla="*/ 437515 h 2732918"/>
                    <a:gd name="connsiteX10" fmla="*/ 944 w 324997"/>
                    <a:gd name="connsiteY10" fmla="*/ 673626 h 2732918"/>
                    <a:gd name="connsiteX11" fmla="*/ 854 w 324997"/>
                    <a:gd name="connsiteY11" fmla="*/ 688234 h 2732918"/>
                    <a:gd name="connsiteX12" fmla="*/ 854 w 324997"/>
                    <a:gd name="connsiteY12" fmla="*/ 2378977 h 2732918"/>
                    <a:gd name="connsiteX13" fmla="*/ 1305 w 324997"/>
                    <a:gd name="connsiteY13" fmla="*/ 2715087 h 2732918"/>
                    <a:gd name="connsiteX14" fmla="*/ 21954 w 324997"/>
                    <a:gd name="connsiteY14" fmla="*/ 2732625 h 2732918"/>
                    <a:gd name="connsiteX15" fmla="*/ 302745 w 324997"/>
                    <a:gd name="connsiteY15" fmla="*/ 2732671 h 2732918"/>
                    <a:gd name="connsiteX16" fmla="*/ 323665 w 324997"/>
                    <a:gd name="connsiteY16" fmla="*/ 2716620 h 2732918"/>
                    <a:gd name="connsiteX17" fmla="*/ 323845 w 324997"/>
                    <a:gd name="connsiteY17" fmla="*/ 2658640 h 273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997" h="2732918">
                      <a:moveTo>
                        <a:pt x="323845" y="2658640"/>
                      </a:moveTo>
                      <a:cubicBezTo>
                        <a:pt x="323845" y="2471852"/>
                        <a:pt x="323710" y="2285064"/>
                        <a:pt x="323665" y="2098231"/>
                      </a:cubicBezTo>
                      <a:cubicBezTo>
                        <a:pt x="323620" y="1910495"/>
                        <a:pt x="323575" y="1722761"/>
                        <a:pt x="323575" y="1535025"/>
                      </a:cubicBezTo>
                      <a:cubicBezTo>
                        <a:pt x="323530" y="1349229"/>
                        <a:pt x="322989" y="1163388"/>
                        <a:pt x="323394" y="977636"/>
                      </a:cubicBezTo>
                      <a:cubicBezTo>
                        <a:pt x="323575" y="884175"/>
                        <a:pt x="323800" y="790713"/>
                        <a:pt x="323980" y="697296"/>
                      </a:cubicBezTo>
                      <a:cubicBezTo>
                        <a:pt x="324161" y="610552"/>
                        <a:pt x="328624" y="523132"/>
                        <a:pt x="317308" y="436974"/>
                      </a:cubicBezTo>
                      <a:cubicBezTo>
                        <a:pt x="297651" y="287516"/>
                        <a:pt x="238544" y="147842"/>
                        <a:pt x="176416" y="11685"/>
                      </a:cubicBezTo>
                      <a:cubicBezTo>
                        <a:pt x="161899" y="-20055"/>
                        <a:pt x="142467" y="21333"/>
                        <a:pt x="133675" y="36031"/>
                      </a:cubicBezTo>
                      <a:cubicBezTo>
                        <a:pt x="118301" y="61774"/>
                        <a:pt x="104956" y="88645"/>
                        <a:pt x="93054" y="116147"/>
                      </a:cubicBezTo>
                      <a:cubicBezTo>
                        <a:pt x="49727" y="216191"/>
                        <a:pt x="13974" y="328499"/>
                        <a:pt x="4822" y="437515"/>
                      </a:cubicBezTo>
                      <a:cubicBezTo>
                        <a:pt x="-1761" y="516099"/>
                        <a:pt x="-2" y="594863"/>
                        <a:pt x="944" y="673626"/>
                      </a:cubicBezTo>
                      <a:cubicBezTo>
                        <a:pt x="899" y="678496"/>
                        <a:pt x="854" y="683365"/>
                        <a:pt x="854" y="688234"/>
                      </a:cubicBezTo>
                      <a:cubicBezTo>
                        <a:pt x="854" y="1251800"/>
                        <a:pt x="809" y="1815411"/>
                        <a:pt x="854" y="2378977"/>
                      </a:cubicBezTo>
                      <a:cubicBezTo>
                        <a:pt x="854" y="2491013"/>
                        <a:pt x="1170" y="2603050"/>
                        <a:pt x="1305" y="2715087"/>
                      </a:cubicBezTo>
                      <a:cubicBezTo>
                        <a:pt x="7076" y="2733843"/>
                        <a:pt x="14650" y="2732625"/>
                        <a:pt x="21954" y="2732625"/>
                      </a:cubicBezTo>
                      <a:cubicBezTo>
                        <a:pt x="115551" y="2733031"/>
                        <a:pt x="209148" y="2732986"/>
                        <a:pt x="302745" y="2732671"/>
                      </a:cubicBezTo>
                      <a:cubicBezTo>
                        <a:pt x="310094" y="2732625"/>
                        <a:pt x="317623" y="2733617"/>
                        <a:pt x="323665" y="2716620"/>
                      </a:cubicBezTo>
                      <a:cubicBezTo>
                        <a:pt x="320509" y="2697324"/>
                        <a:pt x="323890" y="2677982"/>
                        <a:pt x="323845" y="2658640"/>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D650EB3E-458C-48EC-B52F-00CC19645D9C}"/>
                    </a:ext>
                  </a:extLst>
                </p:cNvPr>
                <p:cNvSpPr/>
                <p:nvPr/>
              </p:nvSpPr>
              <p:spPr>
                <a:xfrm>
                  <a:off x="5350725" y="2339690"/>
                  <a:ext cx="576651" cy="1136810"/>
                </a:xfrm>
                <a:custGeom>
                  <a:avLst/>
                  <a:gdLst>
                    <a:gd name="connsiteX0" fmla="*/ 850370 w 851226"/>
                    <a:gd name="connsiteY0" fmla="*/ 0 h 1678107"/>
                    <a:gd name="connsiteX1" fmla="*/ 850866 w 851226"/>
                    <a:gd name="connsiteY1" fmla="*/ 1662474 h 1678107"/>
                    <a:gd name="connsiteX2" fmla="*/ 851227 w 851226"/>
                    <a:gd name="connsiteY2" fmla="*/ 1675098 h 1678107"/>
                    <a:gd name="connsiteX3" fmla="*/ 834771 w 851226"/>
                    <a:gd name="connsiteY3" fmla="*/ 1677533 h 1678107"/>
                    <a:gd name="connsiteX4" fmla="*/ 47988 w 851226"/>
                    <a:gd name="connsiteY4" fmla="*/ 1678028 h 1678107"/>
                    <a:gd name="connsiteX5" fmla="*/ 24724 w 851226"/>
                    <a:gd name="connsiteY5" fmla="*/ 1662700 h 1678107"/>
                    <a:gd name="connsiteX6" fmla="*/ 30359 w 851226"/>
                    <a:gd name="connsiteY6" fmla="*/ 1434388 h 1678107"/>
                    <a:gd name="connsiteX7" fmla="*/ 174362 w 851226"/>
                    <a:gd name="connsiteY7" fmla="*/ 1245480 h 1678107"/>
                    <a:gd name="connsiteX8" fmla="*/ 367823 w 851226"/>
                    <a:gd name="connsiteY8" fmla="*/ 1060090 h 1678107"/>
                    <a:gd name="connsiteX9" fmla="*/ 607406 w 851226"/>
                    <a:gd name="connsiteY9" fmla="*/ 766765 h 1678107"/>
                    <a:gd name="connsiteX10" fmla="*/ 711823 w 851226"/>
                    <a:gd name="connsiteY10" fmla="*/ 494676 h 1678107"/>
                    <a:gd name="connsiteX11" fmla="*/ 768270 w 851226"/>
                    <a:gd name="connsiteY11" fmla="*/ 231152 h 1678107"/>
                    <a:gd name="connsiteX12" fmla="*/ 845050 w 851226"/>
                    <a:gd name="connsiteY12" fmla="*/ 7665 h 1678107"/>
                    <a:gd name="connsiteX13" fmla="*/ 850370 w 851226"/>
                    <a:gd name="connsiteY13" fmla="*/ 0 h 16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226" h="1678107">
                      <a:moveTo>
                        <a:pt x="850370" y="0"/>
                      </a:moveTo>
                      <a:cubicBezTo>
                        <a:pt x="850505" y="6853"/>
                        <a:pt x="850821" y="1115139"/>
                        <a:pt x="850866" y="1662474"/>
                      </a:cubicBezTo>
                      <a:cubicBezTo>
                        <a:pt x="850866" y="1666667"/>
                        <a:pt x="851092" y="1670905"/>
                        <a:pt x="851227" y="1675098"/>
                      </a:cubicBezTo>
                      <a:cubicBezTo>
                        <a:pt x="846358" y="1679922"/>
                        <a:pt x="840271" y="1677487"/>
                        <a:pt x="834771" y="1677533"/>
                      </a:cubicBezTo>
                      <a:cubicBezTo>
                        <a:pt x="774852" y="1677848"/>
                        <a:pt x="141765" y="1677352"/>
                        <a:pt x="47988" y="1678028"/>
                      </a:cubicBezTo>
                      <a:cubicBezTo>
                        <a:pt x="35184" y="1678119"/>
                        <a:pt x="29863" y="1673610"/>
                        <a:pt x="24724" y="1662700"/>
                      </a:cubicBezTo>
                      <a:cubicBezTo>
                        <a:pt x="-11615" y="1585469"/>
                        <a:pt x="-6340" y="1509500"/>
                        <a:pt x="30359" y="1434388"/>
                      </a:cubicBezTo>
                      <a:cubicBezTo>
                        <a:pt x="65796" y="1361891"/>
                        <a:pt x="119177" y="1303009"/>
                        <a:pt x="174362" y="1245480"/>
                      </a:cubicBezTo>
                      <a:cubicBezTo>
                        <a:pt x="224046" y="1193723"/>
                        <a:pt x="358219" y="1068836"/>
                        <a:pt x="367823" y="1060090"/>
                      </a:cubicBezTo>
                      <a:cubicBezTo>
                        <a:pt x="462141" y="974112"/>
                        <a:pt x="543475" y="877494"/>
                        <a:pt x="607406" y="766765"/>
                      </a:cubicBezTo>
                      <a:cubicBezTo>
                        <a:pt x="641400" y="715323"/>
                        <a:pt x="697576" y="556172"/>
                        <a:pt x="711823" y="494676"/>
                      </a:cubicBezTo>
                      <a:cubicBezTo>
                        <a:pt x="732066" y="407165"/>
                        <a:pt x="746088" y="318302"/>
                        <a:pt x="768270" y="231152"/>
                      </a:cubicBezTo>
                      <a:cubicBezTo>
                        <a:pt x="787792" y="154507"/>
                        <a:pt x="813310" y="80026"/>
                        <a:pt x="845050" y="7665"/>
                      </a:cubicBezTo>
                      <a:cubicBezTo>
                        <a:pt x="846313" y="4869"/>
                        <a:pt x="848612" y="2525"/>
                        <a:pt x="850370" y="0"/>
                      </a:cubicBezTo>
                      <a:close/>
                    </a:path>
                  </a:pathLst>
                </a:custGeom>
                <a:gradFill flip="none" rotWithShape="1">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0" scaled="1"/>
                  <a:tileRect/>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a:p>
              </p:txBody>
            </p:sp>
            <p:sp>
              <p:nvSpPr>
                <p:cNvPr id="21" name="Freeform: Shape 20">
                  <a:extLst>
                    <a:ext uri="{FF2B5EF4-FFF2-40B4-BE49-F238E27FC236}">
                      <a16:creationId xmlns:a16="http://schemas.microsoft.com/office/drawing/2014/main" id="{52F40AEB-5607-4BAD-A294-438CEB50A52B}"/>
                    </a:ext>
                  </a:extLst>
                </p:cNvPr>
                <p:cNvSpPr/>
                <p:nvPr/>
              </p:nvSpPr>
              <p:spPr>
                <a:xfrm>
                  <a:off x="6277789" y="2339720"/>
                  <a:ext cx="580853" cy="1136799"/>
                </a:xfrm>
                <a:custGeom>
                  <a:avLst/>
                  <a:gdLst>
                    <a:gd name="connsiteX0" fmla="*/ 4825 w 857429"/>
                    <a:gd name="connsiteY0" fmla="*/ 0 h 1678091"/>
                    <a:gd name="connsiteX1" fmla="*/ 45491 w 857429"/>
                    <a:gd name="connsiteY1" fmla="*/ 95310 h 1678091"/>
                    <a:gd name="connsiteX2" fmla="*/ 121280 w 857429"/>
                    <a:gd name="connsiteY2" fmla="*/ 387824 h 1678091"/>
                    <a:gd name="connsiteX3" fmla="*/ 197248 w 857429"/>
                    <a:gd name="connsiteY3" fmla="*/ 670328 h 1678091"/>
                    <a:gd name="connsiteX4" fmla="*/ 354866 w 857429"/>
                    <a:gd name="connsiteY4" fmla="*/ 920461 h 1678091"/>
                    <a:gd name="connsiteX5" fmla="*/ 464965 w 857429"/>
                    <a:gd name="connsiteY5" fmla="*/ 1040207 h 1678091"/>
                    <a:gd name="connsiteX6" fmla="*/ 612213 w 857429"/>
                    <a:gd name="connsiteY6" fmla="*/ 1177717 h 1678091"/>
                    <a:gd name="connsiteX7" fmla="*/ 775151 w 857429"/>
                    <a:gd name="connsiteY7" fmla="*/ 1353640 h 1678091"/>
                    <a:gd name="connsiteX8" fmla="*/ 853284 w 857429"/>
                    <a:gd name="connsiteY8" fmla="*/ 1523882 h 1678091"/>
                    <a:gd name="connsiteX9" fmla="*/ 855178 w 857429"/>
                    <a:gd name="connsiteY9" fmla="*/ 1586370 h 1678091"/>
                    <a:gd name="connsiteX10" fmla="*/ 829524 w 857429"/>
                    <a:gd name="connsiteY10" fmla="*/ 1665314 h 1678091"/>
                    <a:gd name="connsiteX11" fmla="*/ 809191 w 857429"/>
                    <a:gd name="connsiteY11" fmla="*/ 1677848 h 1678091"/>
                    <a:gd name="connsiteX12" fmla="*/ 4058 w 857429"/>
                    <a:gd name="connsiteY12" fmla="*/ 1675008 h 1678091"/>
                    <a:gd name="connsiteX13" fmla="*/ 4825 w 857429"/>
                    <a:gd name="connsiteY13" fmla="*/ 0 h 16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429" h="1678091">
                      <a:moveTo>
                        <a:pt x="4825" y="0"/>
                      </a:moveTo>
                      <a:cubicBezTo>
                        <a:pt x="22723" y="29892"/>
                        <a:pt x="33499" y="62939"/>
                        <a:pt x="45491" y="95310"/>
                      </a:cubicBezTo>
                      <a:cubicBezTo>
                        <a:pt x="80658" y="190215"/>
                        <a:pt x="102118" y="288771"/>
                        <a:pt x="121280" y="387824"/>
                      </a:cubicBezTo>
                      <a:cubicBezTo>
                        <a:pt x="139855" y="483810"/>
                        <a:pt x="159783" y="579436"/>
                        <a:pt x="197248" y="670328"/>
                      </a:cubicBezTo>
                      <a:cubicBezTo>
                        <a:pt x="220873" y="728758"/>
                        <a:pt x="295264" y="849361"/>
                        <a:pt x="354866" y="920461"/>
                      </a:cubicBezTo>
                      <a:cubicBezTo>
                        <a:pt x="389717" y="962029"/>
                        <a:pt x="426237" y="1002110"/>
                        <a:pt x="464965" y="1040207"/>
                      </a:cubicBezTo>
                      <a:cubicBezTo>
                        <a:pt x="477363" y="1052425"/>
                        <a:pt x="580293" y="1147240"/>
                        <a:pt x="612213" y="1177717"/>
                      </a:cubicBezTo>
                      <a:cubicBezTo>
                        <a:pt x="670148" y="1232947"/>
                        <a:pt x="727226" y="1289123"/>
                        <a:pt x="775151" y="1353640"/>
                      </a:cubicBezTo>
                      <a:cubicBezTo>
                        <a:pt x="813158" y="1404857"/>
                        <a:pt x="843771" y="1459545"/>
                        <a:pt x="853284" y="1523882"/>
                      </a:cubicBezTo>
                      <a:cubicBezTo>
                        <a:pt x="853419" y="1524739"/>
                        <a:pt x="861129" y="1561708"/>
                        <a:pt x="855178" y="1586370"/>
                      </a:cubicBezTo>
                      <a:cubicBezTo>
                        <a:pt x="847513" y="1612970"/>
                        <a:pt x="841878" y="1640157"/>
                        <a:pt x="829524" y="1665314"/>
                      </a:cubicBezTo>
                      <a:cubicBezTo>
                        <a:pt x="824925" y="1674692"/>
                        <a:pt x="819741" y="1677893"/>
                        <a:pt x="809191" y="1677848"/>
                      </a:cubicBezTo>
                      <a:cubicBezTo>
                        <a:pt x="713835" y="1677487"/>
                        <a:pt x="8972" y="1679787"/>
                        <a:pt x="4058" y="1675008"/>
                      </a:cubicBezTo>
                      <a:cubicBezTo>
                        <a:pt x="406" y="1670815"/>
                        <a:pt x="-3201" y="8341"/>
                        <a:pt x="4825" y="0"/>
                      </a:cubicBezTo>
                      <a:close/>
                    </a:path>
                  </a:pathLst>
                </a:custGeom>
                <a:gradFill>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10800000" scaled="1"/>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a:p>
              </p:txBody>
            </p:sp>
            <p:sp>
              <p:nvSpPr>
                <p:cNvPr id="22" name="Freeform: Shape 21">
                  <a:extLst>
                    <a:ext uri="{FF2B5EF4-FFF2-40B4-BE49-F238E27FC236}">
                      <a16:creationId xmlns:a16="http://schemas.microsoft.com/office/drawing/2014/main" id="{89EB80F7-B510-4790-9819-FB32F8CF52B5}"/>
                    </a:ext>
                  </a:extLst>
                </p:cNvPr>
                <p:cNvSpPr/>
                <p:nvPr/>
              </p:nvSpPr>
              <p:spPr>
                <a:xfrm>
                  <a:off x="6412954"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3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3" y="71595"/>
                        <a:pt x="6199" y="72091"/>
                        <a:pt x="113" y="66636"/>
                      </a:cubicBezTo>
                      <a:cubicBezTo>
                        <a:pt x="113" y="51127"/>
                        <a:pt x="158" y="35617"/>
                        <a:pt x="23"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44D0BFC-E688-4273-A1CA-E27A7F0742FE}"/>
                    </a:ext>
                  </a:extLst>
                </p:cNvPr>
                <p:cNvSpPr/>
                <p:nvPr/>
              </p:nvSpPr>
              <p:spPr>
                <a:xfrm>
                  <a:off x="5928051" y="3474614"/>
                  <a:ext cx="351611" cy="146390"/>
                </a:xfrm>
                <a:custGeom>
                  <a:avLst/>
                  <a:gdLst>
                    <a:gd name="connsiteX0" fmla="*/ 53333 w 519032"/>
                    <a:gd name="connsiteY0" fmla="*/ 0 h 216094"/>
                    <a:gd name="connsiteX1" fmla="*/ 465728 w 519032"/>
                    <a:gd name="connsiteY1" fmla="*/ 180 h 216094"/>
                    <a:gd name="connsiteX2" fmla="*/ 517756 w 519032"/>
                    <a:gd name="connsiteY2" fmla="*/ 201711 h 216094"/>
                    <a:gd name="connsiteX3" fmla="*/ 506079 w 519032"/>
                    <a:gd name="connsiteY3" fmla="*/ 216094 h 216094"/>
                    <a:gd name="connsiteX4" fmla="*/ 13478 w 519032"/>
                    <a:gd name="connsiteY4" fmla="*/ 216094 h 216094"/>
                    <a:gd name="connsiteX5" fmla="*/ 1485 w 519032"/>
                    <a:gd name="connsiteY5" fmla="*/ 200629 h 216094"/>
                    <a:gd name="connsiteX6" fmla="*/ 53333 w 519032"/>
                    <a:gd name="connsiteY6" fmla="*/ 0 h 2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32" h="216094">
                      <a:moveTo>
                        <a:pt x="53333" y="0"/>
                      </a:moveTo>
                      <a:cubicBezTo>
                        <a:pt x="190798" y="45"/>
                        <a:pt x="328263" y="135"/>
                        <a:pt x="465728" y="180"/>
                      </a:cubicBezTo>
                      <a:cubicBezTo>
                        <a:pt x="482950" y="67403"/>
                        <a:pt x="499812" y="134715"/>
                        <a:pt x="517756" y="201711"/>
                      </a:cubicBezTo>
                      <a:cubicBezTo>
                        <a:pt x="521183" y="214606"/>
                        <a:pt x="517846" y="216094"/>
                        <a:pt x="506079" y="216094"/>
                      </a:cubicBezTo>
                      <a:cubicBezTo>
                        <a:pt x="341879" y="215778"/>
                        <a:pt x="177678" y="215733"/>
                        <a:pt x="13478" y="216094"/>
                      </a:cubicBezTo>
                      <a:cubicBezTo>
                        <a:pt x="583" y="216139"/>
                        <a:pt x="-2167" y="213930"/>
                        <a:pt x="1485" y="200629"/>
                      </a:cubicBezTo>
                      <a:cubicBezTo>
                        <a:pt x="17580" y="141342"/>
                        <a:pt x="47517" y="6402"/>
                        <a:pt x="53333" y="0"/>
                      </a:cubicBezTo>
                      <a:close/>
                    </a:path>
                  </a:pathLst>
                </a:custGeom>
                <a:gradFill>
                  <a:gsLst>
                    <a:gs pos="0">
                      <a:schemeClr val="tx1">
                        <a:lumMod val="95000"/>
                        <a:lumOff val="5000"/>
                      </a:schemeClr>
                    </a:gs>
                    <a:gs pos="28000">
                      <a:schemeClr val="tx1">
                        <a:lumMod val="75000"/>
                        <a:lumOff val="25000"/>
                      </a:schemeClr>
                    </a:gs>
                    <a:gs pos="97345">
                      <a:schemeClr val="bg1">
                        <a:lumMod val="75000"/>
                      </a:schemeClr>
                    </a:gs>
                    <a:gs pos="70000">
                      <a:schemeClr val="bg1">
                        <a:lumMod val="95000"/>
                      </a:schemeClr>
                    </a:gs>
                  </a:gsLst>
                  <a:lin ang="10800000" scaled="1"/>
                </a:gradFill>
                <a:ln w="4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35BBC67-62D0-4D2A-B8A2-8117F571318A}"/>
                    </a:ext>
                  </a:extLst>
                </p:cNvPr>
                <p:cNvSpPr/>
                <p:nvPr/>
              </p:nvSpPr>
              <p:spPr>
                <a:xfrm>
                  <a:off x="5574536"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2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4" y="71595"/>
                        <a:pt x="6199" y="72091"/>
                        <a:pt x="113" y="66636"/>
                      </a:cubicBezTo>
                      <a:cubicBezTo>
                        <a:pt x="113" y="51127"/>
                        <a:pt x="158" y="35617"/>
                        <a:pt x="22"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7B12811B-ED7E-43D8-AE44-83BB0BFA72AF}"/>
                    </a:ext>
                  </a:extLst>
                </p:cNvPr>
                <p:cNvGrpSpPr/>
                <p:nvPr/>
              </p:nvGrpSpPr>
              <p:grpSpPr>
                <a:xfrm>
                  <a:off x="5575416" y="2099749"/>
                  <a:ext cx="1056756" cy="650063"/>
                  <a:chOff x="5575416" y="2099749"/>
                  <a:chExt cx="1056756" cy="650063"/>
                </a:xfrm>
              </p:grpSpPr>
              <p:sp>
                <p:nvSpPr>
                  <p:cNvPr id="31" name="Freeform: Shape 30">
                    <a:extLst>
                      <a:ext uri="{FF2B5EF4-FFF2-40B4-BE49-F238E27FC236}">
                        <a16:creationId xmlns:a16="http://schemas.microsoft.com/office/drawing/2014/main" id="{F560E430-F2E8-42AA-8AF9-A10D7B941D06}"/>
                      </a:ext>
                    </a:extLst>
                  </p:cNvPr>
                  <p:cNvSpPr/>
                  <p:nvPr/>
                </p:nvSpPr>
                <p:spPr>
                  <a:xfrm>
                    <a:off x="5575865" y="2099779"/>
                    <a:ext cx="218256" cy="43003"/>
                  </a:xfrm>
                  <a:custGeom>
                    <a:avLst/>
                    <a:gdLst>
                      <a:gd name="connsiteX0" fmla="*/ 322179 w 322179"/>
                      <a:gd name="connsiteY0" fmla="*/ 63480 h 63479"/>
                      <a:gd name="connsiteX1" fmla="*/ 225 w 322179"/>
                      <a:gd name="connsiteY1" fmla="*/ 63119 h 63479"/>
                      <a:gd name="connsiteX2" fmla="*/ 0 w 322179"/>
                      <a:gd name="connsiteY2" fmla="*/ 271 h 63479"/>
                      <a:gd name="connsiteX3" fmla="*/ 322179 w 322179"/>
                      <a:gd name="connsiteY3" fmla="*/ 0 h 63479"/>
                      <a:gd name="connsiteX4" fmla="*/ 322179 w 322179"/>
                      <a:gd name="connsiteY4" fmla="*/ 6348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79" h="63479">
                        <a:moveTo>
                          <a:pt x="322179" y="63480"/>
                        </a:moveTo>
                        <a:cubicBezTo>
                          <a:pt x="214876" y="63345"/>
                          <a:pt x="107528" y="63255"/>
                          <a:pt x="225" y="63119"/>
                        </a:cubicBezTo>
                        <a:cubicBezTo>
                          <a:pt x="135" y="42155"/>
                          <a:pt x="45" y="21235"/>
                          <a:pt x="0" y="271"/>
                        </a:cubicBezTo>
                        <a:cubicBezTo>
                          <a:pt x="107393" y="180"/>
                          <a:pt x="214786" y="90"/>
                          <a:pt x="322179" y="0"/>
                        </a:cubicBezTo>
                        <a:cubicBezTo>
                          <a:pt x="322179" y="21145"/>
                          <a:pt x="322179" y="42335"/>
                          <a:pt x="322179" y="6348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3B24B6-0435-425A-B6E2-97552F26AE8A}"/>
                      </a:ext>
                    </a:extLst>
                  </p:cNvPr>
                  <p:cNvSpPr/>
                  <p:nvPr/>
                </p:nvSpPr>
                <p:spPr>
                  <a:xfrm>
                    <a:off x="5575416" y="2213488"/>
                    <a:ext cx="218703" cy="43308"/>
                  </a:xfrm>
                  <a:custGeom>
                    <a:avLst/>
                    <a:gdLst>
                      <a:gd name="connsiteX0" fmla="*/ 752 w 322840"/>
                      <a:gd name="connsiteY0" fmla="*/ 406 h 63930"/>
                      <a:gd name="connsiteX1" fmla="*/ 322841 w 322840"/>
                      <a:gd name="connsiteY1" fmla="*/ 0 h 63930"/>
                      <a:gd name="connsiteX2" fmla="*/ 322841 w 322840"/>
                      <a:gd name="connsiteY2" fmla="*/ 63435 h 63930"/>
                      <a:gd name="connsiteX3" fmla="*/ 3727 w 322840"/>
                      <a:gd name="connsiteY3" fmla="*/ 63931 h 63930"/>
                      <a:gd name="connsiteX4" fmla="*/ 752 w 322840"/>
                      <a:gd name="connsiteY4" fmla="*/ 406 h 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40" h="63930">
                        <a:moveTo>
                          <a:pt x="752" y="406"/>
                        </a:moveTo>
                        <a:cubicBezTo>
                          <a:pt x="108100" y="271"/>
                          <a:pt x="215493" y="135"/>
                          <a:pt x="322841" y="0"/>
                        </a:cubicBezTo>
                        <a:cubicBezTo>
                          <a:pt x="322841" y="21145"/>
                          <a:pt x="322841" y="42290"/>
                          <a:pt x="322841" y="63435"/>
                        </a:cubicBezTo>
                        <a:cubicBezTo>
                          <a:pt x="216485" y="63615"/>
                          <a:pt x="110084" y="63796"/>
                          <a:pt x="3727" y="63931"/>
                        </a:cubicBezTo>
                        <a:cubicBezTo>
                          <a:pt x="-3306" y="43056"/>
                          <a:pt x="2014" y="21596"/>
                          <a:pt x="752" y="406"/>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7624D2-D8D9-4113-ABD3-92DD719A09ED}"/>
                      </a:ext>
                    </a:extLst>
                  </p:cNvPr>
                  <p:cNvSpPr/>
                  <p:nvPr/>
                </p:nvSpPr>
                <p:spPr>
                  <a:xfrm>
                    <a:off x="5575834" y="2706299"/>
                    <a:ext cx="218286" cy="43513"/>
                  </a:xfrm>
                  <a:custGeom>
                    <a:avLst/>
                    <a:gdLst>
                      <a:gd name="connsiteX0" fmla="*/ 322224 w 322224"/>
                      <a:gd name="connsiteY0" fmla="*/ 63781 h 64232"/>
                      <a:gd name="connsiteX1" fmla="*/ 3111 w 322224"/>
                      <a:gd name="connsiteY1" fmla="*/ 64232 h 64232"/>
                      <a:gd name="connsiteX2" fmla="*/ 0 w 322224"/>
                      <a:gd name="connsiteY2" fmla="*/ 707 h 64232"/>
                      <a:gd name="connsiteX3" fmla="*/ 219475 w 322224"/>
                      <a:gd name="connsiteY3" fmla="*/ 31 h 64232"/>
                      <a:gd name="connsiteX4" fmla="*/ 322134 w 322224"/>
                      <a:gd name="connsiteY4" fmla="*/ 76 h 64232"/>
                      <a:gd name="connsiteX5" fmla="*/ 322224 w 322224"/>
                      <a:gd name="connsiteY5" fmla="*/ 63781 h 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4" h="64232">
                        <a:moveTo>
                          <a:pt x="322224" y="63781"/>
                        </a:moveTo>
                        <a:cubicBezTo>
                          <a:pt x="215868" y="63917"/>
                          <a:pt x="109512" y="64097"/>
                          <a:pt x="3111" y="64232"/>
                        </a:cubicBezTo>
                        <a:cubicBezTo>
                          <a:pt x="-631" y="40022"/>
                          <a:pt x="1488" y="21897"/>
                          <a:pt x="0" y="707"/>
                        </a:cubicBezTo>
                        <a:cubicBezTo>
                          <a:pt x="73173" y="482"/>
                          <a:pt x="146302" y="211"/>
                          <a:pt x="219475" y="31"/>
                        </a:cubicBezTo>
                        <a:cubicBezTo>
                          <a:pt x="253695" y="-59"/>
                          <a:pt x="287915" y="76"/>
                          <a:pt x="322134" y="76"/>
                        </a:cubicBezTo>
                        <a:cubicBezTo>
                          <a:pt x="322179" y="21356"/>
                          <a:pt x="322224" y="42591"/>
                          <a:pt x="322224" y="63781"/>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A60B7FD-7AFA-407F-8730-17E0A24DDA01}"/>
                      </a:ext>
                    </a:extLst>
                  </p:cNvPr>
                  <p:cNvSpPr/>
                  <p:nvPr/>
                </p:nvSpPr>
                <p:spPr>
                  <a:xfrm>
                    <a:off x="6413672" y="2099749"/>
                    <a:ext cx="218438" cy="43004"/>
                  </a:xfrm>
                  <a:custGeom>
                    <a:avLst/>
                    <a:gdLst>
                      <a:gd name="connsiteX0" fmla="*/ 322270 w 322449"/>
                      <a:gd name="connsiteY0" fmla="*/ 63210 h 63480"/>
                      <a:gd name="connsiteX1" fmla="*/ 0 w 322449"/>
                      <a:gd name="connsiteY1" fmla="*/ 63480 h 63480"/>
                      <a:gd name="connsiteX2" fmla="*/ 135 w 322449"/>
                      <a:gd name="connsiteY2" fmla="*/ 0 h 63480"/>
                      <a:gd name="connsiteX3" fmla="*/ 322450 w 322449"/>
                      <a:gd name="connsiteY3" fmla="*/ 451 h 63480"/>
                      <a:gd name="connsiteX4" fmla="*/ 322270 w 322449"/>
                      <a:gd name="connsiteY4" fmla="*/ 63210 h 6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49" h="63480">
                        <a:moveTo>
                          <a:pt x="322270" y="63210"/>
                        </a:moveTo>
                        <a:cubicBezTo>
                          <a:pt x="214831" y="63300"/>
                          <a:pt x="107438" y="63390"/>
                          <a:pt x="0" y="63480"/>
                        </a:cubicBezTo>
                        <a:cubicBezTo>
                          <a:pt x="45" y="42335"/>
                          <a:pt x="90" y="21145"/>
                          <a:pt x="135" y="0"/>
                        </a:cubicBezTo>
                        <a:cubicBezTo>
                          <a:pt x="107574" y="135"/>
                          <a:pt x="215012" y="271"/>
                          <a:pt x="322450" y="451"/>
                        </a:cubicBezTo>
                        <a:cubicBezTo>
                          <a:pt x="322405" y="21371"/>
                          <a:pt x="322315" y="42290"/>
                          <a:pt x="322270" y="6321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B2982C-A697-4C55-A24A-70BC1D927E4A}"/>
                      </a:ext>
                    </a:extLst>
                  </p:cNvPr>
                  <p:cNvSpPr/>
                  <p:nvPr/>
                </p:nvSpPr>
                <p:spPr>
                  <a:xfrm>
                    <a:off x="6413703" y="2213488"/>
                    <a:ext cx="218377" cy="43003"/>
                  </a:xfrm>
                  <a:custGeom>
                    <a:avLst/>
                    <a:gdLst>
                      <a:gd name="connsiteX0" fmla="*/ 45 w 322359"/>
                      <a:gd name="connsiteY0" fmla="*/ 0 h 63479"/>
                      <a:gd name="connsiteX1" fmla="*/ 322360 w 322359"/>
                      <a:gd name="connsiteY1" fmla="*/ 406 h 63479"/>
                      <a:gd name="connsiteX2" fmla="*/ 322270 w 322359"/>
                      <a:gd name="connsiteY2" fmla="*/ 63164 h 63479"/>
                      <a:gd name="connsiteX3" fmla="*/ 0 w 322359"/>
                      <a:gd name="connsiteY3" fmla="*/ 63480 h 63479"/>
                      <a:gd name="connsiteX4" fmla="*/ 45 w 322359"/>
                      <a:gd name="connsiteY4" fmla="*/ 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9" h="63479">
                        <a:moveTo>
                          <a:pt x="45" y="0"/>
                        </a:moveTo>
                        <a:cubicBezTo>
                          <a:pt x="107483" y="135"/>
                          <a:pt x="214922" y="271"/>
                          <a:pt x="322360" y="406"/>
                        </a:cubicBezTo>
                        <a:cubicBezTo>
                          <a:pt x="322315" y="21325"/>
                          <a:pt x="322270" y="42245"/>
                          <a:pt x="322270" y="63164"/>
                        </a:cubicBezTo>
                        <a:cubicBezTo>
                          <a:pt x="214831" y="63255"/>
                          <a:pt x="107438" y="63390"/>
                          <a:pt x="0" y="63480"/>
                        </a:cubicBezTo>
                        <a:cubicBezTo>
                          <a:pt x="0" y="42290"/>
                          <a:pt x="45" y="21145"/>
                          <a:pt x="45" y="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96210A0-EC69-4BEF-B57D-2EC4654BDF0A}"/>
                      </a:ext>
                    </a:extLst>
                  </p:cNvPr>
                  <p:cNvSpPr/>
                  <p:nvPr/>
                </p:nvSpPr>
                <p:spPr>
                  <a:xfrm>
                    <a:off x="6413672" y="2706412"/>
                    <a:ext cx="218500" cy="43065"/>
                  </a:xfrm>
                  <a:custGeom>
                    <a:avLst/>
                    <a:gdLst>
                      <a:gd name="connsiteX0" fmla="*/ 322224 w 322540"/>
                      <a:gd name="connsiteY0" fmla="*/ 63345 h 63570"/>
                      <a:gd name="connsiteX1" fmla="*/ 0 w 322540"/>
                      <a:gd name="connsiteY1" fmla="*/ 63570 h 63570"/>
                      <a:gd name="connsiteX2" fmla="*/ 135 w 322540"/>
                      <a:gd name="connsiteY2" fmla="*/ 0 h 63570"/>
                      <a:gd name="connsiteX3" fmla="*/ 322540 w 322540"/>
                      <a:gd name="connsiteY3" fmla="*/ 496 h 63570"/>
                      <a:gd name="connsiteX4" fmla="*/ 322224 w 322540"/>
                      <a:gd name="connsiteY4" fmla="*/ 63345 h 63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40" h="63570">
                        <a:moveTo>
                          <a:pt x="322224" y="63345"/>
                        </a:moveTo>
                        <a:cubicBezTo>
                          <a:pt x="214831" y="63435"/>
                          <a:pt x="107393" y="63525"/>
                          <a:pt x="0" y="63570"/>
                        </a:cubicBezTo>
                        <a:cubicBezTo>
                          <a:pt x="45" y="42380"/>
                          <a:pt x="90" y="21190"/>
                          <a:pt x="135" y="0"/>
                        </a:cubicBezTo>
                        <a:cubicBezTo>
                          <a:pt x="107619" y="180"/>
                          <a:pt x="215057" y="316"/>
                          <a:pt x="322540" y="496"/>
                        </a:cubicBezTo>
                        <a:cubicBezTo>
                          <a:pt x="322405" y="21461"/>
                          <a:pt x="322315" y="42380"/>
                          <a:pt x="322224" y="63345"/>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9FB08C35-A4EF-449D-92B4-C1EA48B3263B}"/>
                    </a:ext>
                  </a:extLst>
                </p:cNvPr>
                <p:cNvSpPr/>
                <p:nvPr/>
              </p:nvSpPr>
              <p:spPr>
                <a:xfrm>
                  <a:off x="6508323" y="3196189"/>
                  <a:ext cx="125071" cy="120489"/>
                </a:xfrm>
                <a:custGeom>
                  <a:avLst/>
                  <a:gdLst>
                    <a:gd name="connsiteX0" fmla="*/ 32552 w 184624"/>
                    <a:gd name="connsiteY0" fmla="*/ 175292 h 177861"/>
                    <a:gd name="connsiteX1" fmla="*/ 42876 w 184624"/>
                    <a:gd name="connsiteY1" fmla="*/ 123489 h 177861"/>
                    <a:gd name="connsiteX2" fmla="*/ 37150 w 184624"/>
                    <a:gd name="connsiteY2" fmla="*/ 103831 h 177861"/>
                    <a:gd name="connsiteX3" fmla="*/ 0 w 184624"/>
                    <a:gd name="connsiteY3" fmla="*/ 70063 h 177861"/>
                    <a:gd name="connsiteX4" fmla="*/ 2705 w 184624"/>
                    <a:gd name="connsiteY4" fmla="*/ 65058 h 177861"/>
                    <a:gd name="connsiteX5" fmla="*/ 51848 w 184624"/>
                    <a:gd name="connsiteY5" fmla="*/ 59377 h 177861"/>
                    <a:gd name="connsiteX6" fmla="*/ 68845 w 184624"/>
                    <a:gd name="connsiteY6" fmla="*/ 48241 h 177861"/>
                    <a:gd name="connsiteX7" fmla="*/ 93687 w 184624"/>
                    <a:gd name="connsiteY7" fmla="*/ 0 h 177861"/>
                    <a:gd name="connsiteX8" fmla="*/ 116410 w 184624"/>
                    <a:gd name="connsiteY8" fmla="*/ 48737 h 177861"/>
                    <a:gd name="connsiteX9" fmla="*/ 131063 w 184624"/>
                    <a:gd name="connsiteY9" fmla="*/ 60369 h 177861"/>
                    <a:gd name="connsiteX10" fmla="*/ 184624 w 184624"/>
                    <a:gd name="connsiteY10" fmla="*/ 69612 h 177861"/>
                    <a:gd name="connsiteX11" fmla="*/ 147789 w 184624"/>
                    <a:gd name="connsiteY11" fmla="*/ 104102 h 177861"/>
                    <a:gd name="connsiteX12" fmla="*/ 139719 w 184624"/>
                    <a:gd name="connsiteY12" fmla="*/ 128944 h 177861"/>
                    <a:gd name="connsiteX13" fmla="*/ 147203 w 184624"/>
                    <a:gd name="connsiteY13" fmla="*/ 177861 h 177861"/>
                    <a:gd name="connsiteX14" fmla="*/ 100585 w 184624"/>
                    <a:gd name="connsiteY14" fmla="*/ 151757 h 177861"/>
                    <a:gd name="connsiteX15" fmla="*/ 80207 w 184624"/>
                    <a:gd name="connsiteY15" fmla="*/ 151396 h 177861"/>
                    <a:gd name="connsiteX16" fmla="*/ 32552 w 184624"/>
                    <a:gd name="connsiteY16" fmla="*/ 175292 h 1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624" h="177861">
                      <a:moveTo>
                        <a:pt x="32552" y="175292"/>
                      </a:moveTo>
                      <a:cubicBezTo>
                        <a:pt x="36339" y="156175"/>
                        <a:pt x="39359" y="139764"/>
                        <a:pt x="42876" y="123489"/>
                      </a:cubicBezTo>
                      <a:cubicBezTo>
                        <a:pt x="44544" y="115689"/>
                        <a:pt x="43733" y="109467"/>
                        <a:pt x="37150" y="103831"/>
                      </a:cubicBezTo>
                      <a:cubicBezTo>
                        <a:pt x="24436" y="92966"/>
                        <a:pt x="12353" y="81379"/>
                        <a:pt x="0" y="70063"/>
                      </a:cubicBezTo>
                      <a:cubicBezTo>
                        <a:pt x="902" y="68395"/>
                        <a:pt x="1803" y="66726"/>
                        <a:pt x="2705" y="65058"/>
                      </a:cubicBezTo>
                      <a:cubicBezTo>
                        <a:pt x="19071" y="63074"/>
                        <a:pt x="35392" y="60595"/>
                        <a:pt x="51848" y="59377"/>
                      </a:cubicBezTo>
                      <a:cubicBezTo>
                        <a:pt x="60189" y="58746"/>
                        <a:pt x="65193" y="55861"/>
                        <a:pt x="68845" y="48241"/>
                      </a:cubicBezTo>
                      <a:cubicBezTo>
                        <a:pt x="76239" y="32777"/>
                        <a:pt x="84535" y="17674"/>
                        <a:pt x="93687" y="0"/>
                      </a:cubicBezTo>
                      <a:cubicBezTo>
                        <a:pt x="101983" y="17674"/>
                        <a:pt x="109512" y="33093"/>
                        <a:pt x="116410" y="48737"/>
                      </a:cubicBezTo>
                      <a:cubicBezTo>
                        <a:pt x="119386" y="55500"/>
                        <a:pt x="122812" y="59422"/>
                        <a:pt x="131063" y="60369"/>
                      </a:cubicBezTo>
                      <a:cubicBezTo>
                        <a:pt x="148150" y="62398"/>
                        <a:pt x="165012" y="66140"/>
                        <a:pt x="184624" y="69612"/>
                      </a:cubicBezTo>
                      <a:cubicBezTo>
                        <a:pt x="171369" y="82145"/>
                        <a:pt x="160143" y="93868"/>
                        <a:pt x="147789" y="104102"/>
                      </a:cubicBezTo>
                      <a:cubicBezTo>
                        <a:pt x="139223" y="111180"/>
                        <a:pt x="137645" y="118619"/>
                        <a:pt x="139719" y="128944"/>
                      </a:cubicBezTo>
                      <a:cubicBezTo>
                        <a:pt x="142830" y="144273"/>
                        <a:pt x="144543" y="159872"/>
                        <a:pt x="147203" y="177861"/>
                      </a:cubicBezTo>
                      <a:cubicBezTo>
                        <a:pt x="130296" y="168484"/>
                        <a:pt x="115193" y="160549"/>
                        <a:pt x="100585" y="151757"/>
                      </a:cubicBezTo>
                      <a:cubicBezTo>
                        <a:pt x="93417" y="147474"/>
                        <a:pt x="87465" y="147474"/>
                        <a:pt x="80207" y="151396"/>
                      </a:cubicBezTo>
                      <a:cubicBezTo>
                        <a:pt x="65419" y="159377"/>
                        <a:pt x="50270" y="166455"/>
                        <a:pt x="32552" y="175292"/>
                      </a:cubicBezTo>
                      <a:close/>
                    </a:path>
                  </a:pathLst>
                </a:custGeom>
                <a:solidFill>
                  <a:schemeClr val="accent1"/>
                </a:solidFill>
                <a:ln w="44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5B9C8A-CD6B-4F08-B1F0-FED2912F5E91}"/>
                    </a:ext>
                  </a:extLst>
                </p:cNvPr>
                <p:cNvSpPr/>
                <p:nvPr/>
              </p:nvSpPr>
              <p:spPr>
                <a:xfrm>
                  <a:off x="6011967" y="2112695"/>
                  <a:ext cx="184610" cy="75196"/>
                </a:xfrm>
                <a:custGeom>
                  <a:avLst/>
                  <a:gdLst>
                    <a:gd name="connsiteX0" fmla="*/ 272514 w 272513"/>
                    <a:gd name="connsiteY0" fmla="*/ 46264 h 111001"/>
                    <a:gd name="connsiteX1" fmla="*/ 270034 w 272513"/>
                    <a:gd name="connsiteY1" fmla="*/ 52982 h 111001"/>
                    <a:gd name="connsiteX2" fmla="*/ 249385 w 272513"/>
                    <a:gd name="connsiteY2" fmla="*/ 102395 h 111001"/>
                    <a:gd name="connsiteX3" fmla="*/ 233605 w 272513"/>
                    <a:gd name="connsiteY3" fmla="*/ 109068 h 111001"/>
                    <a:gd name="connsiteX4" fmla="*/ 144111 w 272513"/>
                    <a:gd name="connsiteY4" fmla="*/ 85623 h 111001"/>
                    <a:gd name="connsiteX5" fmla="*/ 41948 w 272513"/>
                    <a:gd name="connsiteY5" fmla="*/ 108617 h 111001"/>
                    <a:gd name="connsiteX6" fmla="*/ 22922 w 272513"/>
                    <a:gd name="connsiteY6" fmla="*/ 100501 h 111001"/>
                    <a:gd name="connsiteX7" fmla="*/ 2768 w 272513"/>
                    <a:gd name="connsiteY7" fmla="*/ 56002 h 111001"/>
                    <a:gd name="connsiteX8" fmla="*/ 7638 w 272513"/>
                    <a:gd name="connsiteY8" fmla="*/ 37698 h 111001"/>
                    <a:gd name="connsiteX9" fmla="*/ 263001 w 272513"/>
                    <a:gd name="connsiteY9" fmla="*/ 38013 h 111001"/>
                    <a:gd name="connsiteX10" fmla="*/ 272514 w 272513"/>
                    <a:gd name="connsiteY10" fmla="*/ 46264 h 11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13" h="111001">
                      <a:moveTo>
                        <a:pt x="272514" y="46264"/>
                      </a:moveTo>
                      <a:cubicBezTo>
                        <a:pt x="271477" y="49059"/>
                        <a:pt x="270846" y="51043"/>
                        <a:pt x="270034" y="52982"/>
                      </a:cubicBezTo>
                      <a:cubicBezTo>
                        <a:pt x="263091" y="69438"/>
                        <a:pt x="255517" y="85668"/>
                        <a:pt x="249385" y="102395"/>
                      </a:cubicBezTo>
                      <a:cubicBezTo>
                        <a:pt x="246049" y="111457"/>
                        <a:pt x="242622" y="112629"/>
                        <a:pt x="233605" y="109068"/>
                      </a:cubicBezTo>
                      <a:cubicBezTo>
                        <a:pt x="204796" y="97571"/>
                        <a:pt x="175580" y="87201"/>
                        <a:pt x="144111" y="85623"/>
                      </a:cubicBezTo>
                      <a:cubicBezTo>
                        <a:pt x="107907" y="83820"/>
                        <a:pt x="74499" y="94956"/>
                        <a:pt x="41948" y="108617"/>
                      </a:cubicBezTo>
                      <a:cubicBezTo>
                        <a:pt x="30812" y="113306"/>
                        <a:pt x="26934" y="111322"/>
                        <a:pt x="22922" y="100501"/>
                      </a:cubicBezTo>
                      <a:cubicBezTo>
                        <a:pt x="17331" y="85263"/>
                        <a:pt x="10117" y="70520"/>
                        <a:pt x="2768" y="56002"/>
                      </a:cubicBezTo>
                      <a:cubicBezTo>
                        <a:pt x="-1379" y="47752"/>
                        <a:pt x="-1695" y="43243"/>
                        <a:pt x="7638" y="37698"/>
                      </a:cubicBezTo>
                      <a:cubicBezTo>
                        <a:pt x="92984" y="-12888"/>
                        <a:pt x="177970" y="-12347"/>
                        <a:pt x="263001" y="38013"/>
                      </a:cubicBezTo>
                      <a:cubicBezTo>
                        <a:pt x="266698" y="40222"/>
                        <a:pt x="272243" y="41079"/>
                        <a:pt x="272514" y="46264"/>
                      </a:cubicBezTo>
                      <a:close/>
                    </a:path>
                  </a:pathLst>
                </a:custGeom>
                <a:solidFill>
                  <a:srgbClr val="273248"/>
                </a:solidFill>
                <a:ln w="449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2617D9E-DD85-486E-B9BE-9ACC95C10E28}"/>
                    </a:ext>
                  </a:extLst>
                </p:cNvPr>
                <p:cNvSpPr/>
                <p:nvPr/>
              </p:nvSpPr>
              <p:spPr>
                <a:xfrm>
                  <a:off x="5574521" y="3196250"/>
                  <a:ext cx="125498" cy="120337"/>
                </a:xfrm>
                <a:custGeom>
                  <a:avLst/>
                  <a:gdLst>
                    <a:gd name="connsiteX0" fmla="*/ 0 w 185255"/>
                    <a:gd name="connsiteY0" fmla="*/ 69521 h 177636"/>
                    <a:gd name="connsiteX1" fmla="*/ 54193 w 185255"/>
                    <a:gd name="connsiteY1" fmla="*/ 60189 h 177636"/>
                    <a:gd name="connsiteX2" fmla="*/ 67898 w 185255"/>
                    <a:gd name="connsiteY2" fmla="*/ 49639 h 177636"/>
                    <a:gd name="connsiteX3" fmla="*/ 90892 w 185255"/>
                    <a:gd name="connsiteY3" fmla="*/ 0 h 177636"/>
                    <a:gd name="connsiteX4" fmla="*/ 114787 w 185255"/>
                    <a:gd name="connsiteY4" fmla="*/ 45717 h 177636"/>
                    <a:gd name="connsiteX5" fmla="*/ 134985 w 185255"/>
                    <a:gd name="connsiteY5" fmla="*/ 59467 h 177636"/>
                    <a:gd name="connsiteX6" fmla="*/ 185255 w 185255"/>
                    <a:gd name="connsiteY6" fmla="*/ 65238 h 177636"/>
                    <a:gd name="connsiteX7" fmla="*/ 149458 w 185255"/>
                    <a:gd name="connsiteY7" fmla="*/ 101757 h 177636"/>
                    <a:gd name="connsiteX8" fmla="*/ 142379 w 185255"/>
                    <a:gd name="connsiteY8" fmla="*/ 125337 h 177636"/>
                    <a:gd name="connsiteX9" fmla="*/ 152208 w 185255"/>
                    <a:gd name="connsiteY9" fmla="*/ 175156 h 177636"/>
                    <a:gd name="connsiteX10" fmla="*/ 118394 w 185255"/>
                    <a:gd name="connsiteY10" fmla="*/ 157979 h 177636"/>
                    <a:gd name="connsiteX11" fmla="*/ 70017 w 185255"/>
                    <a:gd name="connsiteY11" fmla="*/ 159557 h 177636"/>
                    <a:gd name="connsiteX12" fmla="*/ 37781 w 185255"/>
                    <a:gd name="connsiteY12" fmla="*/ 177636 h 177636"/>
                    <a:gd name="connsiteX13" fmla="*/ 44860 w 185255"/>
                    <a:gd name="connsiteY13" fmla="*/ 129891 h 177636"/>
                    <a:gd name="connsiteX14" fmla="*/ 35482 w 185255"/>
                    <a:gd name="connsiteY14" fmla="*/ 102524 h 177636"/>
                    <a:gd name="connsiteX15" fmla="*/ 0 w 185255"/>
                    <a:gd name="connsiteY15" fmla="*/ 69521 h 17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55" h="177636">
                      <a:moveTo>
                        <a:pt x="0" y="69521"/>
                      </a:moveTo>
                      <a:cubicBezTo>
                        <a:pt x="20063" y="65960"/>
                        <a:pt x="37060" y="62308"/>
                        <a:pt x="54193" y="60189"/>
                      </a:cubicBezTo>
                      <a:cubicBezTo>
                        <a:pt x="61722" y="59242"/>
                        <a:pt x="65103" y="55906"/>
                        <a:pt x="67898" y="49639"/>
                      </a:cubicBezTo>
                      <a:cubicBezTo>
                        <a:pt x="74887" y="33904"/>
                        <a:pt x="82326" y="18350"/>
                        <a:pt x="90892" y="0"/>
                      </a:cubicBezTo>
                      <a:cubicBezTo>
                        <a:pt x="99729" y="16682"/>
                        <a:pt x="108069" y="30838"/>
                        <a:pt x="114787" y="45717"/>
                      </a:cubicBezTo>
                      <a:cubicBezTo>
                        <a:pt x="119025" y="55139"/>
                        <a:pt x="124616" y="58972"/>
                        <a:pt x="134985" y="59467"/>
                      </a:cubicBezTo>
                      <a:cubicBezTo>
                        <a:pt x="150630" y="60234"/>
                        <a:pt x="166184" y="62939"/>
                        <a:pt x="185255" y="65238"/>
                      </a:cubicBezTo>
                      <a:cubicBezTo>
                        <a:pt x="171955" y="78944"/>
                        <a:pt x="161270" y="90937"/>
                        <a:pt x="149458" y="101757"/>
                      </a:cubicBezTo>
                      <a:cubicBezTo>
                        <a:pt x="141928" y="108655"/>
                        <a:pt x="139900" y="115508"/>
                        <a:pt x="142379" y="125337"/>
                      </a:cubicBezTo>
                      <a:cubicBezTo>
                        <a:pt x="146166" y="140531"/>
                        <a:pt x="148556" y="156085"/>
                        <a:pt x="152208" y="175156"/>
                      </a:cubicBezTo>
                      <a:cubicBezTo>
                        <a:pt x="139043" y="168574"/>
                        <a:pt x="127862" y="164561"/>
                        <a:pt x="118394" y="157979"/>
                      </a:cubicBezTo>
                      <a:cubicBezTo>
                        <a:pt x="101352" y="146121"/>
                        <a:pt x="86248" y="147474"/>
                        <a:pt x="70017" y="159557"/>
                      </a:cubicBezTo>
                      <a:cubicBezTo>
                        <a:pt x="60910" y="166320"/>
                        <a:pt x="50135" y="170828"/>
                        <a:pt x="37781" y="177636"/>
                      </a:cubicBezTo>
                      <a:cubicBezTo>
                        <a:pt x="40261" y="160323"/>
                        <a:pt x="41569" y="144859"/>
                        <a:pt x="44860" y="129891"/>
                      </a:cubicBezTo>
                      <a:cubicBezTo>
                        <a:pt x="47475" y="118123"/>
                        <a:pt x="44860" y="110143"/>
                        <a:pt x="35482" y="102524"/>
                      </a:cubicBezTo>
                      <a:cubicBezTo>
                        <a:pt x="23805" y="93056"/>
                        <a:pt x="13255" y="82010"/>
                        <a:pt x="0" y="69521"/>
                      </a:cubicBezTo>
                      <a:close/>
                    </a:path>
                  </a:pathLst>
                </a:custGeom>
                <a:solidFill>
                  <a:schemeClr val="accent1"/>
                </a:solidFill>
                <a:ln w="4493"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E9EA074-EA08-4A0F-B806-97453DA6F9B5}"/>
                    </a:ext>
                  </a:extLst>
                </p:cNvPr>
                <p:cNvSpPr/>
                <p:nvPr/>
              </p:nvSpPr>
              <p:spPr>
                <a:xfrm>
                  <a:off x="5926763" y="1735188"/>
                  <a:ext cx="354304" cy="1739330"/>
                </a:xfrm>
                <a:custGeom>
                  <a:avLst/>
                  <a:gdLst>
                    <a:gd name="connsiteX0" fmla="*/ 522272 w 523007"/>
                    <a:gd name="connsiteY0" fmla="*/ 2567437 h 2567521"/>
                    <a:gd name="connsiteX1" fmla="*/ 906 w 523007"/>
                    <a:gd name="connsiteY1" fmla="*/ 2567437 h 2567521"/>
                    <a:gd name="connsiteX2" fmla="*/ 4 w 523007"/>
                    <a:gd name="connsiteY2" fmla="*/ 637607 h 2567521"/>
                    <a:gd name="connsiteX3" fmla="*/ 29490 w 523007"/>
                    <a:gd name="connsiteY3" fmla="*/ 498113 h 2567521"/>
                    <a:gd name="connsiteX4" fmla="*/ 212040 w 523007"/>
                    <a:gd name="connsiteY4" fmla="*/ 79993 h 2567521"/>
                    <a:gd name="connsiteX5" fmla="*/ 248108 w 523007"/>
                    <a:gd name="connsiteY5" fmla="*/ 13357 h 2567521"/>
                    <a:gd name="connsiteX6" fmla="*/ 275159 w 523007"/>
                    <a:gd name="connsiteY6" fmla="*/ 13627 h 2567521"/>
                    <a:gd name="connsiteX7" fmla="*/ 330163 w 523007"/>
                    <a:gd name="connsiteY7" fmla="*/ 125484 h 2567521"/>
                    <a:gd name="connsiteX8" fmla="*/ 498061 w 523007"/>
                    <a:gd name="connsiteY8" fmla="*/ 508708 h 2567521"/>
                    <a:gd name="connsiteX9" fmla="*/ 522993 w 523007"/>
                    <a:gd name="connsiteY9" fmla="*/ 628229 h 2567521"/>
                    <a:gd name="connsiteX10" fmla="*/ 522272 w 523007"/>
                    <a:gd name="connsiteY10" fmla="*/ 2567437 h 25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7" h="2567521">
                      <a:moveTo>
                        <a:pt x="522272" y="2567437"/>
                      </a:moveTo>
                      <a:cubicBezTo>
                        <a:pt x="504057" y="2567572"/>
                        <a:pt x="18985" y="2567527"/>
                        <a:pt x="906" y="2567437"/>
                      </a:cubicBezTo>
                      <a:cubicBezTo>
                        <a:pt x="1852" y="2520638"/>
                        <a:pt x="410" y="722503"/>
                        <a:pt x="4" y="637607"/>
                      </a:cubicBezTo>
                      <a:cubicBezTo>
                        <a:pt x="-222" y="588870"/>
                        <a:pt x="9337" y="542387"/>
                        <a:pt x="29490" y="498113"/>
                      </a:cubicBezTo>
                      <a:cubicBezTo>
                        <a:pt x="92474" y="359656"/>
                        <a:pt x="151040" y="219306"/>
                        <a:pt x="212040" y="79993"/>
                      </a:cubicBezTo>
                      <a:cubicBezTo>
                        <a:pt x="222184" y="56819"/>
                        <a:pt x="234718" y="34817"/>
                        <a:pt x="248108" y="13357"/>
                      </a:cubicBezTo>
                      <a:cubicBezTo>
                        <a:pt x="259199" y="-4407"/>
                        <a:pt x="263933" y="-4587"/>
                        <a:pt x="275159" y="13627"/>
                      </a:cubicBezTo>
                      <a:cubicBezTo>
                        <a:pt x="297026" y="49154"/>
                        <a:pt x="314023" y="87161"/>
                        <a:pt x="330163" y="125484"/>
                      </a:cubicBezTo>
                      <a:cubicBezTo>
                        <a:pt x="384356" y="254022"/>
                        <a:pt x="441298" y="381297"/>
                        <a:pt x="498061" y="508708"/>
                      </a:cubicBezTo>
                      <a:cubicBezTo>
                        <a:pt x="515103" y="546941"/>
                        <a:pt x="523399" y="586255"/>
                        <a:pt x="522993" y="628229"/>
                      </a:cubicBezTo>
                      <a:cubicBezTo>
                        <a:pt x="522181" y="716236"/>
                        <a:pt x="522362" y="2563740"/>
                        <a:pt x="522272" y="2567437"/>
                      </a:cubicBezTo>
                      <a:close/>
                    </a:path>
                  </a:pathLst>
                </a:custGeom>
                <a:gradFill flip="none" rotWithShape="1">
                  <a:gsLst>
                    <a:gs pos="0">
                      <a:schemeClr val="accent3">
                        <a:lumMod val="50000"/>
                      </a:schemeClr>
                    </a:gs>
                    <a:gs pos="35000">
                      <a:schemeClr val="accent3">
                        <a:lumMod val="75000"/>
                      </a:schemeClr>
                    </a:gs>
                    <a:gs pos="7348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BFAEB7FF-DC9A-4FA1-9C0E-DBED7D266019}"/>
                    </a:ext>
                  </a:extLst>
                </p:cNvPr>
                <p:cNvSpPr/>
                <p:nvPr/>
              </p:nvSpPr>
              <p:spPr>
                <a:xfrm>
                  <a:off x="5915520" y="913710"/>
                  <a:ext cx="376997" cy="279137"/>
                </a:xfrm>
                <a:custGeom>
                  <a:avLst/>
                  <a:gdLst>
                    <a:gd name="connsiteX0" fmla="*/ 197107 w 405271"/>
                    <a:gd name="connsiteY0" fmla="*/ 0 h 300072"/>
                    <a:gd name="connsiteX1" fmla="*/ 205689 w 405271"/>
                    <a:gd name="connsiteY1" fmla="*/ 0 h 300072"/>
                    <a:gd name="connsiteX2" fmla="*/ 218334 w 405271"/>
                    <a:gd name="connsiteY2" fmla="*/ 11301 h 300072"/>
                    <a:gd name="connsiteX3" fmla="*/ 395984 w 405271"/>
                    <a:gd name="connsiteY3" fmla="*/ 264008 h 300072"/>
                    <a:gd name="connsiteX4" fmla="*/ 405271 w 405271"/>
                    <a:gd name="connsiteY4" fmla="*/ 281638 h 300072"/>
                    <a:gd name="connsiteX5" fmla="*/ 222407 w 405271"/>
                    <a:gd name="connsiteY5" fmla="*/ 300072 h 300072"/>
                    <a:gd name="connsiteX6" fmla="*/ 0 w 405271"/>
                    <a:gd name="connsiteY6" fmla="*/ 277652 h 300072"/>
                    <a:gd name="connsiteX7" fmla="*/ 22470 w 405271"/>
                    <a:gd name="connsiteY7" fmla="*/ 237937 h 300072"/>
                    <a:gd name="connsiteX8" fmla="*/ 172032 w 405271"/>
                    <a:gd name="connsiteY8" fmla="*/ 28893 h 300072"/>
                    <a:gd name="connsiteX9" fmla="*/ 197107 w 405271"/>
                    <a:gd name="connsiteY9" fmla="*/ 0 h 3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271" h="300072">
                      <a:moveTo>
                        <a:pt x="197107" y="0"/>
                      </a:moveTo>
                      <a:cubicBezTo>
                        <a:pt x="199978" y="0"/>
                        <a:pt x="202818" y="0"/>
                        <a:pt x="205689" y="0"/>
                      </a:cubicBezTo>
                      <a:cubicBezTo>
                        <a:pt x="210332" y="3268"/>
                        <a:pt x="214608" y="6842"/>
                        <a:pt x="218334" y="11301"/>
                      </a:cubicBezTo>
                      <a:cubicBezTo>
                        <a:pt x="285054" y="91169"/>
                        <a:pt x="344314" y="175374"/>
                        <a:pt x="395984" y="264008"/>
                      </a:cubicBezTo>
                      <a:lnTo>
                        <a:pt x="405271" y="281638"/>
                      </a:lnTo>
                      <a:lnTo>
                        <a:pt x="222407" y="300072"/>
                      </a:lnTo>
                      <a:lnTo>
                        <a:pt x="0" y="277652"/>
                      </a:lnTo>
                      <a:lnTo>
                        <a:pt x="22470" y="237937"/>
                      </a:lnTo>
                      <a:cubicBezTo>
                        <a:pt x="67294" y="165173"/>
                        <a:pt x="117407" y="95674"/>
                        <a:pt x="172032" y="28893"/>
                      </a:cubicBezTo>
                      <a:cubicBezTo>
                        <a:pt x="180095" y="19028"/>
                        <a:pt x="188739" y="9621"/>
                        <a:pt x="197107" y="0"/>
                      </a:cubicBezTo>
                      <a:close/>
                    </a:path>
                  </a:pathLst>
                </a:custGeom>
                <a:gradFill flip="none" rotWithShape="1">
                  <a:gsLst>
                    <a:gs pos="62000">
                      <a:schemeClr val="accent3">
                        <a:lumMod val="40000"/>
                        <a:lumOff val="60000"/>
                      </a:schemeClr>
                    </a:gs>
                    <a:gs pos="0">
                      <a:schemeClr val="accent3">
                        <a:lumMod val="50000"/>
                      </a:schemeClr>
                    </a:gs>
                    <a:gs pos="35000">
                      <a:schemeClr val="accent3">
                        <a:lumMod val="75000"/>
                      </a:schemeClr>
                    </a:gs>
                    <a:gs pos="100000">
                      <a:schemeClr val="accent3">
                        <a:lumMod val="60000"/>
                        <a:lumOff val="40000"/>
                      </a:schemeClr>
                    </a:gs>
                  </a:gsLst>
                  <a:lin ang="12000000" scaled="0"/>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4" name="Group 3">
              <a:extLst>
                <a:ext uri="{FF2B5EF4-FFF2-40B4-BE49-F238E27FC236}">
                  <a16:creationId xmlns:a16="http://schemas.microsoft.com/office/drawing/2014/main" id="{8D586847-E8A9-434D-911F-1C7A5E722F07}"/>
                </a:ext>
              </a:extLst>
            </p:cNvPr>
            <p:cNvGrpSpPr/>
            <p:nvPr/>
          </p:nvGrpSpPr>
          <p:grpSpPr>
            <a:xfrm>
              <a:off x="1451352" y="4102855"/>
              <a:ext cx="5291973" cy="2270008"/>
              <a:chOff x="1451352" y="4102855"/>
              <a:chExt cx="5291973" cy="2270008"/>
            </a:xfrm>
          </p:grpSpPr>
          <p:sp>
            <p:nvSpPr>
              <p:cNvPr id="60" name="Oval 59">
                <a:extLst>
                  <a:ext uri="{FF2B5EF4-FFF2-40B4-BE49-F238E27FC236}">
                    <a16:creationId xmlns:a16="http://schemas.microsoft.com/office/drawing/2014/main" id="{40F94D30-0405-405E-A788-7994C0123D8A}"/>
                  </a:ext>
                </a:extLst>
              </p:cNvPr>
              <p:cNvSpPr/>
              <p:nvPr/>
            </p:nvSpPr>
            <p:spPr>
              <a:xfrm>
                <a:off x="4514680" y="5445235"/>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1" name="Oval 60">
                <a:extLst>
                  <a:ext uri="{FF2B5EF4-FFF2-40B4-BE49-F238E27FC236}">
                    <a16:creationId xmlns:a16="http://schemas.microsoft.com/office/drawing/2014/main" id="{782A234A-B33F-4E70-9F14-4E34C825C0EB}"/>
                  </a:ext>
                </a:extLst>
              </p:cNvPr>
              <p:cNvSpPr/>
              <p:nvPr/>
            </p:nvSpPr>
            <p:spPr>
              <a:xfrm>
                <a:off x="4780440" y="5127138"/>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2" name="Oval 61">
                <a:extLst>
                  <a:ext uri="{FF2B5EF4-FFF2-40B4-BE49-F238E27FC236}">
                    <a16:creationId xmlns:a16="http://schemas.microsoft.com/office/drawing/2014/main" id="{D085FB07-E14F-47A3-8708-E11FD8DFB1DD}"/>
                  </a:ext>
                </a:extLst>
              </p:cNvPr>
              <p:cNvSpPr/>
              <p:nvPr/>
            </p:nvSpPr>
            <p:spPr>
              <a:xfrm>
                <a:off x="5176251" y="5444370"/>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3" name="Oval 62">
                <a:extLst>
                  <a:ext uri="{FF2B5EF4-FFF2-40B4-BE49-F238E27FC236}">
                    <a16:creationId xmlns:a16="http://schemas.microsoft.com/office/drawing/2014/main" id="{861B9CD6-8FAB-49B7-988C-D32A6466CB9F}"/>
                  </a:ext>
                </a:extLst>
              </p:cNvPr>
              <p:cNvSpPr/>
              <p:nvPr/>
            </p:nvSpPr>
            <p:spPr>
              <a:xfrm>
                <a:off x="5655807" y="5395567"/>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4" name="Oval 53">
                <a:extLst>
                  <a:ext uri="{FF2B5EF4-FFF2-40B4-BE49-F238E27FC236}">
                    <a16:creationId xmlns:a16="http://schemas.microsoft.com/office/drawing/2014/main" id="{DCEB6008-DC73-42A6-A314-5B56EE215B28}"/>
                  </a:ext>
                </a:extLst>
              </p:cNvPr>
              <p:cNvSpPr/>
              <p:nvPr/>
            </p:nvSpPr>
            <p:spPr>
              <a:xfrm>
                <a:off x="2683098" y="4905490"/>
                <a:ext cx="751408" cy="75140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5" name="Oval 54">
                <a:extLst>
                  <a:ext uri="{FF2B5EF4-FFF2-40B4-BE49-F238E27FC236}">
                    <a16:creationId xmlns:a16="http://schemas.microsoft.com/office/drawing/2014/main" id="{A6A6A7E7-0926-44FC-886A-AF5A0603B35B}"/>
                  </a:ext>
                </a:extLst>
              </p:cNvPr>
              <p:cNvSpPr/>
              <p:nvPr/>
            </p:nvSpPr>
            <p:spPr>
              <a:xfrm>
                <a:off x="3314394" y="4946151"/>
                <a:ext cx="548616" cy="54861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6" name="Oval 55">
                <a:extLst>
                  <a:ext uri="{FF2B5EF4-FFF2-40B4-BE49-F238E27FC236}">
                    <a16:creationId xmlns:a16="http://schemas.microsoft.com/office/drawing/2014/main" id="{D3FF512C-06C5-49CF-A1B3-CCE2E8183481}"/>
                  </a:ext>
                </a:extLst>
              </p:cNvPr>
              <p:cNvSpPr/>
              <p:nvPr/>
            </p:nvSpPr>
            <p:spPr>
              <a:xfrm>
                <a:off x="3679829" y="517373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7" name="Oval 56">
                <a:extLst>
                  <a:ext uri="{FF2B5EF4-FFF2-40B4-BE49-F238E27FC236}">
                    <a16:creationId xmlns:a16="http://schemas.microsoft.com/office/drawing/2014/main" id="{FE7DDBCB-145C-4AD9-AD4C-8A2BC01F7E4F}"/>
                  </a:ext>
                </a:extLst>
              </p:cNvPr>
              <p:cNvSpPr/>
              <p:nvPr/>
            </p:nvSpPr>
            <p:spPr>
              <a:xfrm>
                <a:off x="4127774" y="4960942"/>
                <a:ext cx="769163" cy="76916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8" name="Oval 57">
                <a:extLst>
                  <a:ext uri="{FF2B5EF4-FFF2-40B4-BE49-F238E27FC236}">
                    <a16:creationId xmlns:a16="http://schemas.microsoft.com/office/drawing/2014/main" id="{F197F174-132D-4519-A8A1-947F5411D690}"/>
                  </a:ext>
                </a:extLst>
              </p:cNvPr>
              <p:cNvSpPr/>
              <p:nvPr/>
            </p:nvSpPr>
            <p:spPr>
              <a:xfrm>
                <a:off x="3688783" y="4539662"/>
                <a:ext cx="800222" cy="80022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9" name="Oval 58">
                <a:extLst>
                  <a:ext uri="{FF2B5EF4-FFF2-40B4-BE49-F238E27FC236}">
                    <a16:creationId xmlns:a16="http://schemas.microsoft.com/office/drawing/2014/main" id="{02F77FE2-6E97-4B60-AC6F-CDD9E0D2D490}"/>
                  </a:ext>
                </a:extLst>
              </p:cNvPr>
              <p:cNvSpPr/>
              <p:nvPr/>
            </p:nvSpPr>
            <p:spPr>
              <a:xfrm>
                <a:off x="4642116" y="4739286"/>
                <a:ext cx="594928" cy="5949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2" name="Oval 1">
                <a:extLst>
                  <a:ext uri="{FF2B5EF4-FFF2-40B4-BE49-F238E27FC236}">
                    <a16:creationId xmlns:a16="http://schemas.microsoft.com/office/drawing/2014/main" id="{30F24C6E-5C90-4828-9CD0-D2F1E035BAA8}"/>
                  </a:ext>
                </a:extLst>
              </p:cNvPr>
              <p:cNvSpPr/>
              <p:nvPr/>
            </p:nvSpPr>
            <p:spPr>
              <a:xfrm>
                <a:off x="1896877" y="5484341"/>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1" name="Oval 50">
                <a:extLst>
                  <a:ext uri="{FF2B5EF4-FFF2-40B4-BE49-F238E27FC236}">
                    <a16:creationId xmlns:a16="http://schemas.microsoft.com/office/drawing/2014/main" id="{18934FF0-0CA5-42BB-845A-61D96B40E821}"/>
                  </a:ext>
                </a:extLst>
              </p:cNvPr>
              <p:cNvSpPr/>
              <p:nvPr/>
            </p:nvSpPr>
            <p:spPr>
              <a:xfrm>
                <a:off x="2238355" y="5267852"/>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2" name="Oval 51">
                <a:extLst>
                  <a:ext uri="{FF2B5EF4-FFF2-40B4-BE49-F238E27FC236}">
                    <a16:creationId xmlns:a16="http://schemas.microsoft.com/office/drawing/2014/main" id="{642055F1-D2F1-4B52-B5BF-7F40079A82F5}"/>
                  </a:ext>
                </a:extLst>
              </p:cNvPr>
              <p:cNvSpPr/>
              <p:nvPr/>
            </p:nvSpPr>
            <p:spPr>
              <a:xfrm>
                <a:off x="2624176" y="5484341"/>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3" name="Oval 52">
                <a:extLst>
                  <a:ext uri="{FF2B5EF4-FFF2-40B4-BE49-F238E27FC236}">
                    <a16:creationId xmlns:a16="http://schemas.microsoft.com/office/drawing/2014/main" id="{82259616-586D-486A-BA40-8A28499E3F75}"/>
                  </a:ext>
                </a:extLst>
              </p:cNvPr>
              <p:cNvSpPr/>
              <p:nvPr/>
            </p:nvSpPr>
            <p:spPr>
              <a:xfrm>
                <a:off x="3145883" y="5368468"/>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4" name="Oval 63">
                <a:extLst>
                  <a:ext uri="{FF2B5EF4-FFF2-40B4-BE49-F238E27FC236}">
                    <a16:creationId xmlns:a16="http://schemas.microsoft.com/office/drawing/2014/main" id="{2CD5EAE4-8D8A-4F7C-B227-5EB206DDFF0A}"/>
                  </a:ext>
                </a:extLst>
              </p:cNvPr>
              <p:cNvSpPr/>
              <p:nvPr/>
            </p:nvSpPr>
            <p:spPr>
              <a:xfrm>
                <a:off x="4033604" y="553568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5" name="Oval 64">
                <a:extLst>
                  <a:ext uri="{FF2B5EF4-FFF2-40B4-BE49-F238E27FC236}">
                    <a16:creationId xmlns:a16="http://schemas.microsoft.com/office/drawing/2014/main" id="{3CA36434-0E92-490E-AF39-345CCF12CF99}"/>
                  </a:ext>
                </a:extLst>
              </p:cNvPr>
              <p:cNvSpPr/>
              <p:nvPr/>
            </p:nvSpPr>
            <p:spPr>
              <a:xfrm>
                <a:off x="3645147" y="5719382"/>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6" name="Oval 65">
                <a:extLst>
                  <a:ext uri="{FF2B5EF4-FFF2-40B4-BE49-F238E27FC236}">
                    <a16:creationId xmlns:a16="http://schemas.microsoft.com/office/drawing/2014/main" id="{F425CE6F-F347-4827-944D-D19AC9BF8538}"/>
                  </a:ext>
                </a:extLst>
              </p:cNvPr>
              <p:cNvSpPr/>
              <p:nvPr/>
            </p:nvSpPr>
            <p:spPr>
              <a:xfrm>
                <a:off x="4836414" y="5656523"/>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7" name="Oval 66">
                <a:extLst>
                  <a:ext uri="{FF2B5EF4-FFF2-40B4-BE49-F238E27FC236}">
                    <a16:creationId xmlns:a16="http://schemas.microsoft.com/office/drawing/2014/main" id="{B27FC851-1697-4170-B6C1-101D7FACEAC8}"/>
                  </a:ext>
                </a:extLst>
              </p:cNvPr>
              <p:cNvSpPr/>
              <p:nvPr/>
            </p:nvSpPr>
            <p:spPr>
              <a:xfrm>
                <a:off x="5340662" y="4557194"/>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8" name="Oval 67">
                <a:extLst>
                  <a:ext uri="{FF2B5EF4-FFF2-40B4-BE49-F238E27FC236}">
                    <a16:creationId xmlns:a16="http://schemas.microsoft.com/office/drawing/2014/main" id="{A3440A85-22B8-4546-B85D-6BBBA68F6552}"/>
                  </a:ext>
                </a:extLst>
              </p:cNvPr>
              <p:cNvSpPr/>
              <p:nvPr/>
            </p:nvSpPr>
            <p:spPr>
              <a:xfrm>
                <a:off x="2618674" y="4525723"/>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9" name="Oval 68">
                <a:extLst>
                  <a:ext uri="{FF2B5EF4-FFF2-40B4-BE49-F238E27FC236}">
                    <a16:creationId xmlns:a16="http://schemas.microsoft.com/office/drawing/2014/main" id="{1EAFF9B7-7404-47C6-9EF7-0D0551F8A69D}"/>
                  </a:ext>
                </a:extLst>
              </p:cNvPr>
              <p:cNvSpPr/>
              <p:nvPr/>
            </p:nvSpPr>
            <p:spPr>
              <a:xfrm>
                <a:off x="3476351" y="4102855"/>
                <a:ext cx="224828" cy="2248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0" name="Oval 69">
                <a:extLst>
                  <a:ext uri="{FF2B5EF4-FFF2-40B4-BE49-F238E27FC236}">
                    <a16:creationId xmlns:a16="http://schemas.microsoft.com/office/drawing/2014/main" id="{D0AD9FA1-D833-4A2B-A716-EF6E76498306}"/>
                  </a:ext>
                </a:extLst>
              </p:cNvPr>
              <p:cNvSpPr/>
              <p:nvPr/>
            </p:nvSpPr>
            <p:spPr>
              <a:xfrm>
                <a:off x="6134469" y="4717321"/>
                <a:ext cx="207353" cy="20735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1" name="Oval 70">
                <a:extLst>
                  <a:ext uri="{FF2B5EF4-FFF2-40B4-BE49-F238E27FC236}">
                    <a16:creationId xmlns:a16="http://schemas.microsoft.com/office/drawing/2014/main" id="{D40BD324-C0D4-4121-AE76-51723E3EADF0}"/>
                  </a:ext>
                </a:extLst>
              </p:cNvPr>
              <p:cNvSpPr/>
              <p:nvPr/>
            </p:nvSpPr>
            <p:spPr>
              <a:xfrm>
                <a:off x="6026370" y="5695203"/>
                <a:ext cx="410335" cy="410335"/>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72" name="Oval 71">
                <a:extLst>
                  <a:ext uri="{FF2B5EF4-FFF2-40B4-BE49-F238E27FC236}">
                    <a16:creationId xmlns:a16="http://schemas.microsoft.com/office/drawing/2014/main" id="{3A91CF07-6A96-4964-8EFA-EDDD910BB0A9}"/>
                  </a:ext>
                </a:extLst>
              </p:cNvPr>
              <p:cNvSpPr/>
              <p:nvPr/>
            </p:nvSpPr>
            <p:spPr>
              <a:xfrm>
                <a:off x="1583076" y="5388048"/>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a:solidFill>
                    <a:schemeClr val="tx1"/>
                  </a:solidFill>
                </a:endParaRPr>
              </a:p>
            </p:txBody>
          </p:sp>
          <p:sp>
            <p:nvSpPr>
              <p:cNvPr id="73" name="Oval 72">
                <a:extLst>
                  <a:ext uri="{FF2B5EF4-FFF2-40B4-BE49-F238E27FC236}">
                    <a16:creationId xmlns:a16="http://schemas.microsoft.com/office/drawing/2014/main" id="{E624CEC0-4E85-4624-84F3-22D7F4A29CD8}"/>
                  </a:ext>
                </a:extLst>
              </p:cNvPr>
              <p:cNvSpPr/>
              <p:nvPr/>
            </p:nvSpPr>
            <p:spPr>
              <a:xfrm>
                <a:off x="1451352" y="5303746"/>
                <a:ext cx="231939" cy="231939"/>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a:solidFill>
                    <a:schemeClr val="tx1"/>
                  </a:solidFill>
                </a:endParaRPr>
              </a:p>
            </p:txBody>
          </p:sp>
          <p:sp>
            <p:nvSpPr>
              <p:cNvPr id="74" name="Oval 73">
                <a:extLst>
                  <a:ext uri="{FF2B5EF4-FFF2-40B4-BE49-F238E27FC236}">
                    <a16:creationId xmlns:a16="http://schemas.microsoft.com/office/drawing/2014/main" id="{7BD46D34-703F-43D3-A614-EE5B03E7E147}"/>
                  </a:ext>
                </a:extLst>
              </p:cNvPr>
              <p:cNvSpPr/>
              <p:nvPr/>
            </p:nvSpPr>
            <p:spPr>
              <a:xfrm>
                <a:off x="1505787" y="4995533"/>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5" name="Oval 74">
                <a:extLst>
                  <a:ext uri="{FF2B5EF4-FFF2-40B4-BE49-F238E27FC236}">
                    <a16:creationId xmlns:a16="http://schemas.microsoft.com/office/drawing/2014/main" id="{516BEF11-656B-4DF8-AA1C-39141E41AE89}"/>
                  </a:ext>
                </a:extLst>
              </p:cNvPr>
              <p:cNvSpPr/>
              <p:nvPr/>
            </p:nvSpPr>
            <p:spPr>
              <a:xfrm>
                <a:off x="6518399" y="5505179"/>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6" name="Oval 75">
                <a:extLst>
                  <a:ext uri="{FF2B5EF4-FFF2-40B4-BE49-F238E27FC236}">
                    <a16:creationId xmlns:a16="http://schemas.microsoft.com/office/drawing/2014/main" id="{D0982324-D426-46E3-87EB-0D7C97E74E27}"/>
                  </a:ext>
                </a:extLst>
              </p:cNvPr>
              <p:cNvSpPr/>
              <p:nvPr/>
            </p:nvSpPr>
            <p:spPr>
              <a:xfrm>
                <a:off x="6559657" y="520840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7" name="Oval 76">
                <a:extLst>
                  <a:ext uri="{FF2B5EF4-FFF2-40B4-BE49-F238E27FC236}">
                    <a16:creationId xmlns:a16="http://schemas.microsoft.com/office/drawing/2014/main" id="{03ADAC47-CC68-4F80-93B1-BA3B9A0A8FAE}"/>
                  </a:ext>
                </a:extLst>
              </p:cNvPr>
              <p:cNvSpPr/>
              <p:nvPr/>
            </p:nvSpPr>
            <p:spPr>
              <a:xfrm>
                <a:off x="3317145" y="6088337"/>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8" name="Oval 77">
                <a:extLst>
                  <a:ext uri="{FF2B5EF4-FFF2-40B4-BE49-F238E27FC236}">
                    <a16:creationId xmlns:a16="http://schemas.microsoft.com/office/drawing/2014/main" id="{1580D7A9-D375-41AC-A330-226AA1999D46}"/>
                  </a:ext>
                </a:extLst>
              </p:cNvPr>
              <p:cNvSpPr/>
              <p:nvPr/>
            </p:nvSpPr>
            <p:spPr>
              <a:xfrm>
                <a:off x="3020327" y="623574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90" name="Freeform: Shape 89">
                <a:extLst>
                  <a:ext uri="{FF2B5EF4-FFF2-40B4-BE49-F238E27FC236}">
                    <a16:creationId xmlns:a16="http://schemas.microsoft.com/office/drawing/2014/main" id="{D12D37A6-D8A8-4D54-A567-DC90E436B5E5}"/>
                  </a:ext>
                </a:extLst>
              </p:cNvPr>
              <p:cNvSpPr/>
              <p:nvPr/>
            </p:nvSpPr>
            <p:spPr>
              <a:xfrm>
                <a:off x="1896877" y="5290986"/>
                <a:ext cx="4539829" cy="931086"/>
              </a:xfrm>
              <a:custGeom>
                <a:avLst/>
                <a:gdLst>
                  <a:gd name="connsiteX0" fmla="*/ 691268 w 4539829"/>
                  <a:gd name="connsiteY0" fmla="*/ 0 h 931086"/>
                  <a:gd name="connsiteX1" fmla="*/ 1013570 w 4539829"/>
                  <a:gd name="connsiteY1" fmla="*/ 213636 h 931086"/>
                  <a:gd name="connsiteX2" fmla="*/ 1014847 w 4539829"/>
                  <a:gd name="connsiteY2" fmla="*/ 219961 h 931086"/>
                  <a:gd name="connsiteX3" fmla="*/ 1049283 w 4539829"/>
                  <a:gd name="connsiteY3" fmla="*/ 216489 h 931086"/>
                  <a:gd name="connsiteX4" fmla="*/ 1229307 w 4539829"/>
                  <a:gd name="connsiteY4" fmla="*/ 271479 h 931086"/>
                  <a:gd name="connsiteX5" fmla="*/ 1272347 w 4539829"/>
                  <a:gd name="connsiteY5" fmla="*/ 306990 h 931086"/>
                  <a:gd name="connsiteX6" fmla="*/ 1274309 w 4539829"/>
                  <a:gd name="connsiteY6" fmla="*/ 297269 h 931086"/>
                  <a:gd name="connsiteX7" fmla="*/ 1570990 w 4539829"/>
                  <a:gd name="connsiteY7" fmla="*/ 100616 h 931086"/>
                  <a:gd name="connsiteX8" fmla="*/ 1892974 w 4539829"/>
                  <a:gd name="connsiteY8" fmla="*/ 422600 h 931086"/>
                  <a:gd name="connsiteX9" fmla="*/ 1881928 w 4539829"/>
                  <a:gd name="connsiteY9" fmla="*/ 477314 h 931086"/>
                  <a:gd name="connsiteX10" fmla="*/ 1894715 w 4539829"/>
                  <a:gd name="connsiteY10" fmla="*/ 470373 h 931086"/>
                  <a:gd name="connsiteX11" fmla="*/ 1988048 w 4539829"/>
                  <a:gd name="connsiteY11" fmla="*/ 451530 h 931086"/>
                  <a:gd name="connsiteX12" fmla="*/ 2122110 w 4539829"/>
                  <a:gd name="connsiteY12" fmla="*/ 492481 h 931086"/>
                  <a:gd name="connsiteX13" fmla="*/ 2152662 w 4539829"/>
                  <a:gd name="connsiteY13" fmla="*/ 517688 h 931086"/>
                  <a:gd name="connsiteX14" fmla="*/ 2162564 w 4539829"/>
                  <a:gd name="connsiteY14" fmla="*/ 468641 h 931086"/>
                  <a:gd name="connsiteX15" fmla="*/ 2465513 w 4539829"/>
                  <a:gd name="connsiteY15" fmla="*/ 267833 h 931086"/>
                  <a:gd name="connsiteX16" fmla="*/ 2649340 w 4539829"/>
                  <a:gd name="connsiteY16" fmla="*/ 323985 h 931086"/>
                  <a:gd name="connsiteX17" fmla="*/ 2651368 w 4539829"/>
                  <a:gd name="connsiteY17" fmla="*/ 325658 h 931086"/>
                  <a:gd name="connsiteX18" fmla="*/ 2697563 w 4539829"/>
                  <a:gd name="connsiteY18" fmla="*/ 257143 h 931086"/>
                  <a:gd name="connsiteX19" fmla="*/ 2890119 w 4539829"/>
                  <a:gd name="connsiteY19" fmla="*/ 177383 h 931086"/>
                  <a:gd name="connsiteX20" fmla="*/ 3141035 w 4539829"/>
                  <a:gd name="connsiteY20" fmla="*/ 343702 h 931086"/>
                  <a:gd name="connsiteX21" fmla="*/ 3150697 w 4539829"/>
                  <a:gd name="connsiteY21" fmla="*/ 391556 h 931086"/>
                  <a:gd name="connsiteX22" fmla="*/ 3179315 w 4539829"/>
                  <a:gd name="connsiteY22" fmla="*/ 388671 h 931086"/>
                  <a:gd name="connsiteX23" fmla="*/ 3272648 w 4539829"/>
                  <a:gd name="connsiteY23" fmla="*/ 407514 h 931086"/>
                  <a:gd name="connsiteX24" fmla="*/ 3295265 w 4539829"/>
                  <a:gd name="connsiteY24" fmla="*/ 419791 h 931086"/>
                  <a:gd name="connsiteX25" fmla="*/ 3304677 w 4539829"/>
                  <a:gd name="connsiteY25" fmla="*/ 373171 h 931086"/>
                  <a:gd name="connsiteX26" fmla="*/ 3601358 w 4539829"/>
                  <a:gd name="connsiteY26" fmla="*/ 176518 h 931086"/>
                  <a:gd name="connsiteX27" fmla="*/ 3781383 w 4539829"/>
                  <a:gd name="connsiteY27" fmla="*/ 231508 h 931086"/>
                  <a:gd name="connsiteX28" fmla="*/ 3819477 w 4539829"/>
                  <a:gd name="connsiteY28" fmla="*/ 262939 h 931086"/>
                  <a:gd name="connsiteX29" fmla="*/ 3853237 w 4539829"/>
                  <a:gd name="connsiteY29" fmla="*/ 222022 h 931086"/>
                  <a:gd name="connsiteX30" fmla="*/ 4080914 w 4539829"/>
                  <a:gd name="connsiteY30" fmla="*/ 127715 h 931086"/>
                  <a:gd name="connsiteX31" fmla="*/ 4377595 w 4539829"/>
                  <a:gd name="connsiteY31" fmla="*/ 324368 h 931086"/>
                  <a:gd name="connsiteX32" fmla="*/ 4400780 w 4539829"/>
                  <a:gd name="connsiteY32" fmla="*/ 439209 h 931086"/>
                  <a:gd name="connsiteX33" fmla="*/ 4414522 w 4539829"/>
                  <a:gd name="connsiteY33" fmla="*/ 443474 h 931086"/>
                  <a:gd name="connsiteX34" fmla="*/ 4539829 w 4539829"/>
                  <a:gd name="connsiteY34" fmla="*/ 632519 h 931086"/>
                  <a:gd name="connsiteX35" fmla="*/ 4334661 w 4539829"/>
                  <a:gd name="connsiteY35" fmla="*/ 837687 h 931086"/>
                  <a:gd name="connsiteX36" fmla="*/ 4189586 w 4539829"/>
                  <a:gd name="connsiteY36" fmla="*/ 777595 h 931086"/>
                  <a:gd name="connsiteX37" fmla="*/ 4175066 w 4539829"/>
                  <a:gd name="connsiteY37" fmla="*/ 756059 h 931086"/>
                  <a:gd name="connsiteX38" fmla="*/ 4145805 w 4539829"/>
                  <a:gd name="connsiteY38" fmla="*/ 765142 h 931086"/>
                  <a:gd name="connsiteX39" fmla="*/ 4080914 w 4539829"/>
                  <a:gd name="connsiteY39" fmla="*/ 771683 h 931086"/>
                  <a:gd name="connsiteX40" fmla="*/ 3900890 w 4539829"/>
                  <a:gd name="connsiteY40" fmla="*/ 716693 h 931086"/>
                  <a:gd name="connsiteX41" fmla="*/ 3862795 w 4539829"/>
                  <a:gd name="connsiteY41" fmla="*/ 685262 h 931086"/>
                  <a:gd name="connsiteX42" fmla="*/ 3829035 w 4539829"/>
                  <a:gd name="connsiteY42" fmla="*/ 726179 h 931086"/>
                  <a:gd name="connsiteX43" fmla="*/ 3601358 w 4539829"/>
                  <a:gd name="connsiteY43" fmla="*/ 820486 h 931086"/>
                  <a:gd name="connsiteX44" fmla="*/ 3421334 w 4539829"/>
                  <a:gd name="connsiteY44" fmla="*/ 765496 h 931086"/>
                  <a:gd name="connsiteX45" fmla="*/ 3388848 w 4539829"/>
                  <a:gd name="connsiteY45" fmla="*/ 738693 h 931086"/>
                  <a:gd name="connsiteX46" fmla="*/ 3348864 w 4539829"/>
                  <a:gd name="connsiteY46" fmla="*/ 797998 h 931086"/>
                  <a:gd name="connsiteX47" fmla="*/ 3179315 w 4539829"/>
                  <a:gd name="connsiteY47" fmla="*/ 868227 h 931086"/>
                  <a:gd name="connsiteX48" fmla="*/ 2958380 w 4539829"/>
                  <a:gd name="connsiteY48" fmla="*/ 721782 h 931086"/>
                  <a:gd name="connsiteX49" fmla="*/ 2956584 w 4539829"/>
                  <a:gd name="connsiteY49" fmla="*/ 712887 h 931086"/>
                  <a:gd name="connsiteX50" fmla="*/ 2945000 w 4539829"/>
                  <a:gd name="connsiteY50" fmla="*/ 716483 h 931086"/>
                  <a:gd name="connsiteX51" fmla="*/ 2890119 w 4539829"/>
                  <a:gd name="connsiteY51" fmla="*/ 722015 h 931086"/>
                  <a:gd name="connsiteX52" fmla="*/ 2784122 w 4539829"/>
                  <a:gd name="connsiteY52" fmla="*/ 700615 h 931086"/>
                  <a:gd name="connsiteX53" fmla="*/ 2774372 w 4539829"/>
                  <a:gd name="connsiteY53" fmla="*/ 695323 h 931086"/>
                  <a:gd name="connsiteX54" fmla="*/ 2768462 w 4539829"/>
                  <a:gd name="connsiteY54" fmla="*/ 724597 h 931086"/>
                  <a:gd name="connsiteX55" fmla="*/ 2465513 w 4539829"/>
                  <a:gd name="connsiteY55" fmla="*/ 925405 h 931086"/>
                  <a:gd name="connsiteX56" fmla="*/ 2233026 w 4539829"/>
                  <a:gd name="connsiteY56" fmla="*/ 829106 h 931086"/>
                  <a:gd name="connsiteX57" fmla="*/ 2203297 w 4539829"/>
                  <a:gd name="connsiteY57" fmla="*/ 793074 h 931086"/>
                  <a:gd name="connsiteX58" fmla="*/ 2157597 w 4539829"/>
                  <a:gd name="connsiteY58" fmla="*/ 860857 h 931086"/>
                  <a:gd name="connsiteX59" fmla="*/ 1988048 w 4539829"/>
                  <a:gd name="connsiteY59" fmla="*/ 931086 h 931086"/>
                  <a:gd name="connsiteX60" fmla="*/ 1748270 w 4539829"/>
                  <a:gd name="connsiteY60" fmla="*/ 691308 h 931086"/>
                  <a:gd name="connsiteX61" fmla="*/ 1748321 w 4539829"/>
                  <a:gd name="connsiteY61" fmla="*/ 691057 h 931086"/>
                  <a:gd name="connsiteX62" fmla="*/ 1696321 w 4539829"/>
                  <a:gd name="connsiteY62" fmla="*/ 719281 h 931086"/>
                  <a:gd name="connsiteX63" fmla="*/ 1570990 w 4539829"/>
                  <a:gd name="connsiteY63" fmla="*/ 744584 h 931086"/>
                  <a:gd name="connsiteX64" fmla="*/ 1390966 w 4539829"/>
                  <a:gd name="connsiteY64" fmla="*/ 689594 h 931086"/>
                  <a:gd name="connsiteX65" fmla="*/ 1347926 w 4539829"/>
                  <a:gd name="connsiteY65" fmla="*/ 654084 h 931086"/>
                  <a:gd name="connsiteX66" fmla="*/ 1345964 w 4539829"/>
                  <a:gd name="connsiteY66" fmla="*/ 663804 h 931086"/>
                  <a:gd name="connsiteX67" fmla="*/ 1049283 w 4539829"/>
                  <a:gd name="connsiteY67" fmla="*/ 860457 h 931086"/>
                  <a:gd name="connsiteX68" fmla="*/ 782289 w 4539829"/>
                  <a:gd name="connsiteY68" fmla="*/ 718498 h 931086"/>
                  <a:gd name="connsiteX69" fmla="*/ 767241 w 4539829"/>
                  <a:gd name="connsiteY69" fmla="*/ 690773 h 931086"/>
                  <a:gd name="connsiteX70" fmla="*/ 761763 w 4539829"/>
                  <a:gd name="connsiteY70" fmla="*/ 692474 h 931086"/>
                  <a:gd name="connsiteX71" fmla="*/ 691268 w 4539829"/>
                  <a:gd name="connsiteY71" fmla="*/ 699580 h 931086"/>
                  <a:gd name="connsiteX72" fmla="*/ 495697 w 4539829"/>
                  <a:gd name="connsiteY72" fmla="*/ 639842 h 931086"/>
                  <a:gd name="connsiteX73" fmla="*/ 493878 w 4539829"/>
                  <a:gd name="connsiteY73" fmla="*/ 638341 h 931086"/>
                  <a:gd name="connsiteX74" fmla="*/ 464872 w 4539829"/>
                  <a:gd name="connsiteY74" fmla="*/ 681362 h 931086"/>
                  <a:gd name="connsiteX75" fmla="*/ 272316 w 4539829"/>
                  <a:gd name="connsiteY75" fmla="*/ 761121 h 931086"/>
                  <a:gd name="connsiteX76" fmla="*/ 0 w 4539829"/>
                  <a:gd name="connsiteY76" fmla="*/ 488805 h 931086"/>
                  <a:gd name="connsiteX77" fmla="*/ 272316 w 4539829"/>
                  <a:gd name="connsiteY77" fmla="*/ 216489 h 931086"/>
                  <a:gd name="connsiteX78" fmla="*/ 327197 w 4539829"/>
                  <a:gd name="connsiteY78" fmla="*/ 222022 h 931086"/>
                  <a:gd name="connsiteX79" fmla="*/ 364910 w 4539829"/>
                  <a:gd name="connsiteY79" fmla="*/ 233728 h 931086"/>
                  <a:gd name="connsiteX80" fmla="*/ 368966 w 4539829"/>
                  <a:gd name="connsiteY80" fmla="*/ 213636 h 931086"/>
                  <a:gd name="connsiteX81" fmla="*/ 691268 w 4539829"/>
                  <a:gd name="connsiteY81" fmla="*/ 0 h 9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39829" h="931086">
                    <a:moveTo>
                      <a:pt x="691268" y="0"/>
                    </a:moveTo>
                    <a:cubicBezTo>
                      <a:pt x="836156" y="0"/>
                      <a:pt x="960469" y="88091"/>
                      <a:pt x="1013570" y="213636"/>
                    </a:cubicBezTo>
                    <a:lnTo>
                      <a:pt x="1014847" y="219961"/>
                    </a:lnTo>
                    <a:lnTo>
                      <a:pt x="1049283" y="216489"/>
                    </a:lnTo>
                    <a:cubicBezTo>
                      <a:pt x="1115968" y="216489"/>
                      <a:pt x="1177918" y="236761"/>
                      <a:pt x="1229307" y="271479"/>
                    </a:cubicBezTo>
                    <a:lnTo>
                      <a:pt x="1272347" y="306990"/>
                    </a:lnTo>
                    <a:lnTo>
                      <a:pt x="1274309" y="297269"/>
                    </a:lnTo>
                    <a:cubicBezTo>
                      <a:pt x="1323189" y="181705"/>
                      <a:pt x="1437620" y="100616"/>
                      <a:pt x="1570990" y="100616"/>
                    </a:cubicBezTo>
                    <a:cubicBezTo>
                      <a:pt x="1748817" y="100616"/>
                      <a:pt x="1892974" y="244773"/>
                      <a:pt x="1892974" y="422600"/>
                    </a:cubicBezTo>
                    <a:lnTo>
                      <a:pt x="1881928" y="477314"/>
                    </a:lnTo>
                    <a:lnTo>
                      <a:pt x="1894715" y="470373"/>
                    </a:lnTo>
                    <a:cubicBezTo>
                      <a:pt x="1923402" y="458240"/>
                      <a:pt x="1954941" y="451530"/>
                      <a:pt x="1988048" y="451530"/>
                    </a:cubicBezTo>
                    <a:cubicBezTo>
                      <a:pt x="2037708" y="451530"/>
                      <a:pt x="2083841" y="466627"/>
                      <a:pt x="2122110" y="492481"/>
                    </a:cubicBezTo>
                    <a:lnTo>
                      <a:pt x="2152662" y="517688"/>
                    </a:lnTo>
                    <a:lnTo>
                      <a:pt x="2162564" y="468641"/>
                    </a:lnTo>
                    <a:cubicBezTo>
                      <a:pt x="2212477" y="350635"/>
                      <a:pt x="2329325" y="267833"/>
                      <a:pt x="2465513" y="267833"/>
                    </a:cubicBezTo>
                    <a:cubicBezTo>
                      <a:pt x="2533606" y="267833"/>
                      <a:pt x="2596865" y="288534"/>
                      <a:pt x="2649340" y="323985"/>
                    </a:cubicBezTo>
                    <a:lnTo>
                      <a:pt x="2651368" y="325658"/>
                    </a:lnTo>
                    <a:lnTo>
                      <a:pt x="2697563" y="257143"/>
                    </a:lnTo>
                    <a:cubicBezTo>
                      <a:pt x="2746842" y="207863"/>
                      <a:pt x="2814921" y="177383"/>
                      <a:pt x="2890119" y="177383"/>
                    </a:cubicBezTo>
                    <a:cubicBezTo>
                      <a:pt x="3002916" y="177383"/>
                      <a:pt x="3099695" y="245963"/>
                      <a:pt x="3141035" y="343702"/>
                    </a:cubicBezTo>
                    <a:lnTo>
                      <a:pt x="3150697" y="391556"/>
                    </a:lnTo>
                    <a:lnTo>
                      <a:pt x="3179315" y="388671"/>
                    </a:lnTo>
                    <a:cubicBezTo>
                      <a:pt x="3212422" y="388671"/>
                      <a:pt x="3243961" y="395381"/>
                      <a:pt x="3272648" y="407514"/>
                    </a:cubicBezTo>
                    <a:lnTo>
                      <a:pt x="3295265" y="419791"/>
                    </a:lnTo>
                    <a:lnTo>
                      <a:pt x="3304677" y="373171"/>
                    </a:lnTo>
                    <a:cubicBezTo>
                      <a:pt x="3353557" y="257607"/>
                      <a:pt x="3467988" y="176518"/>
                      <a:pt x="3601358" y="176518"/>
                    </a:cubicBezTo>
                    <a:cubicBezTo>
                      <a:pt x="3668043" y="176518"/>
                      <a:pt x="3729994" y="196790"/>
                      <a:pt x="3781383" y="231508"/>
                    </a:cubicBezTo>
                    <a:lnTo>
                      <a:pt x="3819477" y="262939"/>
                    </a:lnTo>
                    <a:lnTo>
                      <a:pt x="3853237" y="222022"/>
                    </a:lnTo>
                    <a:cubicBezTo>
                      <a:pt x="3911505" y="163754"/>
                      <a:pt x="3992001" y="127715"/>
                      <a:pt x="4080914" y="127715"/>
                    </a:cubicBezTo>
                    <a:cubicBezTo>
                      <a:pt x="4214285" y="127715"/>
                      <a:pt x="4328715" y="208804"/>
                      <a:pt x="4377595" y="324368"/>
                    </a:cubicBezTo>
                    <a:lnTo>
                      <a:pt x="4400780" y="439209"/>
                    </a:lnTo>
                    <a:lnTo>
                      <a:pt x="4414522" y="443474"/>
                    </a:lnTo>
                    <a:cubicBezTo>
                      <a:pt x="4488160" y="474621"/>
                      <a:pt x="4539829" y="547536"/>
                      <a:pt x="4539829" y="632519"/>
                    </a:cubicBezTo>
                    <a:cubicBezTo>
                      <a:pt x="4539829" y="745830"/>
                      <a:pt x="4447972" y="837687"/>
                      <a:pt x="4334661" y="837687"/>
                    </a:cubicBezTo>
                    <a:cubicBezTo>
                      <a:pt x="4278006" y="837687"/>
                      <a:pt x="4226714" y="814723"/>
                      <a:pt x="4189586" y="777595"/>
                    </a:cubicBezTo>
                    <a:lnTo>
                      <a:pt x="4175066" y="756059"/>
                    </a:lnTo>
                    <a:lnTo>
                      <a:pt x="4145805" y="765142"/>
                    </a:lnTo>
                    <a:cubicBezTo>
                      <a:pt x="4124845" y="769431"/>
                      <a:pt x="4103143" y="771683"/>
                      <a:pt x="4080914" y="771683"/>
                    </a:cubicBezTo>
                    <a:cubicBezTo>
                      <a:pt x="4014229" y="771683"/>
                      <a:pt x="3952279" y="751411"/>
                      <a:pt x="3900890" y="716693"/>
                    </a:cubicBezTo>
                    <a:lnTo>
                      <a:pt x="3862795" y="685262"/>
                    </a:lnTo>
                    <a:lnTo>
                      <a:pt x="3829035" y="726179"/>
                    </a:lnTo>
                    <a:cubicBezTo>
                      <a:pt x="3770768" y="784447"/>
                      <a:pt x="3690272" y="820486"/>
                      <a:pt x="3601358" y="820486"/>
                    </a:cubicBezTo>
                    <a:cubicBezTo>
                      <a:pt x="3534673" y="820486"/>
                      <a:pt x="3472723" y="800214"/>
                      <a:pt x="3421334" y="765496"/>
                    </a:cubicBezTo>
                    <a:lnTo>
                      <a:pt x="3388848" y="738693"/>
                    </a:lnTo>
                    <a:lnTo>
                      <a:pt x="3348864" y="797998"/>
                    </a:lnTo>
                    <a:cubicBezTo>
                      <a:pt x="3305473" y="841389"/>
                      <a:pt x="3245528" y="868227"/>
                      <a:pt x="3179315" y="868227"/>
                    </a:cubicBezTo>
                    <a:cubicBezTo>
                      <a:pt x="3079996" y="868227"/>
                      <a:pt x="2994780" y="807842"/>
                      <a:pt x="2958380" y="721782"/>
                    </a:cubicBezTo>
                    <a:lnTo>
                      <a:pt x="2956584" y="712887"/>
                    </a:lnTo>
                    <a:lnTo>
                      <a:pt x="2945000" y="716483"/>
                    </a:lnTo>
                    <a:cubicBezTo>
                      <a:pt x="2927273" y="720110"/>
                      <a:pt x="2908919" y="722015"/>
                      <a:pt x="2890119" y="722015"/>
                    </a:cubicBezTo>
                    <a:cubicBezTo>
                      <a:pt x="2852520" y="722015"/>
                      <a:pt x="2816701" y="714395"/>
                      <a:pt x="2784122" y="700615"/>
                    </a:cubicBezTo>
                    <a:lnTo>
                      <a:pt x="2774372" y="695323"/>
                    </a:lnTo>
                    <a:lnTo>
                      <a:pt x="2768462" y="724597"/>
                    </a:lnTo>
                    <a:cubicBezTo>
                      <a:pt x="2718549" y="842604"/>
                      <a:pt x="2601700" y="925405"/>
                      <a:pt x="2465513" y="925405"/>
                    </a:cubicBezTo>
                    <a:cubicBezTo>
                      <a:pt x="2374721" y="925405"/>
                      <a:pt x="2292525" y="888605"/>
                      <a:pt x="2233026" y="829106"/>
                    </a:cubicBezTo>
                    <a:lnTo>
                      <a:pt x="2203297" y="793074"/>
                    </a:lnTo>
                    <a:lnTo>
                      <a:pt x="2157597" y="860857"/>
                    </a:lnTo>
                    <a:cubicBezTo>
                      <a:pt x="2114205" y="904248"/>
                      <a:pt x="2054261" y="931086"/>
                      <a:pt x="1988048" y="931086"/>
                    </a:cubicBezTo>
                    <a:cubicBezTo>
                      <a:pt x="1855622" y="931086"/>
                      <a:pt x="1748270" y="823734"/>
                      <a:pt x="1748270" y="691308"/>
                    </a:cubicBezTo>
                    <a:lnTo>
                      <a:pt x="1748321" y="691057"/>
                    </a:lnTo>
                    <a:lnTo>
                      <a:pt x="1696321" y="719281"/>
                    </a:lnTo>
                    <a:cubicBezTo>
                      <a:pt x="1657799" y="735574"/>
                      <a:pt x="1615447" y="744584"/>
                      <a:pt x="1570990" y="744584"/>
                    </a:cubicBezTo>
                    <a:cubicBezTo>
                      <a:pt x="1504305" y="744584"/>
                      <a:pt x="1442355" y="724312"/>
                      <a:pt x="1390966" y="689594"/>
                    </a:cubicBezTo>
                    <a:lnTo>
                      <a:pt x="1347926" y="654084"/>
                    </a:lnTo>
                    <a:lnTo>
                      <a:pt x="1345964" y="663804"/>
                    </a:lnTo>
                    <a:cubicBezTo>
                      <a:pt x="1297084" y="779369"/>
                      <a:pt x="1182653" y="860457"/>
                      <a:pt x="1049283" y="860457"/>
                    </a:cubicBezTo>
                    <a:cubicBezTo>
                      <a:pt x="938141" y="860457"/>
                      <a:pt x="840152" y="804146"/>
                      <a:pt x="782289" y="718498"/>
                    </a:cubicBezTo>
                    <a:lnTo>
                      <a:pt x="767241" y="690773"/>
                    </a:lnTo>
                    <a:lnTo>
                      <a:pt x="761763" y="692474"/>
                    </a:lnTo>
                    <a:cubicBezTo>
                      <a:pt x="738992" y="697133"/>
                      <a:pt x="715416" y="699580"/>
                      <a:pt x="691268" y="699580"/>
                    </a:cubicBezTo>
                    <a:cubicBezTo>
                      <a:pt x="618824" y="699580"/>
                      <a:pt x="551524" y="677558"/>
                      <a:pt x="495697" y="639842"/>
                    </a:cubicBezTo>
                    <a:lnTo>
                      <a:pt x="493878" y="638341"/>
                    </a:lnTo>
                    <a:lnTo>
                      <a:pt x="464872" y="681362"/>
                    </a:lnTo>
                    <a:cubicBezTo>
                      <a:pt x="415593" y="730641"/>
                      <a:pt x="347514" y="761121"/>
                      <a:pt x="272316" y="761121"/>
                    </a:cubicBezTo>
                    <a:cubicBezTo>
                      <a:pt x="121920" y="761121"/>
                      <a:pt x="0" y="639201"/>
                      <a:pt x="0" y="488805"/>
                    </a:cubicBezTo>
                    <a:cubicBezTo>
                      <a:pt x="0" y="338409"/>
                      <a:pt x="121920" y="216489"/>
                      <a:pt x="272316" y="216489"/>
                    </a:cubicBezTo>
                    <a:cubicBezTo>
                      <a:pt x="291115" y="216489"/>
                      <a:pt x="309470" y="218394"/>
                      <a:pt x="327197" y="222022"/>
                    </a:cubicBezTo>
                    <a:lnTo>
                      <a:pt x="364910" y="233728"/>
                    </a:lnTo>
                    <a:lnTo>
                      <a:pt x="368966" y="213636"/>
                    </a:lnTo>
                    <a:cubicBezTo>
                      <a:pt x="422067" y="88091"/>
                      <a:pt x="546380" y="0"/>
                      <a:pt x="691268" y="0"/>
                    </a:cubicBezTo>
                    <a:close/>
                  </a:path>
                </a:pathLst>
              </a:custGeom>
              <a:gradFill flip="none" rotWithShape="1">
                <a:gsLst>
                  <a:gs pos="29000">
                    <a:schemeClr val="bg1">
                      <a:alpha val="0"/>
                    </a:schemeClr>
                  </a:gs>
                  <a:gs pos="0">
                    <a:schemeClr val="bg1">
                      <a:alpha val="0"/>
                    </a:schemeClr>
                  </a:gs>
                  <a:gs pos="100000">
                    <a:schemeClr val="bg1">
                      <a:lumMod val="50000"/>
                      <a:alpha val="50000"/>
                    </a:schemeClr>
                  </a:gs>
                </a:gsLst>
                <a:lin ang="5400000" scaled="1"/>
                <a:tileRect/>
              </a:gradFill>
              <a:ln w="4030" cap="flat">
                <a:noFill/>
                <a:prstDash val="solid"/>
                <a:miter/>
              </a:ln>
              <a:effectLst/>
            </p:spPr>
            <p:txBody>
              <a:bodyPr wrap="square" rtlCol="0" anchor="ctr">
                <a:noAutofit/>
              </a:bodyPr>
              <a:lstStyle/>
              <a:p>
                <a:endParaRPr lang="en-US">
                  <a:solidFill>
                    <a:schemeClr val="tx1"/>
                  </a:solidFill>
                </a:endParaRPr>
              </a:p>
            </p:txBody>
          </p:sp>
        </p:grpSp>
      </p:grpSp>
    </p:spTree>
    <p:extLst>
      <p:ext uri="{BB962C8B-B14F-4D97-AF65-F5344CB8AC3E}">
        <p14:creationId xmlns:p14="http://schemas.microsoft.com/office/powerpoint/2010/main" val="1981446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3EADDA22-968F-53AD-2755-FF4E7A51C752}"/>
              </a:ext>
            </a:extLst>
          </p:cNvPr>
          <p:cNvPicPr>
            <a:picLocks noChangeAspect="1"/>
          </p:cNvPicPr>
          <p:nvPr/>
        </p:nvPicPr>
        <p:blipFill rotWithShape="1">
          <a:blip r:embed="rId2"/>
          <a:srcRect b="50930"/>
          <a:stretch/>
        </p:blipFill>
        <p:spPr>
          <a:xfrm>
            <a:off x="0" y="3089491"/>
            <a:ext cx="12192000" cy="3429000"/>
          </a:xfrm>
          <a:prstGeom prst="rect">
            <a:avLst/>
          </a:prstGeom>
        </p:spPr>
      </p:pic>
      <p:sp>
        <p:nvSpPr>
          <p:cNvPr id="5" name="Διάγραμμα ροής: Διεργασία 4">
            <a:extLst>
              <a:ext uri="{FF2B5EF4-FFF2-40B4-BE49-F238E27FC236}">
                <a16:creationId xmlns:a16="http://schemas.microsoft.com/office/drawing/2014/main" id="{137593AF-B0C2-24B8-46D8-EF554BDAB621}"/>
              </a:ext>
            </a:extLst>
          </p:cNvPr>
          <p:cNvSpPr/>
          <p:nvPr/>
        </p:nvSpPr>
        <p:spPr>
          <a:xfrm>
            <a:off x="109182" y="5733744"/>
            <a:ext cx="11873552" cy="354842"/>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nvGrpSpPr>
          <p:cNvPr id="7" name="Ομάδα 6">
            <a:extLst>
              <a:ext uri="{FF2B5EF4-FFF2-40B4-BE49-F238E27FC236}">
                <a16:creationId xmlns:a16="http://schemas.microsoft.com/office/drawing/2014/main" id="{299B7D5A-003F-65D9-9336-71C9A92C216E}"/>
              </a:ext>
            </a:extLst>
          </p:cNvPr>
          <p:cNvGrpSpPr/>
          <p:nvPr/>
        </p:nvGrpSpPr>
        <p:grpSpPr>
          <a:xfrm>
            <a:off x="13648" y="1403007"/>
            <a:ext cx="6755642" cy="1686484"/>
            <a:chOff x="0" y="1742516"/>
            <a:chExt cx="6755642" cy="1686484"/>
          </a:xfrm>
        </p:grpSpPr>
        <p:pic>
          <p:nvPicPr>
            <p:cNvPr id="2" name="Εικόνα 1">
              <a:extLst>
                <a:ext uri="{FF2B5EF4-FFF2-40B4-BE49-F238E27FC236}">
                  <a16:creationId xmlns:a16="http://schemas.microsoft.com/office/drawing/2014/main" id="{0D888891-9E03-7F8B-9ED2-21B94D78F3C1}"/>
                </a:ext>
              </a:extLst>
            </p:cNvPr>
            <p:cNvPicPr>
              <a:picLocks noChangeAspect="1"/>
            </p:cNvPicPr>
            <p:nvPr/>
          </p:nvPicPr>
          <p:blipFill>
            <a:blip r:embed="rId3"/>
            <a:stretch>
              <a:fillRect/>
            </a:stretch>
          </p:blipFill>
          <p:spPr>
            <a:xfrm>
              <a:off x="0" y="1742516"/>
              <a:ext cx="6755642" cy="1686484"/>
            </a:xfrm>
            <a:prstGeom prst="rect">
              <a:avLst/>
            </a:prstGeom>
          </p:spPr>
        </p:pic>
        <p:sp>
          <p:nvSpPr>
            <p:cNvPr id="6" name="TextBox 5">
              <a:extLst>
                <a:ext uri="{FF2B5EF4-FFF2-40B4-BE49-F238E27FC236}">
                  <a16:creationId xmlns:a16="http://schemas.microsoft.com/office/drawing/2014/main" id="{C95D7617-98F2-4EF2-9A04-8915F10062D6}"/>
                </a:ext>
              </a:extLst>
            </p:cNvPr>
            <p:cNvSpPr txBox="1"/>
            <p:nvPr/>
          </p:nvSpPr>
          <p:spPr>
            <a:xfrm>
              <a:off x="1405718" y="2735533"/>
              <a:ext cx="736979" cy="180000"/>
            </a:xfrm>
            <a:prstGeom prst="rect">
              <a:avLst/>
            </a:prstGeom>
            <a:solidFill>
              <a:srgbClr val="1F1F1F"/>
            </a:solidFill>
          </p:spPr>
          <p:txBody>
            <a:bodyPr wrap="square" rtlCol="0">
              <a:spAutoFit/>
            </a:bodyPr>
            <a:lstStyle/>
            <a:p>
              <a:endParaRPr lang="el-GR" dirty="0"/>
            </a:p>
          </p:txBody>
        </p:sp>
      </p:grpSp>
      <p:sp>
        <p:nvSpPr>
          <p:cNvPr id="8" name="Θέση κειμένου 1">
            <a:extLst>
              <a:ext uri="{FF2B5EF4-FFF2-40B4-BE49-F238E27FC236}">
                <a16:creationId xmlns:a16="http://schemas.microsoft.com/office/drawing/2014/main" id="{346FDC95-BA00-C2A3-7E54-F0914B2E0AD6}"/>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bg1"/>
                </a:solidFill>
                <a:latin typeface="+mj-lt"/>
              </a:rPr>
              <a:t>Models Accuracy</a:t>
            </a:r>
            <a:endParaRPr lang="el-GR" sz="5400" dirty="0">
              <a:solidFill>
                <a:schemeClr val="bg1"/>
              </a:solidFill>
              <a:latin typeface="+mj-lt"/>
            </a:endParaRPr>
          </a:p>
        </p:txBody>
      </p:sp>
    </p:spTree>
    <p:extLst>
      <p:ext uri="{BB962C8B-B14F-4D97-AF65-F5344CB8AC3E}">
        <p14:creationId xmlns:p14="http://schemas.microsoft.com/office/powerpoint/2010/main" val="317086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C02F9AAE-4B6B-0D2E-2C62-0F8855F63FA4}"/>
              </a:ext>
            </a:extLst>
          </p:cNvPr>
          <p:cNvPicPr>
            <a:picLocks noChangeAspect="1"/>
          </p:cNvPicPr>
          <p:nvPr/>
        </p:nvPicPr>
        <p:blipFill rotWithShape="1">
          <a:blip r:embed="rId2"/>
          <a:srcRect t="50779" r="30709"/>
          <a:stretch/>
        </p:blipFill>
        <p:spPr>
          <a:xfrm>
            <a:off x="0" y="1894116"/>
            <a:ext cx="12192000" cy="4963884"/>
          </a:xfrm>
          <a:prstGeom prst="rect">
            <a:avLst/>
          </a:prstGeom>
        </p:spPr>
      </p:pic>
      <p:sp>
        <p:nvSpPr>
          <p:cNvPr id="3" name="Θέση κειμένου 1">
            <a:extLst>
              <a:ext uri="{FF2B5EF4-FFF2-40B4-BE49-F238E27FC236}">
                <a16:creationId xmlns:a16="http://schemas.microsoft.com/office/drawing/2014/main" id="{D7B9BA61-471D-A0AB-561D-AF3F635B63A7}"/>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solidFill>
                  <a:schemeClr val="bg1"/>
                </a:solidFill>
                <a:latin typeface="+mj-lt"/>
              </a:rPr>
              <a:t>CNN Models Loss</a:t>
            </a:r>
            <a:endParaRPr lang="el-GR" sz="5400" dirty="0">
              <a:solidFill>
                <a:schemeClr val="bg1"/>
              </a:solidFill>
              <a:latin typeface="+mj-lt"/>
            </a:endParaRPr>
          </a:p>
        </p:txBody>
      </p:sp>
      <p:sp>
        <p:nvSpPr>
          <p:cNvPr id="4" name="Διάγραμμα ροής: Διεργασία 3">
            <a:extLst>
              <a:ext uri="{FF2B5EF4-FFF2-40B4-BE49-F238E27FC236}">
                <a16:creationId xmlns:a16="http://schemas.microsoft.com/office/drawing/2014/main" id="{AF45BDC0-3671-9C4F-7D77-C64664070004}"/>
              </a:ext>
            </a:extLst>
          </p:cNvPr>
          <p:cNvSpPr/>
          <p:nvPr/>
        </p:nvSpPr>
        <p:spPr>
          <a:xfrm>
            <a:off x="177422" y="5733744"/>
            <a:ext cx="11873552" cy="354842"/>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41013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Θέση κειμένου 1">
            <a:extLst>
              <a:ext uri="{FF2B5EF4-FFF2-40B4-BE49-F238E27FC236}">
                <a16:creationId xmlns:a16="http://schemas.microsoft.com/office/drawing/2014/main" id="{9F755016-5D57-DD73-02BB-80BFEF8BBCFA}"/>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800">
                <a:latin typeface="+mj-lt"/>
                <a:ea typeface="+mj-ea"/>
                <a:cs typeface="+mj-cs"/>
              </a:rPr>
              <a:t>SubCategory: Confusion Matrix</a:t>
            </a:r>
          </a:p>
        </p:txBody>
      </p:sp>
      <p:sp>
        <p:nvSpPr>
          <p:cNvPr id="52"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Εικόνα 1">
            <a:extLst>
              <a:ext uri="{FF2B5EF4-FFF2-40B4-BE49-F238E27FC236}">
                <a16:creationId xmlns:a16="http://schemas.microsoft.com/office/drawing/2014/main" id="{62FD337B-DA81-77D4-FF38-B1E05B1DAB65}"/>
              </a:ext>
            </a:extLst>
          </p:cNvPr>
          <p:cNvPicPr>
            <a:picLocks noChangeAspect="1"/>
          </p:cNvPicPr>
          <p:nvPr/>
        </p:nvPicPr>
        <p:blipFill rotWithShape="1">
          <a:blip r:embed="rId2"/>
          <a:srcRect l="488" r="5006" b="1"/>
          <a:stretch/>
        </p:blipFill>
        <p:spPr>
          <a:xfrm>
            <a:off x="4868487" y="10"/>
            <a:ext cx="7323513" cy="6857990"/>
          </a:xfrm>
          <a:prstGeom prst="rect">
            <a:avLst/>
          </a:prstGeom>
        </p:spPr>
      </p:pic>
    </p:spTree>
    <p:extLst>
      <p:ext uri="{BB962C8B-B14F-4D97-AF65-F5344CB8AC3E}">
        <p14:creationId xmlns:p14="http://schemas.microsoft.com/office/powerpoint/2010/main" val="1870821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337C2F-F4B9-764C-45E5-86A1306E17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76" y="5338644"/>
            <a:ext cx="12202176" cy="1519355"/>
            <a:chOff x="-10176" y="5338644"/>
            <a:chExt cx="12202176" cy="1519355"/>
          </a:xfrm>
        </p:grpSpPr>
        <p:sp>
          <p:nvSpPr>
            <p:cNvPr id="10" name="Rectangle 9">
              <a:extLst>
                <a:ext uri="{FF2B5EF4-FFF2-40B4-BE49-F238E27FC236}">
                  <a16:creationId xmlns:a16="http://schemas.microsoft.com/office/drawing/2014/main" id="{DE1E11FF-4A87-A65F-DAEC-E20057A3F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5331238" y="-2767"/>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19AAC3-64F6-CEDF-0B56-5C0C6BD3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8906919" y="3566802"/>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0DE637-E8FB-63A7-A5E2-E28DBE1A4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3921534" y="1406934"/>
              <a:ext cx="1519355" cy="9382775"/>
            </a:xfrm>
            <a:prstGeom prst="rect">
              <a:avLst/>
            </a:prstGeom>
            <a:gradFill>
              <a:gsLst>
                <a:gs pos="29000">
                  <a:schemeClr val="accent5">
                    <a:lumMod val="60000"/>
                    <a:lumOff val="40000"/>
                    <a:alpha val="0"/>
                  </a:schemeClr>
                </a:gs>
                <a:gs pos="10000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Θέση κειμένου 1">
            <a:extLst>
              <a:ext uri="{FF2B5EF4-FFF2-40B4-BE49-F238E27FC236}">
                <a16:creationId xmlns:a16="http://schemas.microsoft.com/office/drawing/2014/main" id="{7267716A-E326-F506-9EC1-7282666641BA}"/>
              </a:ext>
            </a:extLst>
          </p:cNvPr>
          <p:cNvSpPr txBox="1">
            <a:spLocks/>
          </p:cNvSpPr>
          <p:nvPr/>
        </p:nvSpPr>
        <p:spPr>
          <a:xfrm>
            <a:off x="0" y="5595614"/>
            <a:ext cx="12192000" cy="913975"/>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400" dirty="0" err="1">
                <a:solidFill>
                  <a:srgbClr val="FFFFFF"/>
                </a:solidFill>
                <a:latin typeface="+mj-lt"/>
                <a:ea typeface="+mj-ea"/>
                <a:cs typeface="+mj-cs"/>
              </a:rPr>
              <a:t>SubCategory</a:t>
            </a:r>
            <a:r>
              <a:rPr lang="en-US" sz="4400" dirty="0">
                <a:solidFill>
                  <a:srgbClr val="FFFFFF"/>
                </a:solidFill>
                <a:latin typeface="+mj-lt"/>
                <a:ea typeface="+mj-ea"/>
                <a:cs typeface="+mj-cs"/>
              </a:rPr>
              <a:t>: Classification Report &amp; ROC Curve</a:t>
            </a:r>
          </a:p>
        </p:txBody>
      </p:sp>
      <p:pic>
        <p:nvPicPr>
          <p:cNvPr id="3" name="Εικόνα 2">
            <a:extLst>
              <a:ext uri="{FF2B5EF4-FFF2-40B4-BE49-F238E27FC236}">
                <a16:creationId xmlns:a16="http://schemas.microsoft.com/office/drawing/2014/main" id="{0B654207-5A28-E063-0DC5-2DA9F2E07C4C}"/>
              </a:ext>
            </a:extLst>
          </p:cNvPr>
          <p:cNvPicPr>
            <a:picLocks noChangeAspect="1"/>
          </p:cNvPicPr>
          <p:nvPr/>
        </p:nvPicPr>
        <p:blipFill>
          <a:blip r:embed="rId2"/>
          <a:stretch>
            <a:fillRect/>
          </a:stretch>
        </p:blipFill>
        <p:spPr>
          <a:xfrm>
            <a:off x="-10177" y="0"/>
            <a:ext cx="12244101" cy="3581400"/>
          </a:xfrm>
          <a:prstGeom prst="rect">
            <a:avLst/>
          </a:prstGeom>
        </p:spPr>
      </p:pic>
      <p:pic>
        <p:nvPicPr>
          <p:cNvPr id="2" name="Εικόνα 1">
            <a:extLst>
              <a:ext uri="{FF2B5EF4-FFF2-40B4-BE49-F238E27FC236}">
                <a16:creationId xmlns:a16="http://schemas.microsoft.com/office/drawing/2014/main" id="{9FCB3CCE-B7F7-BDFC-BD6C-C2A4CC2C9863}"/>
              </a:ext>
            </a:extLst>
          </p:cNvPr>
          <p:cNvPicPr>
            <a:picLocks noChangeAspect="1"/>
          </p:cNvPicPr>
          <p:nvPr/>
        </p:nvPicPr>
        <p:blipFill>
          <a:blip r:embed="rId3"/>
          <a:stretch>
            <a:fillRect/>
          </a:stretch>
        </p:blipFill>
        <p:spPr>
          <a:xfrm>
            <a:off x="7110484" y="2969626"/>
            <a:ext cx="5081516" cy="2362904"/>
          </a:xfrm>
          <a:prstGeom prst="rect">
            <a:avLst/>
          </a:prstGeom>
        </p:spPr>
      </p:pic>
    </p:spTree>
    <p:extLst>
      <p:ext uri="{BB962C8B-B14F-4D97-AF65-F5344CB8AC3E}">
        <p14:creationId xmlns:p14="http://schemas.microsoft.com/office/powerpoint/2010/main" val="2730253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Θέση κειμένου 1">
            <a:extLst>
              <a:ext uri="{FF2B5EF4-FFF2-40B4-BE49-F238E27FC236}">
                <a16:creationId xmlns:a16="http://schemas.microsoft.com/office/drawing/2014/main" id="{9F755016-5D57-DD73-02BB-80BFEF8BBCFA}"/>
              </a:ext>
            </a:extLst>
          </p:cNvPr>
          <p:cNvSpPr txBox="1">
            <a:spLocks/>
          </p:cNvSpPr>
          <p:nvPr/>
        </p:nvSpPr>
        <p:spPr>
          <a:xfrm>
            <a:off x="7848600" y="1122363"/>
            <a:ext cx="3977640" cy="320413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800" dirty="0" err="1">
                <a:latin typeface="+mj-lt"/>
                <a:ea typeface="+mj-ea"/>
                <a:cs typeface="+mj-cs"/>
              </a:rPr>
              <a:t>ArticleType</a:t>
            </a:r>
            <a:r>
              <a:rPr lang="en-US" sz="4800" dirty="0">
                <a:latin typeface="+mj-lt"/>
                <a:ea typeface="+mj-ea"/>
                <a:cs typeface="+mj-cs"/>
              </a:rPr>
              <a:t>: Confusion Matrix</a:t>
            </a:r>
          </a:p>
        </p:txBody>
      </p:sp>
      <p:pic>
        <p:nvPicPr>
          <p:cNvPr id="3" name="Εικόνα 2">
            <a:extLst>
              <a:ext uri="{FF2B5EF4-FFF2-40B4-BE49-F238E27FC236}">
                <a16:creationId xmlns:a16="http://schemas.microsoft.com/office/drawing/2014/main" id="{59FBEE9C-43A5-CB1B-F9B0-FFDE8FB9F0EA}"/>
              </a:ext>
            </a:extLst>
          </p:cNvPr>
          <p:cNvPicPr>
            <a:picLocks noChangeAspect="1"/>
          </p:cNvPicPr>
          <p:nvPr/>
        </p:nvPicPr>
        <p:blipFill rotWithShape="1">
          <a:blip r:embed="rId2"/>
          <a:srcRect l="1777" r="1" b="1"/>
          <a:stretch/>
        </p:blipFill>
        <p:spPr>
          <a:xfrm>
            <a:off x="20" y="10"/>
            <a:ext cx="7443196" cy="6857990"/>
          </a:xfrm>
          <a:prstGeom prst="rect">
            <a:avLst/>
          </a:prstGeom>
        </p:spPr>
      </p:pic>
      <p:sp>
        <p:nvSpPr>
          <p:cNvPr id="11"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281707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4" name="Θέση κειμένου 1">
            <a:extLst>
              <a:ext uri="{FF2B5EF4-FFF2-40B4-BE49-F238E27FC236}">
                <a16:creationId xmlns:a16="http://schemas.microsoft.com/office/drawing/2014/main" id="{7267716A-E326-F506-9EC1-7282666641BA}"/>
              </a:ext>
            </a:extLst>
          </p:cNvPr>
          <p:cNvSpPr txBox="1">
            <a:spLocks/>
          </p:cNvSpPr>
          <p:nvPr/>
        </p:nvSpPr>
        <p:spPr>
          <a:xfrm>
            <a:off x="0" y="134211"/>
            <a:ext cx="7655427" cy="17402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4800" dirty="0" err="1">
                <a:latin typeface="+mj-lt"/>
                <a:ea typeface="+mj-ea"/>
                <a:cs typeface="+mj-cs"/>
              </a:rPr>
              <a:t>ArticleType</a:t>
            </a:r>
            <a:r>
              <a:rPr lang="en-US" sz="4800" dirty="0">
                <a:latin typeface="+mj-lt"/>
                <a:ea typeface="+mj-ea"/>
                <a:cs typeface="+mj-cs"/>
              </a:rPr>
              <a:t>: Classification Report &amp; ROC Curve</a:t>
            </a:r>
          </a:p>
        </p:txBody>
      </p:sp>
      <p:pic>
        <p:nvPicPr>
          <p:cNvPr id="6" name="Εικόνα 5">
            <a:extLst>
              <a:ext uri="{FF2B5EF4-FFF2-40B4-BE49-F238E27FC236}">
                <a16:creationId xmlns:a16="http://schemas.microsoft.com/office/drawing/2014/main" id="{4791AE23-43C1-CCBF-1612-CD50FB85DAA5}"/>
              </a:ext>
            </a:extLst>
          </p:cNvPr>
          <p:cNvPicPr>
            <a:picLocks noChangeAspect="1"/>
          </p:cNvPicPr>
          <p:nvPr/>
        </p:nvPicPr>
        <p:blipFill>
          <a:blip r:embed="rId2"/>
          <a:stretch>
            <a:fillRect/>
          </a:stretch>
        </p:blipFill>
        <p:spPr>
          <a:xfrm>
            <a:off x="0" y="3364401"/>
            <a:ext cx="11943922" cy="3493598"/>
          </a:xfrm>
          <a:prstGeom prst="rect">
            <a:avLst/>
          </a:prstGeom>
        </p:spPr>
      </p:pic>
      <p:sp>
        <p:nvSpPr>
          <p:cNvPr id="15" name="Freeform: Shape 14">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Εικόνα 4">
            <a:extLst>
              <a:ext uri="{FF2B5EF4-FFF2-40B4-BE49-F238E27FC236}">
                <a16:creationId xmlns:a16="http://schemas.microsoft.com/office/drawing/2014/main" id="{F4CA7AC6-4FCF-48EA-2008-477BFF208BAB}"/>
              </a:ext>
            </a:extLst>
          </p:cNvPr>
          <p:cNvPicPr>
            <a:picLocks noChangeAspect="1"/>
          </p:cNvPicPr>
          <p:nvPr/>
        </p:nvPicPr>
        <p:blipFill>
          <a:blip r:embed="rId3"/>
          <a:stretch>
            <a:fillRect/>
          </a:stretch>
        </p:blipFill>
        <p:spPr>
          <a:xfrm>
            <a:off x="8034838" y="-790"/>
            <a:ext cx="4157162" cy="4115590"/>
          </a:xfrm>
          <a:prstGeom prst="rect">
            <a:avLst/>
          </a:prstGeom>
        </p:spPr>
      </p:pic>
    </p:spTree>
    <p:extLst>
      <p:ext uri="{BB962C8B-B14F-4D97-AF65-F5344CB8AC3E}">
        <p14:creationId xmlns:p14="http://schemas.microsoft.com/office/powerpoint/2010/main" val="2984818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Θέση κειμένου 1">
            <a:extLst>
              <a:ext uri="{FF2B5EF4-FFF2-40B4-BE49-F238E27FC236}">
                <a16:creationId xmlns:a16="http://schemas.microsoft.com/office/drawing/2014/main" id="{9F755016-5D57-DD73-02BB-80BFEF8BBCFA}"/>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800" kern="1200" dirty="0">
                <a:solidFill>
                  <a:schemeClr val="tx1"/>
                </a:solidFill>
                <a:latin typeface="+mj-lt"/>
                <a:ea typeface="+mj-ea"/>
                <a:cs typeface="+mj-cs"/>
              </a:rPr>
              <a:t>Gender: Confusion Matrix</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Εικόνα 1">
            <a:extLst>
              <a:ext uri="{FF2B5EF4-FFF2-40B4-BE49-F238E27FC236}">
                <a16:creationId xmlns:a16="http://schemas.microsoft.com/office/drawing/2014/main" id="{D90193C0-65D8-4B4B-9A68-E0B92D703585}"/>
              </a:ext>
            </a:extLst>
          </p:cNvPr>
          <p:cNvPicPr>
            <a:picLocks noChangeAspect="1"/>
          </p:cNvPicPr>
          <p:nvPr/>
        </p:nvPicPr>
        <p:blipFill rotWithShape="1">
          <a:blip r:embed="rId2"/>
          <a:srcRect r="3949" b="1"/>
          <a:stretch/>
        </p:blipFill>
        <p:spPr>
          <a:xfrm>
            <a:off x="5133037" y="257175"/>
            <a:ext cx="6884972" cy="6343650"/>
          </a:xfrm>
          <a:prstGeom prst="rect">
            <a:avLst/>
          </a:prstGeom>
        </p:spPr>
      </p:pic>
    </p:spTree>
    <p:extLst>
      <p:ext uri="{BB962C8B-B14F-4D97-AF65-F5344CB8AC3E}">
        <p14:creationId xmlns:p14="http://schemas.microsoft.com/office/powerpoint/2010/main" val="3103076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337C2F-F4B9-764C-45E5-86A1306E17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76" y="5338644"/>
            <a:ext cx="12202176" cy="1519355"/>
            <a:chOff x="-10176" y="5338644"/>
            <a:chExt cx="12202176" cy="1519355"/>
          </a:xfrm>
        </p:grpSpPr>
        <p:sp>
          <p:nvSpPr>
            <p:cNvPr id="10" name="Rectangle 9">
              <a:extLst>
                <a:ext uri="{FF2B5EF4-FFF2-40B4-BE49-F238E27FC236}">
                  <a16:creationId xmlns:a16="http://schemas.microsoft.com/office/drawing/2014/main" id="{DE1E11FF-4A87-A65F-DAEC-E20057A3F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5331238" y="-2767"/>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719AAC3-64F6-CEDF-0B56-5C0C6BD3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8906919" y="3566802"/>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0DE637-E8FB-63A7-A5E2-E28DBE1A4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3921534" y="1406934"/>
              <a:ext cx="1519355" cy="9382775"/>
            </a:xfrm>
            <a:prstGeom prst="rect">
              <a:avLst/>
            </a:prstGeom>
            <a:gradFill>
              <a:gsLst>
                <a:gs pos="29000">
                  <a:schemeClr val="accent5">
                    <a:lumMod val="60000"/>
                    <a:lumOff val="40000"/>
                    <a:alpha val="0"/>
                  </a:schemeClr>
                </a:gs>
                <a:gs pos="10000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Θέση κειμένου 1">
            <a:extLst>
              <a:ext uri="{FF2B5EF4-FFF2-40B4-BE49-F238E27FC236}">
                <a16:creationId xmlns:a16="http://schemas.microsoft.com/office/drawing/2014/main" id="{7267716A-E326-F506-9EC1-7282666641BA}"/>
              </a:ext>
            </a:extLst>
          </p:cNvPr>
          <p:cNvSpPr txBox="1">
            <a:spLocks/>
          </p:cNvSpPr>
          <p:nvPr/>
        </p:nvSpPr>
        <p:spPr>
          <a:xfrm>
            <a:off x="-10176" y="5595614"/>
            <a:ext cx="12202176" cy="91397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800" dirty="0">
                <a:solidFill>
                  <a:srgbClr val="FFFFFF"/>
                </a:solidFill>
                <a:latin typeface="+mj-lt"/>
                <a:ea typeface="+mj-ea"/>
                <a:cs typeface="+mj-cs"/>
              </a:rPr>
              <a:t>Gender: Classification Report &amp; ROC Curve</a:t>
            </a:r>
          </a:p>
        </p:txBody>
      </p:sp>
      <p:pic>
        <p:nvPicPr>
          <p:cNvPr id="3" name="Εικόνα 2">
            <a:extLst>
              <a:ext uri="{FF2B5EF4-FFF2-40B4-BE49-F238E27FC236}">
                <a16:creationId xmlns:a16="http://schemas.microsoft.com/office/drawing/2014/main" id="{57F63A5F-6634-9546-8ECA-A43F80B9E940}"/>
              </a:ext>
            </a:extLst>
          </p:cNvPr>
          <p:cNvPicPr>
            <a:picLocks noChangeAspect="1"/>
          </p:cNvPicPr>
          <p:nvPr/>
        </p:nvPicPr>
        <p:blipFill>
          <a:blip r:embed="rId2"/>
          <a:stretch>
            <a:fillRect/>
          </a:stretch>
        </p:blipFill>
        <p:spPr>
          <a:xfrm>
            <a:off x="-10176" y="-2147"/>
            <a:ext cx="12186312" cy="3564497"/>
          </a:xfrm>
          <a:prstGeom prst="rect">
            <a:avLst/>
          </a:prstGeom>
        </p:spPr>
      </p:pic>
      <p:pic>
        <p:nvPicPr>
          <p:cNvPr id="2" name="Εικόνα 1">
            <a:extLst>
              <a:ext uri="{FF2B5EF4-FFF2-40B4-BE49-F238E27FC236}">
                <a16:creationId xmlns:a16="http://schemas.microsoft.com/office/drawing/2014/main" id="{A8992D0C-2A0D-7E1B-9A38-51B18B31F0EA}"/>
              </a:ext>
            </a:extLst>
          </p:cNvPr>
          <p:cNvPicPr>
            <a:picLocks noChangeAspect="1"/>
          </p:cNvPicPr>
          <p:nvPr/>
        </p:nvPicPr>
        <p:blipFill>
          <a:blip r:embed="rId3"/>
          <a:stretch>
            <a:fillRect/>
          </a:stretch>
        </p:blipFill>
        <p:spPr>
          <a:xfrm>
            <a:off x="7110484" y="2880699"/>
            <a:ext cx="5081516" cy="2451831"/>
          </a:xfrm>
          <a:prstGeom prst="rect">
            <a:avLst/>
          </a:prstGeom>
        </p:spPr>
      </p:pic>
    </p:spTree>
    <p:extLst>
      <p:ext uri="{BB962C8B-B14F-4D97-AF65-F5344CB8AC3E}">
        <p14:creationId xmlns:p14="http://schemas.microsoft.com/office/powerpoint/2010/main" val="931499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Θέση κειμένου 1">
            <a:extLst>
              <a:ext uri="{FF2B5EF4-FFF2-40B4-BE49-F238E27FC236}">
                <a16:creationId xmlns:a16="http://schemas.microsoft.com/office/drawing/2014/main" id="{9F755016-5D57-DD73-02BB-80BFEF8BBCFA}"/>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800" kern="1200">
                <a:solidFill>
                  <a:schemeClr val="tx1"/>
                </a:solidFill>
                <a:latin typeface="+mj-lt"/>
                <a:ea typeface="+mj-ea"/>
                <a:cs typeface="+mj-cs"/>
              </a:rPr>
              <a:t>Usage: Confusion Matrix</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Εικόνα 1">
            <a:extLst>
              <a:ext uri="{FF2B5EF4-FFF2-40B4-BE49-F238E27FC236}">
                <a16:creationId xmlns:a16="http://schemas.microsoft.com/office/drawing/2014/main" id="{40B3588F-80E8-DCB3-E07C-B5C8E36A878F}"/>
              </a:ext>
            </a:extLst>
          </p:cNvPr>
          <p:cNvPicPr>
            <a:picLocks noChangeAspect="1"/>
          </p:cNvPicPr>
          <p:nvPr/>
        </p:nvPicPr>
        <p:blipFill>
          <a:blip r:embed="rId2"/>
          <a:stretch>
            <a:fillRect/>
          </a:stretch>
        </p:blipFill>
        <p:spPr>
          <a:xfrm>
            <a:off x="5063018" y="355557"/>
            <a:ext cx="7025011" cy="6146885"/>
          </a:xfrm>
          <a:prstGeom prst="rect">
            <a:avLst/>
          </a:prstGeom>
        </p:spPr>
      </p:pic>
    </p:spTree>
    <p:extLst>
      <p:ext uri="{BB962C8B-B14F-4D97-AF65-F5344CB8AC3E}">
        <p14:creationId xmlns:p14="http://schemas.microsoft.com/office/powerpoint/2010/main" val="1796648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ashion vs aviation and shipping emissions">
            <a:extLst>
              <a:ext uri="{FF2B5EF4-FFF2-40B4-BE49-F238E27FC236}">
                <a16:creationId xmlns:a16="http://schemas.microsoft.com/office/drawing/2014/main" id="{D2061202-45C5-BC2C-CC74-2978BCBFE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77" y="3358390"/>
            <a:ext cx="5285983" cy="25761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clothing sales and utilisation fast fashion">
            <a:extLst>
              <a:ext uri="{FF2B5EF4-FFF2-40B4-BE49-F238E27FC236}">
                <a16:creationId xmlns:a16="http://schemas.microsoft.com/office/drawing/2014/main" id="{199D2303-02F4-4945-429D-C79F8E051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734" y="2815145"/>
            <a:ext cx="6405072" cy="33806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77FB8F3-FAC4-D5BE-A4DB-0BC6DBF603BC}"/>
              </a:ext>
            </a:extLst>
          </p:cNvPr>
          <p:cNvSpPr txBox="1"/>
          <p:nvPr/>
        </p:nvSpPr>
        <p:spPr>
          <a:xfrm>
            <a:off x="0" y="0"/>
            <a:ext cx="12192000" cy="2123658"/>
          </a:xfrm>
          <a:prstGeom prst="rect">
            <a:avLst/>
          </a:prstGeom>
          <a:noFill/>
        </p:spPr>
        <p:txBody>
          <a:bodyPr wrap="square" rtlCol="0">
            <a:spAutoFit/>
          </a:bodyPr>
          <a:lstStyle/>
          <a:p>
            <a:pPr algn="ctr"/>
            <a:r>
              <a:rPr lang="en-US" sz="4400" b="1" dirty="0">
                <a:latin typeface="+mj-lt"/>
                <a:cs typeface="Calibri" pitchFamily="34" charset="0"/>
              </a:rPr>
              <a:t>Problem: Environmental Risk</a:t>
            </a:r>
          </a:p>
          <a:p>
            <a:pPr algn="ctr"/>
            <a:r>
              <a:rPr lang="en-US" sz="4400" b="1" dirty="0">
                <a:latin typeface="+mj-lt"/>
                <a:cs typeface="Calibri" pitchFamily="34" charset="0"/>
              </a:rPr>
              <a:t>+</a:t>
            </a:r>
          </a:p>
          <a:p>
            <a:pPr algn="ctr"/>
            <a:r>
              <a:rPr lang="en-US" sz="4400" b="1" dirty="0">
                <a:latin typeface="+mj-lt"/>
                <a:cs typeface="Calibri" pitchFamily="34" charset="0"/>
              </a:rPr>
              <a:t>World Economy Loss</a:t>
            </a:r>
            <a:endParaRPr lang="el-GR" sz="4400" b="1" dirty="0">
              <a:latin typeface="+mj-lt"/>
              <a:cs typeface="Calibri" pitchFamily="34" charset="0"/>
            </a:endParaRPr>
          </a:p>
        </p:txBody>
      </p:sp>
    </p:spTree>
    <p:extLst>
      <p:ext uri="{BB962C8B-B14F-4D97-AF65-F5344CB8AC3E}">
        <p14:creationId xmlns:p14="http://schemas.microsoft.com/office/powerpoint/2010/main" val="24201450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Θέση κειμένου 1">
            <a:extLst>
              <a:ext uri="{FF2B5EF4-FFF2-40B4-BE49-F238E27FC236}">
                <a16:creationId xmlns:a16="http://schemas.microsoft.com/office/drawing/2014/main" id="{7267716A-E326-F506-9EC1-7282666641BA}"/>
              </a:ext>
            </a:extLst>
          </p:cNvPr>
          <p:cNvSpPr txBox="1">
            <a:spLocks/>
          </p:cNvSpPr>
          <p:nvPr/>
        </p:nvSpPr>
        <p:spPr>
          <a:xfrm>
            <a:off x="0" y="5993884"/>
            <a:ext cx="12192000" cy="739881"/>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4800" dirty="0">
                <a:latin typeface="+mj-lt"/>
                <a:ea typeface="+mj-ea"/>
                <a:cs typeface="+mj-cs"/>
              </a:rPr>
              <a:t>Usage: Classification Report &amp; ROC Curve</a:t>
            </a:r>
          </a:p>
        </p:txBody>
      </p:sp>
      <p:pic>
        <p:nvPicPr>
          <p:cNvPr id="3" name="Εικόνα 2">
            <a:extLst>
              <a:ext uri="{FF2B5EF4-FFF2-40B4-BE49-F238E27FC236}">
                <a16:creationId xmlns:a16="http://schemas.microsoft.com/office/drawing/2014/main" id="{35579F0C-8A6C-7444-49AB-65157D3F85C5}"/>
              </a:ext>
            </a:extLst>
          </p:cNvPr>
          <p:cNvPicPr>
            <a:picLocks noChangeAspect="1"/>
          </p:cNvPicPr>
          <p:nvPr/>
        </p:nvPicPr>
        <p:blipFill>
          <a:blip r:embed="rId2"/>
          <a:stretch>
            <a:fillRect/>
          </a:stretch>
        </p:blipFill>
        <p:spPr>
          <a:xfrm>
            <a:off x="0" y="0"/>
            <a:ext cx="11878147" cy="3474358"/>
          </a:xfrm>
          <a:prstGeom prst="rect">
            <a:avLst/>
          </a:prstGeom>
        </p:spPr>
      </p:pic>
      <p:pic>
        <p:nvPicPr>
          <p:cNvPr id="2" name="Εικόνα 1">
            <a:extLst>
              <a:ext uri="{FF2B5EF4-FFF2-40B4-BE49-F238E27FC236}">
                <a16:creationId xmlns:a16="http://schemas.microsoft.com/office/drawing/2014/main" id="{FE4AECD6-803F-DDA9-29F8-043EF14DF588}"/>
              </a:ext>
            </a:extLst>
          </p:cNvPr>
          <p:cNvPicPr>
            <a:picLocks noChangeAspect="1"/>
          </p:cNvPicPr>
          <p:nvPr/>
        </p:nvPicPr>
        <p:blipFill>
          <a:blip r:embed="rId3"/>
          <a:stretch>
            <a:fillRect/>
          </a:stretch>
        </p:blipFill>
        <p:spPr>
          <a:xfrm>
            <a:off x="7658236" y="2815746"/>
            <a:ext cx="4533764" cy="2334888"/>
          </a:xfrm>
          <a:prstGeom prst="rect">
            <a:avLst/>
          </a:prstGeom>
        </p:spPr>
      </p:pic>
    </p:spTree>
    <p:extLst>
      <p:ext uri="{BB962C8B-B14F-4D97-AF65-F5344CB8AC3E}">
        <p14:creationId xmlns:p14="http://schemas.microsoft.com/office/powerpoint/2010/main" val="954454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8AC8E79-ECD6-4F34-BE5A-9F5E850E8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D2BE1BB-2AB2-4D7E-9E27-8D245181B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2A1615C-2156-4B15-BF3E-39794B37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97691"/>
            <a:ext cx="5378624" cy="6402614"/>
            <a:chOff x="-19221" y="197691"/>
            <a:chExt cx="5378624" cy="6402614"/>
          </a:xfrm>
        </p:grpSpPr>
        <p:sp>
          <p:nvSpPr>
            <p:cNvPr id="18" name="Freeform: Shape 17">
              <a:extLst>
                <a:ext uri="{FF2B5EF4-FFF2-40B4-BE49-F238E27FC236}">
                  <a16:creationId xmlns:a16="http://schemas.microsoft.com/office/drawing/2014/main" id="{D0AAA4B8-4E08-4663-9835-BA403F00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CB4869D1-3E13-4881-A292-2F38ECC07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3FEDB7CE-BB3D-4A0D-A73F-3117044F3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A6E0C6E1-7FBF-471E-849C-A54AF1D41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B2BFAA38-D910-41AD-BBED-0608E4AE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Θέση κειμένου 1">
            <a:extLst>
              <a:ext uri="{FF2B5EF4-FFF2-40B4-BE49-F238E27FC236}">
                <a16:creationId xmlns:a16="http://schemas.microsoft.com/office/drawing/2014/main" id="{9F755016-5D57-DD73-02BB-80BFEF8BBCFA}"/>
              </a:ext>
            </a:extLst>
          </p:cNvPr>
          <p:cNvSpPr txBox="1">
            <a:spLocks/>
          </p:cNvSpPr>
          <p:nvPr/>
        </p:nvSpPr>
        <p:spPr>
          <a:xfrm>
            <a:off x="804672" y="3121701"/>
            <a:ext cx="3476488" cy="178651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000" kern="1200">
                <a:solidFill>
                  <a:schemeClr val="tx2"/>
                </a:solidFill>
                <a:latin typeface="+mj-lt"/>
                <a:ea typeface="+mj-ea"/>
                <a:cs typeface="+mj-cs"/>
              </a:rPr>
              <a:t>Season: Confusion Matrix</a:t>
            </a:r>
          </a:p>
        </p:txBody>
      </p:sp>
      <p:pic>
        <p:nvPicPr>
          <p:cNvPr id="3" name="Εικόνα 2">
            <a:extLst>
              <a:ext uri="{FF2B5EF4-FFF2-40B4-BE49-F238E27FC236}">
                <a16:creationId xmlns:a16="http://schemas.microsoft.com/office/drawing/2014/main" id="{DC8EF519-5678-92A7-6971-E5F423569A51}"/>
              </a:ext>
            </a:extLst>
          </p:cNvPr>
          <p:cNvPicPr>
            <a:picLocks noChangeAspect="1"/>
          </p:cNvPicPr>
          <p:nvPr/>
        </p:nvPicPr>
        <p:blipFill>
          <a:blip r:embed="rId2"/>
          <a:stretch>
            <a:fillRect/>
          </a:stretch>
        </p:blipFill>
        <p:spPr>
          <a:xfrm>
            <a:off x="5378624" y="414337"/>
            <a:ext cx="6812798" cy="6029325"/>
          </a:xfrm>
          <a:custGeom>
            <a:avLst/>
            <a:gdLst/>
            <a:ahLst/>
            <a:cxnLst/>
            <a:rect l="l" t="t" r="r" b="b"/>
            <a:pathLst>
              <a:path w="5017317" h="5380277">
                <a:moveTo>
                  <a:pt x="0" y="0"/>
                </a:moveTo>
                <a:lnTo>
                  <a:pt x="5017317" y="0"/>
                </a:lnTo>
                <a:lnTo>
                  <a:pt x="5017317" y="5380277"/>
                </a:lnTo>
                <a:lnTo>
                  <a:pt x="0" y="5380277"/>
                </a:lnTo>
                <a:close/>
              </a:path>
            </a:pathLst>
          </a:custGeom>
        </p:spPr>
      </p:pic>
    </p:spTree>
    <p:extLst>
      <p:ext uri="{BB962C8B-B14F-4D97-AF65-F5344CB8AC3E}">
        <p14:creationId xmlns:p14="http://schemas.microsoft.com/office/powerpoint/2010/main" val="3218293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337C2F-F4B9-764C-45E5-86A1306E17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76" y="5338644"/>
            <a:ext cx="12202176" cy="1519355"/>
            <a:chOff x="-10176" y="5338644"/>
            <a:chExt cx="12202176" cy="1519355"/>
          </a:xfrm>
        </p:grpSpPr>
        <p:sp>
          <p:nvSpPr>
            <p:cNvPr id="12" name="Rectangle 11">
              <a:extLst>
                <a:ext uri="{FF2B5EF4-FFF2-40B4-BE49-F238E27FC236}">
                  <a16:creationId xmlns:a16="http://schemas.microsoft.com/office/drawing/2014/main" id="{DE1E11FF-4A87-A65F-DAEC-E20057A3F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5331238" y="-2767"/>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19AAC3-64F6-CEDF-0B56-5C0C6BD3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8906919" y="3566802"/>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0DE637-E8FB-63A7-A5E2-E28DBE1A4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3921534" y="1406934"/>
              <a:ext cx="1519355" cy="9382775"/>
            </a:xfrm>
            <a:prstGeom prst="rect">
              <a:avLst/>
            </a:prstGeom>
            <a:gradFill>
              <a:gsLst>
                <a:gs pos="29000">
                  <a:schemeClr val="accent5">
                    <a:lumMod val="60000"/>
                    <a:lumOff val="40000"/>
                    <a:alpha val="0"/>
                  </a:schemeClr>
                </a:gs>
                <a:gs pos="10000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Θέση κειμένου 1">
            <a:extLst>
              <a:ext uri="{FF2B5EF4-FFF2-40B4-BE49-F238E27FC236}">
                <a16:creationId xmlns:a16="http://schemas.microsoft.com/office/drawing/2014/main" id="{7267716A-E326-F506-9EC1-7282666641BA}"/>
              </a:ext>
            </a:extLst>
          </p:cNvPr>
          <p:cNvSpPr txBox="1">
            <a:spLocks/>
          </p:cNvSpPr>
          <p:nvPr/>
        </p:nvSpPr>
        <p:spPr>
          <a:xfrm>
            <a:off x="0" y="5595614"/>
            <a:ext cx="12192000" cy="91397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800" dirty="0">
                <a:solidFill>
                  <a:srgbClr val="FFFFFF"/>
                </a:solidFill>
                <a:latin typeface="+mj-lt"/>
                <a:ea typeface="+mj-ea"/>
                <a:cs typeface="+mj-cs"/>
              </a:rPr>
              <a:t>Season: Classification Report &amp; ROC Curve</a:t>
            </a:r>
          </a:p>
        </p:txBody>
      </p:sp>
      <p:pic>
        <p:nvPicPr>
          <p:cNvPr id="6" name="Εικόνα 5">
            <a:extLst>
              <a:ext uri="{FF2B5EF4-FFF2-40B4-BE49-F238E27FC236}">
                <a16:creationId xmlns:a16="http://schemas.microsoft.com/office/drawing/2014/main" id="{D6ECFB9A-7E5C-F4EC-F687-C68BE18D635E}"/>
              </a:ext>
            </a:extLst>
          </p:cNvPr>
          <p:cNvPicPr>
            <a:picLocks noChangeAspect="1"/>
          </p:cNvPicPr>
          <p:nvPr/>
        </p:nvPicPr>
        <p:blipFill>
          <a:blip r:embed="rId2"/>
          <a:stretch>
            <a:fillRect/>
          </a:stretch>
        </p:blipFill>
        <p:spPr>
          <a:xfrm>
            <a:off x="-10176" y="0"/>
            <a:ext cx="12211536" cy="3571875"/>
          </a:xfrm>
          <a:prstGeom prst="rect">
            <a:avLst/>
          </a:prstGeom>
        </p:spPr>
      </p:pic>
      <p:pic>
        <p:nvPicPr>
          <p:cNvPr id="5" name="Εικόνα 4">
            <a:extLst>
              <a:ext uri="{FF2B5EF4-FFF2-40B4-BE49-F238E27FC236}">
                <a16:creationId xmlns:a16="http://schemas.microsoft.com/office/drawing/2014/main" id="{2395D150-790D-9B4C-8988-D314418D12F6}"/>
              </a:ext>
            </a:extLst>
          </p:cNvPr>
          <p:cNvPicPr>
            <a:picLocks noChangeAspect="1"/>
          </p:cNvPicPr>
          <p:nvPr/>
        </p:nvPicPr>
        <p:blipFill>
          <a:blip r:embed="rId3"/>
          <a:stretch>
            <a:fillRect/>
          </a:stretch>
        </p:blipFill>
        <p:spPr>
          <a:xfrm>
            <a:off x="7110484" y="3007737"/>
            <a:ext cx="5081516" cy="2324793"/>
          </a:xfrm>
          <a:prstGeom prst="rect">
            <a:avLst/>
          </a:prstGeom>
        </p:spPr>
      </p:pic>
    </p:spTree>
    <p:extLst>
      <p:ext uri="{BB962C8B-B14F-4D97-AF65-F5344CB8AC3E}">
        <p14:creationId xmlns:p14="http://schemas.microsoft.com/office/powerpoint/2010/main" val="1025942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75963" y="2271775"/>
            <a:ext cx="4777152" cy="1925777"/>
            <a:chOff x="6665598" y="2163747"/>
            <a:chExt cx="4777152" cy="1925777"/>
          </a:xfrm>
        </p:grpSpPr>
        <p:sp>
          <p:nvSpPr>
            <p:cNvPr id="8" name="TextBox 7">
              <a:extLst>
                <a:ext uri="{FF2B5EF4-FFF2-40B4-BE49-F238E27FC236}">
                  <a16:creationId xmlns:a16="http://schemas.microsoft.com/office/drawing/2014/main" id="{5CF5BDA4-10C7-46A6-AC30-523A3FC438AC}"/>
                </a:ext>
              </a:extLst>
            </p:cNvPr>
            <p:cNvSpPr txBox="1"/>
            <p:nvPr/>
          </p:nvSpPr>
          <p:spPr>
            <a:xfrm>
              <a:off x="6665598" y="2163747"/>
              <a:ext cx="4777152" cy="1569660"/>
            </a:xfrm>
            <a:prstGeom prst="rect">
              <a:avLst/>
            </a:prstGeom>
            <a:noFill/>
          </p:spPr>
          <p:txBody>
            <a:bodyPr wrap="square" rtlCol="0" anchor="ctr">
              <a:spAutoFit/>
            </a:bodyPr>
            <a:lstStyle/>
            <a:p>
              <a:r>
                <a:rPr lang="en-US" altLang="ko-KR" sz="4800" b="1" dirty="0">
                  <a:latin typeface="+mj-lt"/>
                  <a:cs typeface="Arial" pitchFamily="34" charset="0"/>
                </a:rPr>
                <a:t>Qualitative &amp; Error Analysis</a:t>
              </a:r>
              <a:endParaRPr lang="ko-KR" altLang="en-US" sz="4800" b="1" dirty="0">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98" y="3709868"/>
              <a:ext cx="4777152" cy="379656"/>
            </a:xfrm>
            <a:prstGeom prst="rect">
              <a:avLst/>
            </a:prstGeom>
            <a:noFill/>
          </p:spPr>
          <p:txBody>
            <a:bodyPr wrap="square" rtlCol="0" anchor="ctr">
              <a:spAutoFit/>
            </a:bodyPr>
            <a:lstStyle/>
            <a:p>
              <a:r>
                <a:rPr lang="en-US" altLang="ko-KR" sz="1867" dirty="0">
                  <a:cs typeface="Arial" pitchFamily="34" charset="0"/>
                </a:rPr>
                <a:t>Overfitting, Season Output Misclassification</a:t>
              </a:r>
              <a:endParaRPr lang="ko-KR" altLang="en-US" sz="1867" dirty="0">
                <a:cs typeface="Arial" pitchFamily="34" charset="0"/>
              </a:endParaRPr>
            </a:p>
          </p:txBody>
        </p:sp>
      </p:grpSp>
      <p:grpSp>
        <p:nvGrpSpPr>
          <p:cNvPr id="91" name="Group 90">
            <a:extLst>
              <a:ext uri="{FF2B5EF4-FFF2-40B4-BE49-F238E27FC236}">
                <a16:creationId xmlns:a16="http://schemas.microsoft.com/office/drawing/2014/main" id="{972CA546-26CB-4748-BB75-1BE0C05A0E63}"/>
              </a:ext>
            </a:extLst>
          </p:cNvPr>
          <p:cNvGrpSpPr/>
          <p:nvPr/>
        </p:nvGrpSpPr>
        <p:grpSpPr>
          <a:xfrm>
            <a:off x="1451352" y="1152611"/>
            <a:ext cx="5291973" cy="5220252"/>
            <a:chOff x="1451352" y="1152611"/>
            <a:chExt cx="5291973" cy="5220252"/>
          </a:xfrm>
        </p:grpSpPr>
        <p:grpSp>
          <p:nvGrpSpPr>
            <p:cNvPr id="7" name="Group 6">
              <a:extLst>
                <a:ext uri="{FF2B5EF4-FFF2-40B4-BE49-F238E27FC236}">
                  <a16:creationId xmlns:a16="http://schemas.microsoft.com/office/drawing/2014/main" id="{F310E25E-4CF7-468B-8ECC-98F17C6A6A11}"/>
                </a:ext>
              </a:extLst>
            </p:cNvPr>
            <p:cNvGrpSpPr/>
            <p:nvPr/>
          </p:nvGrpSpPr>
          <p:grpSpPr>
            <a:xfrm>
              <a:off x="3789886" y="3443782"/>
              <a:ext cx="743513" cy="2513363"/>
              <a:chOff x="5714547" y="3290776"/>
              <a:chExt cx="743513" cy="3591643"/>
            </a:xfrm>
          </p:grpSpPr>
          <p:sp>
            <p:nvSpPr>
              <p:cNvPr id="46" name="Trapezoid 11">
                <a:extLst>
                  <a:ext uri="{FF2B5EF4-FFF2-40B4-BE49-F238E27FC236}">
                    <a16:creationId xmlns:a16="http://schemas.microsoft.com/office/drawing/2014/main" id="{3B52ADBA-D2D0-4942-8095-A4D3319ECF75}"/>
                  </a:ext>
                </a:extLst>
              </p:cNvPr>
              <p:cNvSpPr/>
              <p:nvPr/>
            </p:nvSpPr>
            <p:spPr>
              <a:xfrm>
                <a:off x="5714547" y="3290776"/>
                <a:ext cx="743513"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3">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rapezoid 11">
                <a:extLst>
                  <a:ext uri="{FF2B5EF4-FFF2-40B4-BE49-F238E27FC236}">
                    <a16:creationId xmlns:a16="http://schemas.microsoft.com/office/drawing/2014/main" id="{E0867637-56EE-4781-9946-CF2CBD4A29F2}"/>
                  </a:ext>
                </a:extLst>
              </p:cNvPr>
              <p:cNvSpPr/>
              <p:nvPr/>
            </p:nvSpPr>
            <p:spPr>
              <a:xfrm>
                <a:off x="5845404" y="3290776"/>
                <a:ext cx="479555"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1">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C2A2176A-4015-4836-A538-DC19780A36EC}"/>
                </a:ext>
              </a:extLst>
            </p:cNvPr>
            <p:cNvGrpSpPr/>
            <p:nvPr/>
          </p:nvGrpSpPr>
          <p:grpSpPr>
            <a:xfrm>
              <a:off x="3558735" y="1152611"/>
              <a:ext cx="1210387" cy="2802321"/>
              <a:chOff x="5331153" y="575008"/>
              <a:chExt cx="1507917" cy="3491170"/>
            </a:xfrm>
          </p:grpSpPr>
          <p:grpSp>
            <p:nvGrpSpPr>
              <p:cNvPr id="11" name="Group 10">
                <a:extLst>
                  <a:ext uri="{FF2B5EF4-FFF2-40B4-BE49-F238E27FC236}">
                    <a16:creationId xmlns:a16="http://schemas.microsoft.com/office/drawing/2014/main" id="{BA1296A0-F80B-4C64-8B0D-FF887BD78953}"/>
                  </a:ext>
                </a:extLst>
              </p:cNvPr>
              <p:cNvGrpSpPr/>
              <p:nvPr/>
            </p:nvGrpSpPr>
            <p:grpSpPr>
              <a:xfrm>
                <a:off x="6404987" y="3268551"/>
                <a:ext cx="207521" cy="447013"/>
                <a:chOff x="5282863" y="4265998"/>
                <a:chExt cx="524099" cy="1110552"/>
              </a:xfrm>
            </p:grpSpPr>
            <p:sp>
              <p:nvSpPr>
                <p:cNvPr id="43" name="Graphic 2">
                  <a:extLst>
                    <a:ext uri="{FF2B5EF4-FFF2-40B4-BE49-F238E27FC236}">
                      <a16:creationId xmlns:a16="http://schemas.microsoft.com/office/drawing/2014/main" id="{4758C297-F36F-436F-8FC6-C134DDA00808}"/>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4" name="Graphic 2">
                  <a:extLst>
                    <a:ext uri="{FF2B5EF4-FFF2-40B4-BE49-F238E27FC236}">
                      <a16:creationId xmlns:a16="http://schemas.microsoft.com/office/drawing/2014/main" id="{6C6D7596-88E5-4312-B7C7-3D9A5AC33F9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45" name="Graphic 2">
                  <a:extLst>
                    <a:ext uri="{FF2B5EF4-FFF2-40B4-BE49-F238E27FC236}">
                      <a16:creationId xmlns:a16="http://schemas.microsoft.com/office/drawing/2014/main" id="{0381DEA7-ED37-42C0-A320-E868ADB5D991}"/>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4A0611D-269B-4771-BF91-58BD4995A398}"/>
                  </a:ext>
                </a:extLst>
              </p:cNvPr>
              <p:cNvGrpSpPr/>
              <p:nvPr/>
            </p:nvGrpSpPr>
            <p:grpSpPr>
              <a:xfrm>
                <a:off x="5561202" y="3274206"/>
                <a:ext cx="207521" cy="447013"/>
                <a:chOff x="5282863" y="4265998"/>
                <a:chExt cx="524099" cy="1110552"/>
              </a:xfrm>
            </p:grpSpPr>
            <p:sp>
              <p:nvSpPr>
                <p:cNvPr id="40" name="Graphic 2">
                  <a:extLst>
                    <a:ext uri="{FF2B5EF4-FFF2-40B4-BE49-F238E27FC236}">
                      <a16:creationId xmlns:a16="http://schemas.microsoft.com/office/drawing/2014/main" id="{3126B998-FE33-483E-923B-89D745A0C3A9}"/>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1" name="Graphic 2">
                  <a:extLst>
                    <a:ext uri="{FF2B5EF4-FFF2-40B4-BE49-F238E27FC236}">
                      <a16:creationId xmlns:a16="http://schemas.microsoft.com/office/drawing/2014/main" id="{2D35A86B-4577-4910-8D4B-A0B130718CC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42" name="Graphic 2">
                  <a:extLst>
                    <a:ext uri="{FF2B5EF4-FFF2-40B4-BE49-F238E27FC236}">
                      <a16:creationId xmlns:a16="http://schemas.microsoft.com/office/drawing/2014/main" id="{E58A36B4-4CC3-4A9D-88C6-36506B93785A}"/>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11929820-9C57-48D5-BB53-46A2D7F210E5}"/>
                  </a:ext>
                </a:extLst>
              </p:cNvPr>
              <p:cNvGrpSpPr/>
              <p:nvPr/>
            </p:nvGrpSpPr>
            <p:grpSpPr>
              <a:xfrm>
                <a:off x="5903929" y="3247764"/>
                <a:ext cx="351612" cy="818414"/>
                <a:chOff x="5282863" y="4265998"/>
                <a:chExt cx="524099" cy="1110552"/>
              </a:xfrm>
            </p:grpSpPr>
            <p:sp>
              <p:nvSpPr>
                <p:cNvPr id="37" name="Graphic 2">
                  <a:extLst>
                    <a:ext uri="{FF2B5EF4-FFF2-40B4-BE49-F238E27FC236}">
                      <a16:creationId xmlns:a16="http://schemas.microsoft.com/office/drawing/2014/main" id="{24BA457A-DC9F-443A-8ACE-7F26C9B332C0}"/>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38" name="Graphic 2">
                  <a:extLst>
                    <a:ext uri="{FF2B5EF4-FFF2-40B4-BE49-F238E27FC236}">
                      <a16:creationId xmlns:a16="http://schemas.microsoft.com/office/drawing/2014/main" id="{29FED324-2BCE-481F-8C8E-C63881DDF262}"/>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39" name="Graphic 2">
                  <a:extLst>
                    <a:ext uri="{FF2B5EF4-FFF2-40B4-BE49-F238E27FC236}">
                      <a16:creationId xmlns:a16="http://schemas.microsoft.com/office/drawing/2014/main" id="{F1B80448-FC98-42BB-AF88-36FC3467A05B}"/>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7C7191C8-ADC2-40A2-A89A-C2C50875D6E5}"/>
                  </a:ext>
                </a:extLst>
              </p:cNvPr>
              <p:cNvGrpSpPr/>
              <p:nvPr/>
            </p:nvGrpSpPr>
            <p:grpSpPr>
              <a:xfrm>
                <a:off x="5331153" y="575008"/>
                <a:ext cx="1507917" cy="2723755"/>
                <a:chOff x="5350725" y="913710"/>
                <a:chExt cx="1507917" cy="2723755"/>
              </a:xfrm>
            </p:grpSpPr>
            <p:sp>
              <p:nvSpPr>
                <p:cNvPr id="15" name="Freeform: Shape 14">
                  <a:extLst>
                    <a:ext uri="{FF2B5EF4-FFF2-40B4-BE49-F238E27FC236}">
                      <a16:creationId xmlns:a16="http://schemas.microsoft.com/office/drawing/2014/main" id="{F152472C-5499-4EFE-A543-75D75C5BA45C}"/>
                    </a:ext>
                  </a:extLst>
                </p:cNvPr>
                <p:cNvSpPr/>
                <p:nvPr/>
              </p:nvSpPr>
              <p:spPr>
                <a:xfrm>
                  <a:off x="5763669" y="1171705"/>
                  <a:ext cx="680698" cy="2272550"/>
                </a:xfrm>
                <a:custGeom>
                  <a:avLst/>
                  <a:gdLst>
                    <a:gd name="connsiteX0" fmla="*/ 542062 w 680698"/>
                    <a:gd name="connsiteY0" fmla="*/ 0 h 2272550"/>
                    <a:gd name="connsiteX1" fmla="*/ 605998 w 680698"/>
                    <a:gd name="connsiteY1" fmla="*/ 121363 h 2272550"/>
                    <a:gd name="connsiteX2" fmla="*/ 666313 w 680698"/>
                    <a:gd name="connsiteY2" fmla="*/ 264359 h 2272550"/>
                    <a:gd name="connsiteX3" fmla="*/ 679843 w 680698"/>
                    <a:gd name="connsiteY3" fmla="*/ 345113 h 2272550"/>
                    <a:gd name="connsiteX4" fmla="*/ 680026 w 680698"/>
                    <a:gd name="connsiteY4" fmla="*/ 508514 h 2272550"/>
                    <a:gd name="connsiteX5" fmla="*/ 680698 w 680698"/>
                    <a:gd name="connsiteY5" fmla="*/ 519510 h 2272550"/>
                    <a:gd name="connsiteX6" fmla="*/ 680698 w 680698"/>
                    <a:gd name="connsiteY6" fmla="*/ 2173318 h 2272550"/>
                    <a:gd name="connsiteX7" fmla="*/ 581466 w 680698"/>
                    <a:gd name="connsiteY7" fmla="*/ 2272550 h 2272550"/>
                    <a:gd name="connsiteX8" fmla="*/ 99232 w 680698"/>
                    <a:gd name="connsiteY8" fmla="*/ 2272550 h 2272550"/>
                    <a:gd name="connsiteX9" fmla="*/ 0 w 680698"/>
                    <a:gd name="connsiteY9" fmla="*/ 2173318 h 2272550"/>
                    <a:gd name="connsiteX10" fmla="*/ 0 w 680698"/>
                    <a:gd name="connsiteY10" fmla="*/ 519540 h 2272550"/>
                    <a:gd name="connsiteX11" fmla="*/ 1619 w 680698"/>
                    <a:gd name="connsiteY11" fmla="*/ 501887 h 2272550"/>
                    <a:gd name="connsiteX12" fmla="*/ 764 w 680698"/>
                    <a:gd name="connsiteY12" fmla="*/ 394011 h 2272550"/>
                    <a:gd name="connsiteX13" fmla="*/ 42851 w 680698"/>
                    <a:gd name="connsiteY13" fmla="*/ 187636 h 2272550"/>
                    <a:gd name="connsiteX14" fmla="*/ 97513 w 680698"/>
                    <a:gd name="connsiteY14" fmla="*/ 70669 h 2272550"/>
                    <a:gd name="connsiteX15" fmla="*/ 136692 w 680698"/>
                    <a:gd name="connsiteY15" fmla="*/ 1421 h 2272550"/>
                    <a:gd name="connsiteX16" fmla="*/ 332331 w 680698"/>
                    <a:gd name="connsiteY16" fmla="*/ 21143 h 227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698" h="2272550">
                      <a:moveTo>
                        <a:pt x="542062" y="0"/>
                      </a:moveTo>
                      <a:lnTo>
                        <a:pt x="605998" y="121363"/>
                      </a:lnTo>
                      <a:cubicBezTo>
                        <a:pt x="628022" y="167906"/>
                        <a:pt x="648132" y="215567"/>
                        <a:pt x="666313" y="264359"/>
                      </a:cubicBezTo>
                      <a:cubicBezTo>
                        <a:pt x="676117" y="290656"/>
                        <a:pt x="679782" y="317502"/>
                        <a:pt x="679843" y="345113"/>
                      </a:cubicBezTo>
                      <a:cubicBezTo>
                        <a:pt x="679996" y="399600"/>
                        <a:pt x="680026" y="454057"/>
                        <a:pt x="680026" y="508514"/>
                      </a:cubicBezTo>
                      <a:cubicBezTo>
                        <a:pt x="680454" y="512118"/>
                        <a:pt x="680668" y="515784"/>
                        <a:pt x="680698" y="519510"/>
                      </a:cubicBezTo>
                      <a:lnTo>
                        <a:pt x="680698" y="2173318"/>
                      </a:lnTo>
                      <a:cubicBezTo>
                        <a:pt x="680698" y="2227897"/>
                        <a:pt x="636046" y="2272550"/>
                        <a:pt x="581466" y="2272550"/>
                      </a:cubicBezTo>
                      <a:lnTo>
                        <a:pt x="99232" y="2272550"/>
                      </a:lnTo>
                      <a:cubicBezTo>
                        <a:pt x="44653" y="2272550"/>
                        <a:pt x="0" y="2227897"/>
                        <a:pt x="0" y="2173318"/>
                      </a:cubicBezTo>
                      <a:lnTo>
                        <a:pt x="0" y="519540"/>
                      </a:lnTo>
                      <a:cubicBezTo>
                        <a:pt x="0" y="513493"/>
                        <a:pt x="581" y="507629"/>
                        <a:pt x="1619" y="501887"/>
                      </a:cubicBezTo>
                      <a:cubicBezTo>
                        <a:pt x="2108" y="465877"/>
                        <a:pt x="3116" y="429837"/>
                        <a:pt x="764" y="394011"/>
                      </a:cubicBezTo>
                      <a:cubicBezTo>
                        <a:pt x="-4062" y="320923"/>
                        <a:pt x="14997" y="254066"/>
                        <a:pt x="42851" y="187636"/>
                      </a:cubicBezTo>
                      <a:cubicBezTo>
                        <a:pt x="59589" y="147717"/>
                        <a:pt x="77841" y="108751"/>
                        <a:pt x="97513" y="70669"/>
                      </a:cubicBezTo>
                      <a:lnTo>
                        <a:pt x="136692" y="1421"/>
                      </a:lnTo>
                      <a:lnTo>
                        <a:pt x="332331" y="21143"/>
                      </a:lnTo>
                      <a:close/>
                    </a:path>
                  </a:pathLst>
                </a:custGeom>
                <a:gradFill flip="none" rotWithShape="1">
                  <a:gsLst>
                    <a:gs pos="0">
                      <a:schemeClr val="bg1">
                        <a:lumMod val="65000"/>
                      </a:schemeClr>
                    </a:gs>
                    <a:gs pos="28000">
                      <a:schemeClr val="bg1">
                        <a:lumMod val="75000"/>
                      </a:schemeClr>
                    </a:gs>
                    <a:gs pos="97345">
                      <a:schemeClr val="bg1">
                        <a:lumMod val="85000"/>
                      </a:schemeClr>
                    </a:gs>
                    <a:gs pos="70000">
                      <a:schemeClr val="bg1">
                        <a:lumMod val="95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D930B9E8-EDA8-4728-8B62-EF872984CEAB}"/>
                    </a:ext>
                  </a:extLst>
                </p:cNvPr>
                <p:cNvSpPr/>
                <p:nvPr/>
              </p:nvSpPr>
              <p:spPr>
                <a:xfrm>
                  <a:off x="6414314"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317E751E-EDF0-48A5-944B-DC66ED924183}"/>
                    </a:ext>
                  </a:extLst>
                </p:cNvPr>
                <p:cNvSpPr/>
                <p:nvPr/>
              </p:nvSpPr>
              <p:spPr>
                <a:xfrm>
                  <a:off x="5575895"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F9E257A8-F103-45A7-9C59-9955F5076460}"/>
                    </a:ext>
                  </a:extLst>
                </p:cNvPr>
                <p:cNvSpPr/>
                <p:nvPr/>
              </p:nvSpPr>
              <p:spPr>
                <a:xfrm>
                  <a:off x="5575493" y="1588828"/>
                  <a:ext cx="219748" cy="1855441"/>
                </a:xfrm>
                <a:custGeom>
                  <a:avLst/>
                  <a:gdLst>
                    <a:gd name="connsiteX0" fmla="*/ 323630 w 324382"/>
                    <a:gd name="connsiteY0" fmla="*/ 524984 h 2738918"/>
                    <a:gd name="connsiteX1" fmla="*/ 321601 w 324382"/>
                    <a:gd name="connsiteY1" fmla="*/ 478682 h 2738918"/>
                    <a:gd name="connsiteX2" fmla="*/ 315334 w 324382"/>
                    <a:gd name="connsiteY2" fmla="*/ 415968 h 2738918"/>
                    <a:gd name="connsiteX3" fmla="*/ 179041 w 324382"/>
                    <a:gd name="connsiteY3" fmla="*/ 25530 h 2738918"/>
                    <a:gd name="connsiteX4" fmla="*/ 161773 w 324382"/>
                    <a:gd name="connsiteY4" fmla="*/ 11 h 2738918"/>
                    <a:gd name="connsiteX5" fmla="*/ 128275 w 324382"/>
                    <a:gd name="connsiteY5" fmla="*/ 51138 h 2738918"/>
                    <a:gd name="connsiteX6" fmla="*/ 93379 w 324382"/>
                    <a:gd name="connsiteY6" fmla="*/ 125213 h 2738918"/>
                    <a:gd name="connsiteX7" fmla="*/ 8438 w 324382"/>
                    <a:gd name="connsiteY7" fmla="*/ 435670 h 2738918"/>
                    <a:gd name="connsiteX8" fmla="*/ 549 w 324382"/>
                    <a:gd name="connsiteY8" fmla="*/ 984403 h 2738918"/>
                    <a:gd name="connsiteX9" fmla="*/ 549 w 324382"/>
                    <a:gd name="connsiteY9" fmla="*/ 1547383 h 2738918"/>
                    <a:gd name="connsiteX10" fmla="*/ 503 w 324382"/>
                    <a:gd name="connsiteY10" fmla="*/ 2110362 h 2738918"/>
                    <a:gd name="connsiteX11" fmla="*/ 368 w 324382"/>
                    <a:gd name="connsiteY11" fmla="*/ 2645164 h 2738918"/>
                    <a:gd name="connsiteX12" fmla="*/ 549 w 324382"/>
                    <a:gd name="connsiteY12" fmla="*/ 2722936 h 2738918"/>
                    <a:gd name="connsiteX13" fmla="*/ 21468 w 324382"/>
                    <a:gd name="connsiteY13" fmla="*/ 2738671 h 2738918"/>
                    <a:gd name="connsiteX14" fmla="*/ 302079 w 324382"/>
                    <a:gd name="connsiteY14" fmla="*/ 2738626 h 2738918"/>
                    <a:gd name="connsiteX15" fmla="*/ 322683 w 324382"/>
                    <a:gd name="connsiteY15" fmla="*/ 2720997 h 2738918"/>
                    <a:gd name="connsiteX16" fmla="*/ 322683 w 324382"/>
                    <a:gd name="connsiteY16" fmla="*/ 2158198 h 2738918"/>
                    <a:gd name="connsiteX17" fmla="*/ 322683 w 324382"/>
                    <a:gd name="connsiteY17" fmla="*/ 1595399 h 2738918"/>
                    <a:gd name="connsiteX18" fmla="*/ 322683 w 324382"/>
                    <a:gd name="connsiteY18" fmla="*/ 1032599 h 2738918"/>
                    <a:gd name="connsiteX19" fmla="*/ 322683 w 324382"/>
                    <a:gd name="connsiteY19" fmla="*/ 751222 h 2738918"/>
                    <a:gd name="connsiteX20" fmla="*/ 323630 w 324382"/>
                    <a:gd name="connsiteY20" fmla="*/ 524984 h 273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382" h="2738918">
                      <a:moveTo>
                        <a:pt x="323630" y="524984"/>
                      </a:moveTo>
                      <a:cubicBezTo>
                        <a:pt x="323179" y="509520"/>
                        <a:pt x="322548" y="494056"/>
                        <a:pt x="321601" y="478682"/>
                      </a:cubicBezTo>
                      <a:cubicBezTo>
                        <a:pt x="320338" y="457717"/>
                        <a:pt x="318355" y="436752"/>
                        <a:pt x="315334" y="415968"/>
                      </a:cubicBezTo>
                      <a:cubicBezTo>
                        <a:pt x="295722" y="281163"/>
                        <a:pt x="237562" y="147711"/>
                        <a:pt x="179041" y="25530"/>
                      </a:cubicBezTo>
                      <a:cubicBezTo>
                        <a:pt x="175254" y="17640"/>
                        <a:pt x="171286" y="643"/>
                        <a:pt x="161773" y="11"/>
                      </a:cubicBezTo>
                      <a:cubicBezTo>
                        <a:pt x="148879" y="-800"/>
                        <a:pt x="132829" y="42121"/>
                        <a:pt x="128275" y="51138"/>
                      </a:cubicBezTo>
                      <a:cubicBezTo>
                        <a:pt x="115967" y="75484"/>
                        <a:pt x="104335" y="100191"/>
                        <a:pt x="93379" y="125213"/>
                      </a:cubicBezTo>
                      <a:cubicBezTo>
                        <a:pt x="49556" y="225483"/>
                        <a:pt x="16328" y="326429"/>
                        <a:pt x="8438" y="435670"/>
                      </a:cubicBezTo>
                      <a:cubicBezTo>
                        <a:pt x="-3103" y="595137"/>
                        <a:pt x="549" y="802259"/>
                        <a:pt x="549" y="984403"/>
                      </a:cubicBezTo>
                      <a:cubicBezTo>
                        <a:pt x="549" y="1172048"/>
                        <a:pt x="549" y="1359693"/>
                        <a:pt x="549" y="1547383"/>
                      </a:cubicBezTo>
                      <a:cubicBezTo>
                        <a:pt x="549" y="1735073"/>
                        <a:pt x="503" y="1922672"/>
                        <a:pt x="503" y="2110362"/>
                      </a:cubicBezTo>
                      <a:cubicBezTo>
                        <a:pt x="458" y="2288630"/>
                        <a:pt x="413" y="2466897"/>
                        <a:pt x="368" y="2645164"/>
                      </a:cubicBezTo>
                      <a:cubicBezTo>
                        <a:pt x="368" y="2671088"/>
                        <a:pt x="3479" y="2697012"/>
                        <a:pt x="549" y="2722936"/>
                      </a:cubicBezTo>
                      <a:cubicBezTo>
                        <a:pt x="6635" y="2739843"/>
                        <a:pt x="14164" y="2738671"/>
                        <a:pt x="21468" y="2738671"/>
                      </a:cubicBezTo>
                      <a:cubicBezTo>
                        <a:pt x="115020" y="2738986"/>
                        <a:pt x="208527" y="2739031"/>
                        <a:pt x="302079" y="2738626"/>
                      </a:cubicBezTo>
                      <a:cubicBezTo>
                        <a:pt x="309383" y="2738580"/>
                        <a:pt x="317002" y="2740158"/>
                        <a:pt x="322683" y="2720997"/>
                      </a:cubicBezTo>
                      <a:cubicBezTo>
                        <a:pt x="322683" y="2533397"/>
                        <a:pt x="322683" y="2345798"/>
                        <a:pt x="322683" y="2158198"/>
                      </a:cubicBezTo>
                      <a:cubicBezTo>
                        <a:pt x="322683" y="1970598"/>
                        <a:pt x="322683" y="1782998"/>
                        <a:pt x="322683" y="1595399"/>
                      </a:cubicBezTo>
                      <a:cubicBezTo>
                        <a:pt x="322683" y="1407799"/>
                        <a:pt x="322683" y="1220199"/>
                        <a:pt x="322683" y="1032599"/>
                      </a:cubicBezTo>
                      <a:cubicBezTo>
                        <a:pt x="322683" y="938822"/>
                        <a:pt x="322683" y="844999"/>
                        <a:pt x="322683" y="751222"/>
                      </a:cubicBezTo>
                      <a:cubicBezTo>
                        <a:pt x="322728" y="676020"/>
                        <a:pt x="325749" y="600277"/>
                        <a:pt x="323630" y="524984"/>
                      </a:cubicBezTo>
                      <a:close/>
                    </a:path>
                  </a:pathLst>
                </a:custGeom>
                <a:gradFill flip="none" rotWithShape="1">
                  <a:gsLst>
                    <a:gs pos="0">
                      <a:schemeClr val="accent3">
                        <a:lumMod val="50000"/>
                      </a:schemeClr>
                    </a:gs>
                    <a:gs pos="35000">
                      <a:schemeClr val="accent3">
                        <a:lumMod val="75000"/>
                      </a:schemeClr>
                    </a:gs>
                    <a:gs pos="8141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546632FA-6D8A-48C0-BFDB-B47D72FE3223}"/>
                    </a:ext>
                  </a:extLst>
                </p:cNvPr>
                <p:cNvSpPr/>
                <p:nvPr/>
              </p:nvSpPr>
              <p:spPr>
                <a:xfrm>
                  <a:off x="6412849" y="1592862"/>
                  <a:ext cx="220165" cy="1851376"/>
                </a:xfrm>
                <a:custGeom>
                  <a:avLst/>
                  <a:gdLst>
                    <a:gd name="connsiteX0" fmla="*/ 323845 w 324997"/>
                    <a:gd name="connsiteY0" fmla="*/ 2658640 h 2732918"/>
                    <a:gd name="connsiteX1" fmla="*/ 323665 w 324997"/>
                    <a:gd name="connsiteY1" fmla="*/ 2098231 h 2732918"/>
                    <a:gd name="connsiteX2" fmla="*/ 323575 w 324997"/>
                    <a:gd name="connsiteY2" fmla="*/ 1535025 h 2732918"/>
                    <a:gd name="connsiteX3" fmla="*/ 323394 w 324997"/>
                    <a:gd name="connsiteY3" fmla="*/ 977636 h 2732918"/>
                    <a:gd name="connsiteX4" fmla="*/ 323980 w 324997"/>
                    <a:gd name="connsiteY4" fmla="*/ 697296 h 2732918"/>
                    <a:gd name="connsiteX5" fmla="*/ 317308 w 324997"/>
                    <a:gd name="connsiteY5" fmla="*/ 436974 h 2732918"/>
                    <a:gd name="connsiteX6" fmla="*/ 176416 w 324997"/>
                    <a:gd name="connsiteY6" fmla="*/ 11685 h 2732918"/>
                    <a:gd name="connsiteX7" fmla="*/ 133675 w 324997"/>
                    <a:gd name="connsiteY7" fmla="*/ 36031 h 2732918"/>
                    <a:gd name="connsiteX8" fmla="*/ 93054 w 324997"/>
                    <a:gd name="connsiteY8" fmla="*/ 116147 h 2732918"/>
                    <a:gd name="connsiteX9" fmla="*/ 4822 w 324997"/>
                    <a:gd name="connsiteY9" fmla="*/ 437515 h 2732918"/>
                    <a:gd name="connsiteX10" fmla="*/ 944 w 324997"/>
                    <a:gd name="connsiteY10" fmla="*/ 673626 h 2732918"/>
                    <a:gd name="connsiteX11" fmla="*/ 854 w 324997"/>
                    <a:gd name="connsiteY11" fmla="*/ 688234 h 2732918"/>
                    <a:gd name="connsiteX12" fmla="*/ 854 w 324997"/>
                    <a:gd name="connsiteY12" fmla="*/ 2378977 h 2732918"/>
                    <a:gd name="connsiteX13" fmla="*/ 1305 w 324997"/>
                    <a:gd name="connsiteY13" fmla="*/ 2715087 h 2732918"/>
                    <a:gd name="connsiteX14" fmla="*/ 21954 w 324997"/>
                    <a:gd name="connsiteY14" fmla="*/ 2732625 h 2732918"/>
                    <a:gd name="connsiteX15" fmla="*/ 302745 w 324997"/>
                    <a:gd name="connsiteY15" fmla="*/ 2732671 h 2732918"/>
                    <a:gd name="connsiteX16" fmla="*/ 323665 w 324997"/>
                    <a:gd name="connsiteY16" fmla="*/ 2716620 h 2732918"/>
                    <a:gd name="connsiteX17" fmla="*/ 323845 w 324997"/>
                    <a:gd name="connsiteY17" fmla="*/ 2658640 h 273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997" h="2732918">
                      <a:moveTo>
                        <a:pt x="323845" y="2658640"/>
                      </a:moveTo>
                      <a:cubicBezTo>
                        <a:pt x="323845" y="2471852"/>
                        <a:pt x="323710" y="2285064"/>
                        <a:pt x="323665" y="2098231"/>
                      </a:cubicBezTo>
                      <a:cubicBezTo>
                        <a:pt x="323620" y="1910495"/>
                        <a:pt x="323575" y="1722761"/>
                        <a:pt x="323575" y="1535025"/>
                      </a:cubicBezTo>
                      <a:cubicBezTo>
                        <a:pt x="323530" y="1349229"/>
                        <a:pt x="322989" y="1163388"/>
                        <a:pt x="323394" y="977636"/>
                      </a:cubicBezTo>
                      <a:cubicBezTo>
                        <a:pt x="323575" y="884175"/>
                        <a:pt x="323800" y="790713"/>
                        <a:pt x="323980" y="697296"/>
                      </a:cubicBezTo>
                      <a:cubicBezTo>
                        <a:pt x="324161" y="610552"/>
                        <a:pt x="328624" y="523132"/>
                        <a:pt x="317308" y="436974"/>
                      </a:cubicBezTo>
                      <a:cubicBezTo>
                        <a:pt x="297651" y="287516"/>
                        <a:pt x="238544" y="147842"/>
                        <a:pt x="176416" y="11685"/>
                      </a:cubicBezTo>
                      <a:cubicBezTo>
                        <a:pt x="161899" y="-20055"/>
                        <a:pt x="142467" y="21333"/>
                        <a:pt x="133675" y="36031"/>
                      </a:cubicBezTo>
                      <a:cubicBezTo>
                        <a:pt x="118301" y="61774"/>
                        <a:pt x="104956" y="88645"/>
                        <a:pt x="93054" y="116147"/>
                      </a:cubicBezTo>
                      <a:cubicBezTo>
                        <a:pt x="49727" y="216191"/>
                        <a:pt x="13974" y="328499"/>
                        <a:pt x="4822" y="437515"/>
                      </a:cubicBezTo>
                      <a:cubicBezTo>
                        <a:pt x="-1761" y="516099"/>
                        <a:pt x="-2" y="594863"/>
                        <a:pt x="944" y="673626"/>
                      </a:cubicBezTo>
                      <a:cubicBezTo>
                        <a:pt x="899" y="678496"/>
                        <a:pt x="854" y="683365"/>
                        <a:pt x="854" y="688234"/>
                      </a:cubicBezTo>
                      <a:cubicBezTo>
                        <a:pt x="854" y="1251800"/>
                        <a:pt x="809" y="1815411"/>
                        <a:pt x="854" y="2378977"/>
                      </a:cubicBezTo>
                      <a:cubicBezTo>
                        <a:pt x="854" y="2491013"/>
                        <a:pt x="1170" y="2603050"/>
                        <a:pt x="1305" y="2715087"/>
                      </a:cubicBezTo>
                      <a:cubicBezTo>
                        <a:pt x="7076" y="2733843"/>
                        <a:pt x="14650" y="2732625"/>
                        <a:pt x="21954" y="2732625"/>
                      </a:cubicBezTo>
                      <a:cubicBezTo>
                        <a:pt x="115551" y="2733031"/>
                        <a:pt x="209148" y="2732986"/>
                        <a:pt x="302745" y="2732671"/>
                      </a:cubicBezTo>
                      <a:cubicBezTo>
                        <a:pt x="310094" y="2732625"/>
                        <a:pt x="317623" y="2733617"/>
                        <a:pt x="323665" y="2716620"/>
                      </a:cubicBezTo>
                      <a:cubicBezTo>
                        <a:pt x="320509" y="2697324"/>
                        <a:pt x="323890" y="2677982"/>
                        <a:pt x="323845" y="2658640"/>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D650EB3E-458C-48EC-B52F-00CC19645D9C}"/>
                    </a:ext>
                  </a:extLst>
                </p:cNvPr>
                <p:cNvSpPr/>
                <p:nvPr/>
              </p:nvSpPr>
              <p:spPr>
                <a:xfrm>
                  <a:off x="5350725" y="2339690"/>
                  <a:ext cx="576651" cy="1136810"/>
                </a:xfrm>
                <a:custGeom>
                  <a:avLst/>
                  <a:gdLst>
                    <a:gd name="connsiteX0" fmla="*/ 850370 w 851226"/>
                    <a:gd name="connsiteY0" fmla="*/ 0 h 1678107"/>
                    <a:gd name="connsiteX1" fmla="*/ 850866 w 851226"/>
                    <a:gd name="connsiteY1" fmla="*/ 1662474 h 1678107"/>
                    <a:gd name="connsiteX2" fmla="*/ 851227 w 851226"/>
                    <a:gd name="connsiteY2" fmla="*/ 1675098 h 1678107"/>
                    <a:gd name="connsiteX3" fmla="*/ 834771 w 851226"/>
                    <a:gd name="connsiteY3" fmla="*/ 1677533 h 1678107"/>
                    <a:gd name="connsiteX4" fmla="*/ 47988 w 851226"/>
                    <a:gd name="connsiteY4" fmla="*/ 1678028 h 1678107"/>
                    <a:gd name="connsiteX5" fmla="*/ 24724 w 851226"/>
                    <a:gd name="connsiteY5" fmla="*/ 1662700 h 1678107"/>
                    <a:gd name="connsiteX6" fmla="*/ 30359 w 851226"/>
                    <a:gd name="connsiteY6" fmla="*/ 1434388 h 1678107"/>
                    <a:gd name="connsiteX7" fmla="*/ 174362 w 851226"/>
                    <a:gd name="connsiteY7" fmla="*/ 1245480 h 1678107"/>
                    <a:gd name="connsiteX8" fmla="*/ 367823 w 851226"/>
                    <a:gd name="connsiteY8" fmla="*/ 1060090 h 1678107"/>
                    <a:gd name="connsiteX9" fmla="*/ 607406 w 851226"/>
                    <a:gd name="connsiteY9" fmla="*/ 766765 h 1678107"/>
                    <a:gd name="connsiteX10" fmla="*/ 711823 w 851226"/>
                    <a:gd name="connsiteY10" fmla="*/ 494676 h 1678107"/>
                    <a:gd name="connsiteX11" fmla="*/ 768270 w 851226"/>
                    <a:gd name="connsiteY11" fmla="*/ 231152 h 1678107"/>
                    <a:gd name="connsiteX12" fmla="*/ 845050 w 851226"/>
                    <a:gd name="connsiteY12" fmla="*/ 7665 h 1678107"/>
                    <a:gd name="connsiteX13" fmla="*/ 850370 w 851226"/>
                    <a:gd name="connsiteY13" fmla="*/ 0 h 16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226" h="1678107">
                      <a:moveTo>
                        <a:pt x="850370" y="0"/>
                      </a:moveTo>
                      <a:cubicBezTo>
                        <a:pt x="850505" y="6853"/>
                        <a:pt x="850821" y="1115139"/>
                        <a:pt x="850866" y="1662474"/>
                      </a:cubicBezTo>
                      <a:cubicBezTo>
                        <a:pt x="850866" y="1666667"/>
                        <a:pt x="851092" y="1670905"/>
                        <a:pt x="851227" y="1675098"/>
                      </a:cubicBezTo>
                      <a:cubicBezTo>
                        <a:pt x="846358" y="1679922"/>
                        <a:pt x="840271" y="1677487"/>
                        <a:pt x="834771" y="1677533"/>
                      </a:cubicBezTo>
                      <a:cubicBezTo>
                        <a:pt x="774852" y="1677848"/>
                        <a:pt x="141765" y="1677352"/>
                        <a:pt x="47988" y="1678028"/>
                      </a:cubicBezTo>
                      <a:cubicBezTo>
                        <a:pt x="35184" y="1678119"/>
                        <a:pt x="29863" y="1673610"/>
                        <a:pt x="24724" y="1662700"/>
                      </a:cubicBezTo>
                      <a:cubicBezTo>
                        <a:pt x="-11615" y="1585469"/>
                        <a:pt x="-6340" y="1509500"/>
                        <a:pt x="30359" y="1434388"/>
                      </a:cubicBezTo>
                      <a:cubicBezTo>
                        <a:pt x="65796" y="1361891"/>
                        <a:pt x="119177" y="1303009"/>
                        <a:pt x="174362" y="1245480"/>
                      </a:cubicBezTo>
                      <a:cubicBezTo>
                        <a:pt x="224046" y="1193723"/>
                        <a:pt x="358219" y="1068836"/>
                        <a:pt x="367823" y="1060090"/>
                      </a:cubicBezTo>
                      <a:cubicBezTo>
                        <a:pt x="462141" y="974112"/>
                        <a:pt x="543475" y="877494"/>
                        <a:pt x="607406" y="766765"/>
                      </a:cubicBezTo>
                      <a:cubicBezTo>
                        <a:pt x="641400" y="715323"/>
                        <a:pt x="697576" y="556172"/>
                        <a:pt x="711823" y="494676"/>
                      </a:cubicBezTo>
                      <a:cubicBezTo>
                        <a:pt x="732066" y="407165"/>
                        <a:pt x="746088" y="318302"/>
                        <a:pt x="768270" y="231152"/>
                      </a:cubicBezTo>
                      <a:cubicBezTo>
                        <a:pt x="787792" y="154507"/>
                        <a:pt x="813310" y="80026"/>
                        <a:pt x="845050" y="7665"/>
                      </a:cubicBezTo>
                      <a:cubicBezTo>
                        <a:pt x="846313" y="4869"/>
                        <a:pt x="848612" y="2525"/>
                        <a:pt x="850370" y="0"/>
                      </a:cubicBezTo>
                      <a:close/>
                    </a:path>
                  </a:pathLst>
                </a:custGeom>
                <a:gradFill flip="none" rotWithShape="1">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0" scaled="1"/>
                  <a:tileRect/>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a:p>
              </p:txBody>
            </p:sp>
            <p:sp>
              <p:nvSpPr>
                <p:cNvPr id="21" name="Freeform: Shape 20">
                  <a:extLst>
                    <a:ext uri="{FF2B5EF4-FFF2-40B4-BE49-F238E27FC236}">
                      <a16:creationId xmlns:a16="http://schemas.microsoft.com/office/drawing/2014/main" id="{52F40AEB-5607-4BAD-A294-438CEB50A52B}"/>
                    </a:ext>
                  </a:extLst>
                </p:cNvPr>
                <p:cNvSpPr/>
                <p:nvPr/>
              </p:nvSpPr>
              <p:spPr>
                <a:xfrm>
                  <a:off x="6277789" y="2339720"/>
                  <a:ext cx="580853" cy="1136799"/>
                </a:xfrm>
                <a:custGeom>
                  <a:avLst/>
                  <a:gdLst>
                    <a:gd name="connsiteX0" fmla="*/ 4825 w 857429"/>
                    <a:gd name="connsiteY0" fmla="*/ 0 h 1678091"/>
                    <a:gd name="connsiteX1" fmla="*/ 45491 w 857429"/>
                    <a:gd name="connsiteY1" fmla="*/ 95310 h 1678091"/>
                    <a:gd name="connsiteX2" fmla="*/ 121280 w 857429"/>
                    <a:gd name="connsiteY2" fmla="*/ 387824 h 1678091"/>
                    <a:gd name="connsiteX3" fmla="*/ 197248 w 857429"/>
                    <a:gd name="connsiteY3" fmla="*/ 670328 h 1678091"/>
                    <a:gd name="connsiteX4" fmla="*/ 354866 w 857429"/>
                    <a:gd name="connsiteY4" fmla="*/ 920461 h 1678091"/>
                    <a:gd name="connsiteX5" fmla="*/ 464965 w 857429"/>
                    <a:gd name="connsiteY5" fmla="*/ 1040207 h 1678091"/>
                    <a:gd name="connsiteX6" fmla="*/ 612213 w 857429"/>
                    <a:gd name="connsiteY6" fmla="*/ 1177717 h 1678091"/>
                    <a:gd name="connsiteX7" fmla="*/ 775151 w 857429"/>
                    <a:gd name="connsiteY7" fmla="*/ 1353640 h 1678091"/>
                    <a:gd name="connsiteX8" fmla="*/ 853284 w 857429"/>
                    <a:gd name="connsiteY8" fmla="*/ 1523882 h 1678091"/>
                    <a:gd name="connsiteX9" fmla="*/ 855178 w 857429"/>
                    <a:gd name="connsiteY9" fmla="*/ 1586370 h 1678091"/>
                    <a:gd name="connsiteX10" fmla="*/ 829524 w 857429"/>
                    <a:gd name="connsiteY10" fmla="*/ 1665314 h 1678091"/>
                    <a:gd name="connsiteX11" fmla="*/ 809191 w 857429"/>
                    <a:gd name="connsiteY11" fmla="*/ 1677848 h 1678091"/>
                    <a:gd name="connsiteX12" fmla="*/ 4058 w 857429"/>
                    <a:gd name="connsiteY12" fmla="*/ 1675008 h 1678091"/>
                    <a:gd name="connsiteX13" fmla="*/ 4825 w 857429"/>
                    <a:gd name="connsiteY13" fmla="*/ 0 h 16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429" h="1678091">
                      <a:moveTo>
                        <a:pt x="4825" y="0"/>
                      </a:moveTo>
                      <a:cubicBezTo>
                        <a:pt x="22723" y="29892"/>
                        <a:pt x="33499" y="62939"/>
                        <a:pt x="45491" y="95310"/>
                      </a:cubicBezTo>
                      <a:cubicBezTo>
                        <a:pt x="80658" y="190215"/>
                        <a:pt x="102118" y="288771"/>
                        <a:pt x="121280" y="387824"/>
                      </a:cubicBezTo>
                      <a:cubicBezTo>
                        <a:pt x="139855" y="483810"/>
                        <a:pt x="159783" y="579436"/>
                        <a:pt x="197248" y="670328"/>
                      </a:cubicBezTo>
                      <a:cubicBezTo>
                        <a:pt x="220873" y="728758"/>
                        <a:pt x="295264" y="849361"/>
                        <a:pt x="354866" y="920461"/>
                      </a:cubicBezTo>
                      <a:cubicBezTo>
                        <a:pt x="389717" y="962029"/>
                        <a:pt x="426237" y="1002110"/>
                        <a:pt x="464965" y="1040207"/>
                      </a:cubicBezTo>
                      <a:cubicBezTo>
                        <a:pt x="477363" y="1052425"/>
                        <a:pt x="580293" y="1147240"/>
                        <a:pt x="612213" y="1177717"/>
                      </a:cubicBezTo>
                      <a:cubicBezTo>
                        <a:pt x="670148" y="1232947"/>
                        <a:pt x="727226" y="1289123"/>
                        <a:pt x="775151" y="1353640"/>
                      </a:cubicBezTo>
                      <a:cubicBezTo>
                        <a:pt x="813158" y="1404857"/>
                        <a:pt x="843771" y="1459545"/>
                        <a:pt x="853284" y="1523882"/>
                      </a:cubicBezTo>
                      <a:cubicBezTo>
                        <a:pt x="853419" y="1524739"/>
                        <a:pt x="861129" y="1561708"/>
                        <a:pt x="855178" y="1586370"/>
                      </a:cubicBezTo>
                      <a:cubicBezTo>
                        <a:pt x="847513" y="1612970"/>
                        <a:pt x="841878" y="1640157"/>
                        <a:pt x="829524" y="1665314"/>
                      </a:cubicBezTo>
                      <a:cubicBezTo>
                        <a:pt x="824925" y="1674692"/>
                        <a:pt x="819741" y="1677893"/>
                        <a:pt x="809191" y="1677848"/>
                      </a:cubicBezTo>
                      <a:cubicBezTo>
                        <a:pt x="713835" y="1677487"/>
                        <a:pt x="8972" y="1679787"/>
                        <a:pt x="4058" y="1675008"/>
                      </a:cubicBezTo>
                      <a:cubicBezTo>
                        <a:pt x="406" y="1670815"/>
                        <a:pt x="-3201" y="8341"/>
                        <a:pt x="4825" y="0"/>
                      </a:cubicBezTo>
                      <a:close/>
                    </a:path>
                  </a:pathLst>
                </a:custGeom>
                <a:gradFill>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10800000" scaled="1"/>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a:p>
              </p:txBody>
            </p:sp>
            <p:sp>
              <p:nvSpPr>
                <p:cNvPr id="22" name="Freeform: Shape 21">
                  <a:extLst>
                    <a:ext uri="{FF2B5EF4-FFF2-40B4-BE49-F238E27FC236}">
                      <a16:creationId xmlns:a16="http://schemas.microsoft.com/office/drawing/2014/main" id="{89EB80F7-B510-4790-9819-FB32F8CF52B5}"/>
                    </a:ext>
                  </a:extLst>
                </p:cNvPr>
                <p:cNvSpPr/>
                <p:nvPr/>
              </p:nvSpPr>
              <p:spPr>
                <a:xfrm>
                  <a:off x="6412954"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3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3" y="71595"/>
                        <a:pt x="6199" y="72091"/>
                        <a:pt x="113" y="66636"/>
                      </a:cubicBezTo>
                      <a:cubicBezTo>
                        <a:pt x="113" y="51127"/>
                        <a:pt x="158" y="35617"/>
                        <a:pt x="23"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44D0BFC-E688-4273-A1CA-E27A7F0742FE}"/>
                    </a:ext>
                  </a:extLst>
                </p:cNvPr>
                <p:cNvSpPr/>
                <p:nvPr/>
              </p:nvSpPr>
              <p:spPr>
                <a:xfrm>
                  <a:off x="5928051" y="3474614"/>
                  <a:ext cx="351611" cy="146390"/>
                </a:xfrm>
                <a:custGeom>
                  <a:avLst/>
                  <a:gdLst>
                    <a:gd name="connsiteX0" fmla="*/ 53333 w 519032"/>
                    <a:gd name="connsiteY0" fmla="*/ 0 h 216094"/>
                    <a:gd name="connsiteX1" fmla="*/ 465728 w 519032"/>
                    <a:gd name="connsiteY1" fmla="*/ 180 h 216094"/>
                    <a:gd name="connsiteX2" fmla="*/ 517756 w 519032"/>
                    <a:gd name="connsiteY2" fmla="*/ 201711 h 216094"/>
                    <a:gd name="connsiteX3" fmla="*/ 506079 w 519032"/>
                    <a:gd name="connsiteY3" fmla="*/ 216094 h 216094"/>
                    <a:gd name="connsiteX4" fmla="*/ 13478 w 519032"/>
                    <a:gd name="connsiteY4" fmla="*/ 216094 h 216094"/>
                    <a:gd name="connsiteX5" fmla="*/ 1485 w 519032"/>
                    <a:gd name="connsiteY5" fmla="*/ 200629 h 216094"/>
                    <a:gd name="connsiteX6" fmla="*/ 53333 w 519032"/>
                    <a:gd name="connsiteY6" fmla="*/ 0 h 2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32" h="216094">
                      <a:moveTo>
                        <a:pt x="53333" y="0"/>
                      </a:moveTo>
                      <a:cubicBezTo>
                        <a:pt x="190798" y="45"/>
                        <a:pt x="328263" y="135"/>
                        <a:pt x="465728" y="180"/>
                      </a:cubicBezTo>
                      <a:cubicBezTo>
                        <a:pt x="482950" y="67403"/>
                        <a:pt x="499812" y="134715"/>
                        <a:pt x="517756" y="201711"/>
                      </a:cubicBezTo>
                      <a:cubicBezTo>
                        <a:pt x="521183" y="214606"/>
                        <a:pt x="517846" y="216094"/>
                        <a:pt x="506079" y="216094"/>
                      </a:cubicBezTo>
                      <a:cubicBezTo>
                        <a:pt x="341879" y="215778"/>
                        <a:pt x="177678" y="215733"/>
                        <a:pt x="13478" y="216094"/>
                      </a:cubicBezTo>
                      <a:cubicBezTo>
                        <a:pt x="583" y="216139"/>
                        <a:pt x="-2167" y="213930"/>
                        <a:pt x="1485" y="200629"/>
                      </a:cubicBezTo>
                      <a:cubicBezTo>
                        <a:pt x="17580" y="141342"/>
                        <a:pt x="47517" y="6402"/>
                        <a:pt x="53333" y="0"/>
                      </a:cubicBezTo>
                      <a:close/>
                    </a:path>
                  </a:pathLst>
                </a:custGeom>
                <a:gradFill>
                  <a:gsLst>
                    <a:gs pos="0">
                      <a:schemeClr val="tx1">
                        <a:lumMod val="95000"/>
                        <a:lumOff val="5000"/>
                      </a:schemeClr>
                    </a:gs>
                    <a:gs pos="28000">
                      <a:schemeClr val="tx1">
                        <a:lumMod val="75000"/>
                        <a:lumOff val="25000"/>
                      </a:schemeClr>
                    </a:gs>
                    <a:gs pos="97345">
                      <a:schemeClr val="bg1">
                        <a:lumMod val="75000"/>
                      </a:schemeClr>
                    </a:gs>
                    <a:gs pos="70000">
                      <a:schemeClr val="bg1">
                        <a:lumMod val="95000"/>
                      </a:schemeClr>
                    </a:gs>
                  </a:gsLst>
                  <a:lin ang="10800000" scaled="1"/>
                </a:gradFill>
                <a:ln w="4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35BBC67-62D0-4D2A-B8A2-8117F571318A}"/>
                    </a:ext>
                  </a:extLst>
                </p:cNvPr>
                <p:cNvSpPr/>
                <p:nvPr/>
              </p:nvSpPr>
              <p:spPr>
                <a:xfrm>
                  <a:off x="5574536"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2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4" y="71595"/>
                        <a:pt x="6199" y="72091"/>
                        <a:pt x="113" y="66636"/>
                      </a:cubicBezTo>
                      <a:cubicBezTo>
                        <a:pt x="113" y="51127"/>
                        <a:pt x="158" y="35617"/>
                        <a:pt x="22"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7B12811B-ED7E-43D8-AE44-83BB0BFA72AF}"/>
                    </a:ext>
                  </a:extLst>
                </p:cNvPr>
                <p:cNvGrpSpPr/>
                <p:nvPr/>
              </p:nvGrpSpPr>
              <p:grpSpPr>
                <a:xfrm>
                  <a:off x="5575416" y="2099749"/>
                  <a:ext cx="1056756" cy="650063"/>
                  <a:chOff x="5575416" y="2099749"/>
                  <a:chExt cx="1056756" cy="650063"/>
                </a:xfrm>
              </p:grpSpPr>
              <p:sp>
                <p:nvSpPr>
                  <p:cNvPr id="31" name="Freeform: Shape 30">
                    <a:extLst>
                      <a:ext uri="{FF2B5EF4-FFF2-40B4-BE49-F238E27FC236}">
                        <a16:creationId xmlns:a16="http://schemas.microsoft.com/office/drawing/2014/main" id="{F560E430-F2E8-42AA-8AF9-A10D7B941D06}"/>
                      </a:ext>
                    </a:extLst>
                  </p:cNvPr>
                  <p:cNvSpPr/>
                  <p:nvPr/>
                </p:nvSpPr>
                <p:spPr>
                  <a:xfrm>
                    <a:off x="5575865" y="2099779"/>
                    <a:ext cx="218256" cy="43003"/>
                  </a:xfrm>
                  <a:custGeom>
                    <a:avLst/>
                    <a:gdLst>
                      <a:gd name="connsiteX0" fmla="*/ 322179 w 322179"/>
                      <a:gd name="connsiteY0" fmla="*/ 63480 h 63479"/>
                      <a:gd name="connsiteX1" fmla="*/ 225 w 322179"/>
                      <a:gd name="connsiteY1" fmla="*/ 63119 h 63479"/>
                      <a:gd name="connsiteX2" fmla="*/ 0 w 322179"/>
                      <a:gd name="connsiteY2" fmla="*/ 271 h 63479"/>
                      <a:gd name="connsiteX3" fmla="*/ 322179 w 322179"/>
                      <a:gd name="connsiteY3" fmla="*/ 0 h 63479"/>
                      <a:gd name="connsiteX4" fmla="*/ 322179 w 322179"/>
                      <a:gd name="connsiteY4" fmla="*/ 6348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79" h="63479">
                        <a:moveTo>
                          <a:pt x="322179" y="63480"/>
                        </a:moveTo>
                        <a:cubicBezTo>
                          <a:pt x="214876" y="63345"/>
                          <a:pt x="107528" y="63255"/>
                          <a:pt x="225" y="63119"/>
                        </a:cubicBezTo>
                        <a:cubicBezTo>
                          <a:pt x="135" y="42155"/>
                          <a:pt x="45" y="21235"/>
                          <a:pt x="0" y="271"/>
                        </a:cubicBezTo>
                        <a:cubicBezTo>
                          <a:pt x="107393" y="180"/>
                          <a:pt x="214786" y="90"/>
                          <a:pt x="322179" y="0"/>
                        </a:cubicBezTo>
                        <a:cubicBezTo>
                          <a:pt x="322179" y="21145"/>
                          <a:pt x="322179" y="42335"/>
                          <a:pt x="322179" y="6348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3B24B6-0435-425A-B6E2-97552F26AE8A}"/>
                      </a:ext>
                    </a:extLst>
                  </p:cNvPr>
                  <p:cNvSpPr/>
                  <p:nvPr/>
                </p:nvSpPr>
                <p:spPr>
                  <a:xfrm>
                    <a:off x="5575416" y="2213488"/>
                    <a:ext cx="218703" cy="43308"/>
                  </a:xfrm>
                  <a:custGeom>
                    <a:avLst/>
                    <a:gdLst>
                      <a:gd name="connsiteX0" fmla="*/ 752 w 322840"/>
                      <a:gd name="connsiteY0" fmla="*/ 406 h 63930"/>
                      <a:gd name="connsiteX1" fmla="*/ 322841 w 322840"/>
                      <a:gd name="connsiteY1" fmla="*/ 0 h 63930"/>
                      <a:gd name="connsiteX2" fmla="*/ 322841 w 322840"/>
                      <a:gd name="connsiteY2" fmla="*/ 63435 h 63930"/>
                      <a:gd name="connsiteX3" fmla="*/ 3727 w 322840"/>
                      <a:gd name="connsiteY3" fmla="*/ 63931 h 63930"/>
                      <a:gd name="connsiteX4" fmla="*/ 752 w 322840"/>
                      <a:gd name="connsiteY4" fmla="*/ 406 h 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40" h="63930">
                        <a:moveTo>
                          <a:pt x="752" y="406"/>
                        </a:moveTo>
                        <a:cubicBezTo>
                          <a:pt x="108100" y="271"/>
                          <a:pt x="215493" y="135"/>
                          <a:pt x="322841" y="0"/>
                        </a:cubicBezTo>
                        <a:cubicBezTo>
                          <a:pt x="322841" y="21145"/>
                          <a:pt x="322841" y="42290"/>
                          <a:pt x="322841" y="63435"/>
                        </a:cubicBezTo>
                        <a:cubicBezTo>
                          <a:pt x="216485" y="63615"/>
                          <a:pt x="110084" y="63796"/>
                          <a:pt x="3727" y="63931"/>
                        </a:cubicBezTo>
                        <a:cubicBezTo>
                          <a:pt x="-3306" y="43056"/>
                          <a:pt x="2014" y="21596"/>
                          <a:pt x="752" y="406"/>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7624D2-D8D9-4113-ABD3-92DD719A09ED}"/>
                      </a:ext>
                    </a:extLst>
                  </p:cNvPr>
                  <p:cNvSpPr/>
                  <p:nvPr/>
                </p:nvSpPr>
                <p:spPr>
                  <a:xfrm>
                    <a:off x="5575834" y="2706299"/>
                    <a:ext cx="218286" cy="43513"/>
                  </a:xfrm>
                  <a:custGeom>
                    <a:avLst/>
                    <a:gdLst>
                      <a:gd name="connsiteX0" fmla="*/ 322224 w 322224"/>
                      <a:gd name="connsiteY0" fmla="*/ 63781 h 64232"/>
                      <a:gd name="connsiteX1" fmla="*/ 3111 w 322224"/>
                      <a:gd name="connsiteY1" fmla="*/ 64232 h 64232"/>
                      <a:gd name="connsiteX2" fmla="*/ 0 w 322224"/>
                      <a:gd name="connsiteY2" fmla="*/ 707 h 64232"/>
                      <a:gd name="connsiteX3" fmla="*/ 219475 w 322224"/>
                      <a:gd name="connsiteY3" fmla="*/ 31 h 64232"/>
                      <a:gd name="connsiteX4" fmla="*/ 322134 w 322224"/>
                      <a:gd name="connsiteY4" fmla="*/ 76 h 64232"/>
                      <a:gd name="connsiteX5" fmla="*/ 322224 w 322224"/>
                      <a:gd name="connsiteY5" fmla="*/ 63781 h 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4" h="64232">
                        <a:moveTo>
                          <a:pt x="322224" y="63781"/>
                        </a:moveTo>
                        <a:cubicBezTo>
                          <a:pt x="215868" y="63917"/>
                          <a:pt x="109512" y="64097"/>
                          <a:pt x="3111" y="64232"/>
                        </a:cubicBezTo>
                        <a:cubicBezTo>
                          <a:pt x="-631" y="40022"/>
                          <a:pt x="1488" y="21897"/>
                          <a:pt x="0" y="707"/>
                        </a:cubicBezTo>
                        <a:cubicBezTo>
                          <a:pt x="73173" y="482"/>
                          <a:pt x="146302" y="211"/>
                          <a:pt x="219475" y="31"/>
                        </a:cubicBezTo>
                        <a:cubicBezTo>
                          <a:pt x="253695" y="-59"/>
                          <a:pt x="287915" y="76"/>
                          <a:pt x="322134" y="76"/>
                        </a:cubicBezTo>
                        <a:cubicBezTo>
                          <a:pt x="322179" y="21356"/>
                          <a:pt x="322224" y="42591"/>
                          <a:pt x="322224" y="63781"/>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A60B7FD-7AFA-407F-8730-17E0A24DDA01}"/>
                      </a:ext>
                    </a:extLst>
                  </p:cNvPr>
                  <p:cNvSpPr/>
                  <p:nvPr/>
                </p:nvSpPr>
                <p:spPr>
                  <a:xfrm>
                    <a:off x="6413672" y="2099749"/>
                    <a:ext cx="218438" cy="43004"/>
                  </a:xfrm>
                  <a:custGeom>
                    <a:avLst/>
                    <a:gdLst>
                      <a:gd name="connsiteX0" fmla="*/ 322270 w 322449"/>
                      <a:gd name="connsiteY0" fmla="*/ 63210 h 63480"/>
                      <a:gd name="connsiteX1" fmla="*/ 0 w 322449"/>
                      <a:gd name="connsiteY1" fmla="*/ 63480 h 63480"/>
                      <a:gd name="connsiteX2" fmla="*/ 135 w 322449"/>
                      <a:gd name="connsiteY2" fmla="*/ 0 h 63480"/>
                      <a:gd name="connsiteX3" fmla="*/ 322450 w 322449"/>
                      <a:gd name="connsiteY3" fmla="*/ 451 h 63480"/>
                      <a:gd name="connsiteX4" fmla="*/ 322270 w 322449"/>
                      <a:gd name="connsiteY4" fmla="*/ 63210 h 6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49" h="63480">
                        <a:moveTo>
                          <a:pt x="322270" y="63210"/>
                        </a:moveTo>
                        <a:cubicBezTo>
                          <a:pt x="214831" y="63300"/>
                          <a:pt x="107438" y="63390"/>
                          <a:pt x="0" y="63480"/>
                        </a:cubicBezTo>
                        <a:cubicBezTo>
                          <a:pt x="45" y="42335"/>
                          <a:pt x="90" y="21145"/>
                          <a:pt x="135" y="0"/>
                        </a:cubicBezTo>
                        <a:cubicBezTo>
                          <a:pt x="107574" y="135"/>
                          <a:pt x="215012" y="271"/>
                          <a:pt x="322450" y="451"/>
                        </a:cubicBezTo>
                        <a:cubicBezTo>
                          <a:pt x="322405" y="21371"/>
                          <a:pt x="322315" y="42290"/>
                          <a:pt x="322270" y="6321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B2982C-A697-4C55-A24A-70BC1D927E4A}"/>
                      </a:ext>
                    </a:extLst>
                  </p:cNvPr>
                  <p:cNvSpPr/>
                  <p:nvPr/>
                </p:nvSpPr>
                <p:spPr>
                  <a:xfrm>
                    <a:off x="6413703" y="2213488"/>
                    <a:ext cx="218377" cy="43003"/>
                  </a:xfrm>
                  <a:custGeom>
                    <a:avLst/>
                    <a:gdLst>
                      <a:gd name="connsiteX0" fmla="*/ 45 w 322359"/>
                      <a:gd name="connsiteY0" fmla="*/ 0 h 63479"/>
                      <a:gd name="connsiteX1" fmla="*/ 322360 w 322359"/>
                      <a:gd name="connsiteY1" fmla="*/ 406 h 63479"/>
                      <a:gd name="connsiteX2" fmla="*/ 322270 w 322359"/>
                      <a:gd name="connsiteY2" fmla="*/ 63164 h 63479"/>
                      <a:gd name="connsiteX3" fmla="*/ 0 w 322359"/>
                      <a:gd name="connsiteY3" fmla="*/ 63480 h 63479"/>
                      <a:gd name="connsiteX4" fmla="*/ 45 w 322359"/>
                      <a:gd name="connsiteY4" fmla="*/ 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9" h="63479">
                        <a:moveTo>
                          <a:pt x="45" y="0"/>
                        </a:moveTo>
                        <a:cubicBezTo>
                          <a:pt x="107483" y="135"/>
                          <a:pt x="214922" y="271"/>
                          <a:pt x="322360" y="406"/>
                        </a:cubicBezTo>
                        <a:cubicBezTo>
                          <a:pt x="322315" y="21325"/>
                          <a:pt x="322270" y="42245"/>
                          <a:pt x="322270" y="63164"/>
                        </a:cubicBezTo>
                        <a:cubicBezTo>
                          <a:pt x="214831" y="63255"/>
                          <a:pt x="107438" y="63390"/>
                          <a:pt x="0" y="63480"/>
                        </a:cubicBezTo>
                        <a:cubicBezTo>
                          <a:pt x="0" y="42290"/>
                          <a:pt x="45" y="21145"/>
                          <a:pt x="45" y="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96210A0-EC69-4BEF-B57D-2EC4654BDF0A}"/>
                      </a:ext>
                    </a:extLst>
                  </p:cNvPr>
                  <p:cNvSpPr/>
                  <p:nvPr/>
                </p:nvSpPr>
                <p:spPr>
                  <a:xfrm>
                    <a:off x="6413672" y="2706412"/>
                    <a:ext cx="218500" cy="43065"/>
                  </a:xfrm>
                  <a:custGeom>
                    <a:avLst/>
                    <a:gdLst>
                      <a:gd name="connsiteX0" fmla="*/ 322224 w 322540"/>
                      <a:gd name="connsiteY0" fmla="*/ 63345 h 63570"/>
                      <a:gd name="connsiteX1" fmla="*/ 0 w 322540"/>
                      <a:gd name="connsiteY1" fmla="*/ 63570 h 63570"/>
                      <a:gd name="connsiteX2" fmla="*/ 135 w 322540"/>
                      <a:gd name="connsiteY2" fmla="*/ 0 h 63570"/>
                      <a:gd name="connsiteX3" fmla="*/ 322540 w 322540"/>
                      <a:gd name="connsiteY3" fmla="*/ 496 h 63570"/>
                      <a:gd name="connsiteX4" fmla="*/ 322224 w 322540"/>
                      <a:gd name="connsiteY4" fmla="*/ 63345 h 63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40" h="63570">
                        <a:moveTo>
                          <a:pt x="322224" y="63345"/>
                        </a:moveTo>
                        <a:cubicBezTo>
                          <a:pt x="214831" y="63435"/>
                          <a:pt x="107393" y="63525"/>
                          <a:pt x="0" y="63570"/>
                        </a:cubicBezTo>
                        <a:cubicBezTo>
                          <a:pt x="45" y="42380"/>
                          <a:pt x="90" y="21190"/>
                          <a:pt x="135" y="0"/>
                        </a:cubicBezTo>
                        <a:cubicBezTo>
                          <a:pt x="107619" y="180"/>
                          <a:pt x="215057" y="316"/>
                          <a:pt x="322540" y="496"/>
                        </a:cubicBezTo>
                        <a:cubicBezTo>
                          <a:pt x="322405" y="21461"/>
                          <a:pt x="322315" y="42380"/>
                          <a:pt x="322224" y="63345"/>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9FB08C35-A4EF-449D-92B4-C1EA48B3263B}"/>
                    </a:ext>
                  </a:extLst>
                </p:cNvPr>
                <p:cNvSpPr/>
                <p:nvPr/>
              </p:nvSpPr>
              <p:spPr>
                <a:xfrm>
                  <a:off x="6508323" y="3196189"/>
                  <a:ext cx="125071" cy="120489"/>
                </a:xfrm>
                <a:custGeom>
                  <a:avLst/>
                  <a:gdLst>
                    <a:gd name="connsiteX0" fmla="*/ 32552 w 184624"/>
                    <a:gd name="connsiteY0" fmla="*/ 175292 h 177861"/>
                    <a:gd name="connsiteX1" fmla="*/ 42876 w 184624"/>
                    <a:gd name="connsiteY1" fmla="*/ 123489 h 177861"/>
                    <a:gd name="connsiteX2" fmla="*/ 37150 w 184624"/>
                    <a:gd name="connsiteY2" fmla="*/ 103831 h 177861"/>
                    <a:gd name="connsiteX3" fmla="*/ 0 w 184624"/>
                    <a:gd name="connsiteY3" fmla="*/ 70063 h 177861"/>
                    <a:gd name="connsiteX4" fmla="*/ 2705 w 184624"/>
                    <a:gd name="connsiteY4" fmla="*/ 65058 h 177861"/>
                    <a:gd name="connsiteX5" fmla="*/ 51848 w 184624"/>
                    <a:gd name="connsiteY5" fmla="*/ 59377 h 177861"/>
                    <a:gd name="connsiteX6" fmla="*/ 68845 w 184624"/>
                    <a:gd name="connsiteY6" fmla="*/ 48241 h 177861"/>
                    <a:gd name="connsiteX7" fmla="*/ 93687 w 184624"/>
                    <a:gd name="connsiteY7" fmla="*/ 0 h 177861"/>
                    <a:gd name="connsiteX8" fmla="*/ 116410 w 184624"/>
                    <a:gd name="connsiteY8" fmla="*/ 48737 h 177861"/>
                    <a:gd name="connsiteX9" fmla="*/ 131063 w 184624"/>
                    <a:gd name="connsiteY9" fmla="*/ 60369 h 177861"/>
                    <a:gd name="connsiteX10" fmla="*/ 184624 w 184624"/>
                    <a:gd name="connsiteY10" fmla="*/ 69612 h 177861"/>
                    <a:gd name="connsiteX11" fmla="*/ 147789 w 184624"/>
                    <a:gd name="connsiteY11" fmla="*/ 104102 h 177861"/>
                    <a:gd name="connsiteX12" fmla="*/ 139719 w 184624"/>
                    <a:gd name="connsiteY12" fmla="*/ 128944 h 177861"/>
                    <a:gd name="connsiteX13" fmla="*/ 147203 w 184624"/>
                    <a:gd name="connsiteY13" fmla="*/ 177861 h 177861"/>
                    <a:gd name="connsiteX14" fmla="*/ 100585 w 184624"/>
                    <a:gd name="connsiteY14" fmla="*/ 151757 h 177861"/>
                    <a:gd name="connsiteX15" fmla="*/ 80207 w 184624"/>
                    <a:gd name="connsiteY15" fmla="*/ 151396 h 177861"/>
                    <a:gd name="connsiteX16" fmla="*/ 32552 w 184624"/>
                    <a:gd name="connsiteY16" fmla="*/ 175292 h 1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624" h="177861">
                      <a:moveTo>
                        <a:pt x="32552" y="175292"/>
                      </a:moveTo>
                      <a:cubicBezTo>
                        <a:pt x="36339" y="156175"/>
                        <a:pt x="39359" y="139764"/>
                        <a:pt x="42876" y="123489"/>
                      </a:cubicBezTo>
                      <a:cubicBezTo>
                        <a:pt x="44544" y="115689"/>
                        <a:pt x="43733" y="109467"/>
                        <a:pt x="37150" y="103831"/>
                      </a:cubicBezTo>
                      <a:cubicBezTo>
                        <a:pt x="24436" y="92966"/>
                        <a:pt x="12353" y="81379"/>
                        <a:pt x="0" y="70063"/>
                      </a:cubicBezTo>
                      <a:cubicBezTo>
                        <a:pt x="902" y="68395"/>
                        <a:pt x="1803" y="66726"/>
                        <a:pt x="2705" y="65058"/>
                      </a:cubicBezTo>
                      <a:cubicBezTo>
                        <a:pt x="19071" y="63074"/>
                        <a:pt x="35392" y="60595"/>
                        <a:pt x="51848" y="59377"/>
                      </a:cubicBezTo>
                      <a:cubicBezTo>
                        <a:pt x="60189" y="58746"/>
                        <a:pt x="65193" y="55861"/>
                        <a:pt x="68845" y="48241"/>
                      </a:cubicBezTo>
                      <a:cubicBezTo>
                        <a:pt x="76239" y="32777"/>
                        <a:pt x="84535" y="17674"/>
                        <a:pt x="93687" y="0"/>
                      </a:cubicBezTo>
                      <a:cubicBezTo>
                        <a:pt x="101983" y="17674"/>
                        <a:pt x="109512" y="33093"/>
                        <a:pt x="116410" y="48737"/>
                      </a:cubicBezTo>
                      <a:cubicBezTo>
                        <a:pt x="119386" y="55500"/>
                        <a:pt x="122812" y="59422"/>
                        <a:pt x="131063" y="60369"/>
                      </a:cubicBezTo>
                      <a:cubicBezTo>
                        <a:pt x="148150" y="62398"/>
                        <a:pt x="165012" y="66140"/>
                        <a:pt x="184624" y="69612"/>
                      </a:cubicBezTo>
                      <a:cubicBezTo>
                        <a:pt x="171369" y="82145"/>
                        <a:pt x="160143" y="93868"/>
                        <a:pt x="147789" y="104102"/>
                      </a:cubicBezTo>
                      <a:cubicBezTo>
                        <a:pt x="139223" y="111180"/>
                        <a:pt x="137645" y="118619"/>
                        <a:pt x="139719" y="128944"/>
                      </a:cubicBezTo>
                      <a:cubicBezTo>
                        <a:pt x="142830" y="144273"/>
                        <a:pt x="144543" y="159872"/>
                        <a:pt x="147203" y="177861"/>
                      </a:cubicBezTo>
                      <a:cubicBezTo>
                        <a:pt x="130296" y="168484"/>
                        <a:pt x="115193" y="160549"/>
                        <a:pt x="100585" y="151757"/>
                      </a:cubicBezTo>
                      <a:cubicBezTo>
                        <a:pt x="93417" y="147474"/>
                        <a:pt x="87465" y="147474"/>
                        <a:pt x="80207" y="151396"/>
                      </a:cubicBezTo>
                      <a:cubicBezTo>
                        <a:pt x="65419" y="159377"/>
                        <a:pt x="50270" y="166455"/>
                        <a:pt x="32552" y="175292"/>
                      </a:cubicBezTo>
                      <a:close/>
                    </a:path>
                  </a:pathLst>
                </a:custGeom>
                <a:solidFill>
                  <a:schemeClr val="accent1"/>
                </a:solidFill>
                <a:ln w="44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5B9C8A-CD6B-4F08-B1F0-FED2912F5E91}"/>
                    </a:ext>
                  </a:extLst>
                </p:cNvPr>
                <p:cNvSpPr/>
                <p:nvPr/>
              </p:nvSpPr>
              <p:spPr>
                <a:xfrm>
                  <a:off x="6011967" y="2112695"/>
                  <a:ext cx="184610" cy="75196"/>
                </a:xfrm>
                <a:custGeom>
                  <a:avLst/>
                  <a:gdLst>
                    <a:gd name="connsiteX0" fmla="*/ 272514 w 272513"/>
                    <a:gd name="connsiteY0" fmla="*/ 46264 h 111001"/>
                    <a:gd name="connsiteX1" fmla="*/ 270034 w 272513"/>
                    <a:gd name="connsiteY1" fmla="*/ 52982 h 111001"/>
                    <a:gd name="connsiteX2" fmla="*/ 249385 w 272513"/>
                    <a:gd name="connsiteY2" fmla="*/ 102395 h 111001"/>
                    <a:gd name="connsiteX3" fmla="*/ 233605 w 272513"/>
                    <a:gd name="connsiteY3" fmla="*/ 109068 h 111001"/>
                    <a:gd name="connsiteX4" fmla="*/ 144111 w 272513"/>
                    <a:gd name="connsiteY4" fmla="*/ 85623 h 111001"/>
                    <a:gd name="connsiteX5" fmla="*/ 41948 w 272513"/>
                    <a:gd name="connsiteY5" fmla="*/ 108617 h 111001"/>
                    <a:gd name="connsiteX6" fmla="*/ 22922 w 272513"/>
                    <a:gd name="connsiteY6" fmla="*/ 100501 h 111001"/>
                    <a:gd name="connsiteX7" fmla="*/ 2768 w 272513"/>
                    <a:gd name="connsiteY7" fmla="*/ 56002 h 111001"/>
                    <a:gd name="connsiteX8" fmla="*/ 7638 w 272513"/>
                    <a:gd name="connsiteY8" fmla="*/ 37698 h 111001"/>
                    <a:gd name="connsiteX9" fmla="*/ 263001 w 272513"/>
                    <a:gd name="connsiteY9" fmla="*/ 38013 h 111001"/>
                    <a:gd name="connsiteX10" fmla="*/ 272514 w 272513"/>
                    <a:gd name="connsiteY10" fmla="*/ 46264 h 11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13" h="111001">
                      <a:moveTo>
                        <a:pt x="272514" y="46264"/>
                      </a:moveTo>
                      <a:cubicBezTo>
                        <a:pt x="271477" y="49059"/>
                        <a:pt x="270846" y="51043"/>
                        <a:pt x="270034" y="52982"/>
                      </a:cubicBezTo>
                      <a:cubicBezTo>
                        <a:pt x="263091" y="69438"/>
                        <a:pt x="255517" y="85668"/>
                        <a:pt x="249385" y="102395"/>
                      </a:cubicBezTo>
                      <a:cubicBezTo>
                        <a:pt x="246049" y="111457"/>
                        <a:pt x="242622" y="112629"/>
                        <a:pt x="233605" y="109068"/>
                      </a:cubicBezTo>
                      <a:cubicBezTo>
                        <a:pt x="204796" y="97571"/>
                        <a:pt x="175580" y="87201"/>
                        <a:pt x="144111" y="85623"/>
                      </a:cubicBezTo>
                      <a:cubicBezTo>
                        <a:pt x="107907" y="83820"/>
                        <a:pt x="74499" y="94956"/>
                        <a:pt x="41948" y="108617"/>
                      </a:cubicBezTo>
                      <a:cubicBezTo>
                        <a:pt x="30812" y="113306"/>
                        <a:pt x="26934" y="111322"/>
                        <a:pt x="22922" y="100501"/>
                      </a:cubicBezTo>
                      <a:cubicBezTo>
                        <a:pt x="17331" y="85263"/>
                        <a:pt x="10117" y="70520"/>
                        <a:pt x="2768" y="56002"/>
                      </a:cubicBezTo>
                      <a:cubicBezTo>
                        <a:pt x="-1379" y="47752"/>
                        <a:pt x="-1695" y="43243"/>
                        <a:pt x="7638" y="37698"/>
                      </a:cubicBezTo>
                      <a:cubicBezTo>
                        <a:pt x="92984" y="-12888"/>
                        <a:pt x="177970" y="-12347"/>
                        <a:pt x="263001" y="38013"/>
                      </a:cubicBezTo>
                      <a:cubicBezTo>
                        <a:pt x="266698" y="40222"/>
                        <a:pt x="272243" y="41079"/>
                        <a:pt x="272514" y="46264"/>
                      </a:cubicBezTo>
                      <a:close/>
                    </a:path>
                  </a:pathLst>
                </a:custGeom>
                <a:solidFill>
                  <a:srgbClr val="273248"/>
                </a:solidFill>
                <a:ln w="449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2617D9E-DD85-486E-B9BE-9ACC95C10E28}"/>
                    </a:ext>
                  </a:extLst>
                </p:cNvPr>
                <p:cNvSpPr/>
                <p:nvPr/>
              </p:nvSpPr>
              <p:spPr>
                <a:xfrm>
                  <a:off x="5574521" y="3196250"/>
                  <a:ext cx="125498" cy="120337"/>
                </a:xfrm>
                <a:custGeom>
                  <a:avLst/>
                  <a:gdLst>
                    <a:gd name="connsiteX0" fmla="*/ 0 w 185255"/>
                    <a:gd name="connsiteY0" fmla="*/ 69521 h 177636"/>
                    <a:gd name="connsiteX1" fmla="*/ 54193 w 185255"/>
                    <a:gd name="connsiteY1" fmla="*/ 60189 h 177636"/>
                    <a:gd name="connsiteX2" fmla="*/ 67898 w 185255"/>
                    <a:gd name="connsiteY2" fmla="*/ 49639 h 177636"/>
                    <a:gd name="connsiteX3" fmla="*/ 90892 w 185255"/>
                    <a:gd name="connsiteY3" fmla="*/ 0 h 177636"/>
                    <a:gd name="connsiteX4" fmla="*/ 114787 w 185255"/>
                    <a:gd name="connsiteY4" fmla="*/ 45717 h 177636"/>
                    <a:gd name="connsiteX5" fmla="*/ 134985 w 185255"/>
                    <a:gd name="connsiteY5" fmla="*/ 59467 h 177636"/>
                    <a:gd name="connsiteX6" fmla="*/ 185255 w 185255"/>
                    <a:gd name="connsiteY6" fmla="*/ 65238 h 177636"/>
                    <a:gd name="connsiteX7" fmla="*/ 149458 w 185255"/>
                    <a:gd name="connsiteY7" fmla="*/ 101757 h 177636"/>
                    <a:gd name="connsiteX8" fmla="*/ 142379 w 185255"/>
                    <a:gd name="connsiteY8" fmla="*/ 125337 h 177636"/>
                    <a:gd name="connsiteX9" fmla="*/ 152208 w 185255"/>
                    <a:gd name="connsiteY9" fmla="*/ 175156 h 177636"/>
                    <a:gd name="connsiteX10" fmla="*/ 118394 w 185255"/>
                    <a:gd name="connsiteY10" fmla="*/ 157979 h 177636"/>
                    <a:gd name="connsiteX11" fmla="*/ 70017 w 185255"/>
                    <a:gd name="connsiteY11" fmla="*/ 159557 h 177636"/>
                    <a:gd name="connsiteX12" fmla="*/ 37781 w 185255"/>
                    <a:gd name="connsiteY12" fmla="*/ 177636 h 177636"/>
                    <a:gd name="connsiteX13" fmla="*/ 44860 w 185255"/>
                    <a:gd name="connsiteY13" fmla="*/ 129891 h 177636"/>
                    <a:gd name="connsiteX14" fmla="*/ 35482 w 185255"/>
                    <a:gd name="connsiteY14" fmla="*/ 102524 h 177636"/>
                    <a:gd name="connsiteX15" fmla="*/ 0 w 185255"/>
                    <a:gd name="connsiteY15" fmla="*/ 69521 h 17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55" h="177636">
                      <a:moveTo>
                        <a:pt x="0" y="69521"/>
                      </a:moveTo>
                      <a:cubicBezTo>
                        <a:pt x="20063" y="65960"/>
                        <a:pt x="37060" y="62308"/>
                        <a:pt x="54193" y="60189"/>
                      </a:cubicBezTo>
                      <a:cubicBezTo>
                        <a:pt x="61722" y="59242"/>
                        <a:pt x="65103" y="55906"/>
                        <a:pt x="67898" y="49639"/>
                      </a:cubicBezTo>
                      <a:cubicBezTo>
                        <a:pt x="74887" y="33904"/>
                        <a:pt x="82326" y="18350"/>
                        <a:pt x="90892" y="0"/>
                      </a:cubicBezTo>
                      <a:cubicBezTo>
                        <a:pt x="99729" y="16682"/>
                        <a:pt x="108069" y="30838"/>
                        <a:pt x="114787" y="45717"/>
                      </a:cubicBezTo>
                      <a:cubicBezTo>
                        <a:pt x="119025" y="55139"/>
                        <a:pt x="124616" y="58972"/>
                        <a:pt x="134985" y="59467"/>
                      </a:cubicBezTo>
                      <a:cubicBezTo>
                        <a:pt x="150630" y="60234"/>
                        <a:pt x="166184" y="62939"/>
                        <a:pt x="185255" y="65238"/>
                      </a:cubicBezTo>
                      <a:cubicBezTo>
                        <a:pt x="171955" y="78944"/>
                        <a:pt x="161270" y="90937"/>
                        <a:pt x="149458" y="101757"/>
                      </a:cubicBezTo>
                      <a:cubicBezTo>
                        <a:pt x="141928" y="108655"/>
                        <a:pt x="139900" y="115508"/>
                        <a:pt x="142379" y="125337"/>
                      </a:cubicBezTo>
                      <a:cubicBezTo>
                        <a:pt x="146166" y="140531"/>
                        <a:pt x="148556" y="156085"/>
                        <a:pt x="152208" y="175156"/>
                      </a:cubicBezTo>
                      <a:cubicBezTo>
                        <a:pt x="139043" y="168574"/>
                        <a:pt x="127862" y="164561"/>
                        <a:pt x="118394" y="157979"/>
                      </a:cubicBezTo>
                      <a:cubicBezTo>
                        <a:pt x="101352" y="146121"/>
                        <a:pt x="86248" y="147474"/>
                        <a:pt x="70017" y="159557"/>
                      </a:cubicBezTo>
                      <a:cubicBezTo>
                        <a:pt x="60910" y="166320"/>
                        <a:pt x="50135" y="170828"/>
                        <a:pt x="37781" y="177636"/>
                      </a:cubicBezTo>
                      <a:cubicBezTo>
                        <a:pt x="40261" y="160323"/>
                        <a:pt x="41569" y="144859"/>
                        <a:pt x="44860" y="129891"/>
                      </a:cubicBezTo>
                      <a:cubicBezTo>
                        <a:pt x="47475" y="118123"/>
                        <a:pt x="44860" y="110143"/>
                        <a:pt x="35482" y="102524"/>
                      </a:cubicBezTo>
                      <a:cubicBezTo>
                        <a:pt x="23805" y="93056"/>
                        <a:pt x="13255" y="82010"/>
                        <a:pt x="0" y="69521"/>
                      </a:cubicBezTo>
                      <a:close/>
                    </a:path>
                  </a:pathLst>
                </a:custGeom>
                <a:solidFill>
                  <a:schemeClr val="accent1"/>
                </a:solidFill>
                <a:ln w="4493"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E9EA074-EA08-4A0F-B806-97453DA6F9B5}"/>
                    </a:ext>
                  </a:extLst>
                </p:cNvPr>
                <p:cNvSpPr/>
                <p:nvPr/>
              </p:nvSpPr>
              <p:spPr>
                <a:xfrm>
                  <a:off x="5926763" y="1735188"/>
                  <a:ext cx="354304" cy="1739330"/>
                </a:xfrm>
                <a:custGeom>
                  <a:avLst/>
                  <a:gdLst>
                    <a:gd name="connsiteX0" fmla="*/ 522272 w 523007"/>
                    <a:gd name="connsiteY0" fmla="*/ 2567437 h 2567521"/>
                    <a:gd name="connsiteX1" fmla="*/ 906 w 523007"/>
                    <a:gd name="connsiteY1" fmla="*/ 2567437 h 2567521"/>
                    <a:gd name="connsiteX2" fmla="*/ 4 w 523007"/>
                    <a:gd name="connsiteY2" fmla="*/ 637607 h 2567521"/>
                    <a:gd name="connsiteX3" fmla="*/ 29490 w 523007"/>
                    <a:gd name="connsiteY3" fmla="*/ 498113 h 2567521"/>
                    <a:gd name="connsiteX4" fmla="*/ 212040 w 523007"/>
                    <a:gd name="connsiteY4" fmla="*/ 79993 h 2567521"/>
                    <a:gd name="connsiteX5" fmla="*/ 248108 w 523007"/>
                    <a:gd name="connsiteY5" fmla="*/ 13357 h 2567521"/>
                    <a:gd name="connsiteX6" fmla="*/ 275159 w 523007"/>
                    <a:gd name="connsiteY6" fmla="*/ 13627 h 2567521"/>
                    <a:gd name="connsiteX7" fmla="*/ 330163 w 523007"/>
                    <a:gd name="connsiteY7" fmla="*/ 125484 h 2567521"/>
                    <a:gd name="connsiteX8" fmla="*/ 498061 w 523007"/>
                    <a:gd name="connsiteY8" fmla="*/ 508708 h 2567521"/>
                    <a:gd name="connsiteX9" fmla="*/ 522993 w 523007"/>
                    <a:gd name="connsiteY9" fmla="*/ 628229 h 2567521"/>
                    <a:gd name="connsiteX10" fmla="*/ 522272 w 523007"/>
                    <a:gd name="connsiteY10" fmla="*/ 2567437 h 25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7" h="2567521">
                      <a:moveTo>
                        <a:pt x="522272" y="2567437"/>
                      </a:moveTo>
                      <a:cubicBezTo>
                        <a:pt x="504057" y="2567572"/>
                        <a:pt x="18985" y="2567527"/>
                        <a:pt x="906" y="2567437"/>
                      </a:cubicBezTo>
                      <a:cubicBezTo>
                        <a:pt x="1852" y="2520638"/>
                        <a:pt x="410" y="722503"/>
                        <a:pt x="4" y="637607"/>
                      </a:cubicBezTo>
                      <a:cubicBezTo>
                        <a:pt x="-222" y="588870"/>
                        <a:pt x="9337" y="542387"/>
                        <a:pt x="29490" y="498113"/>
                      </a:cubicBezTo>
                      <a:cubicBezTo>
                        <a:pt x="92474" y="359656"/>
                        <a:pt x="151040" y="219306"/>
                        <a:pt x="212040" y="79993"/>
                      </a:cubicBezTo>
                      <a:cubicBezTo>
                        <a:pt x="222184" y="56819"/>
                        <a:pt x="234718" y="34817"/>
                        <a:pt x="248108" y="13357"/>
                      </a:cubicBezTo>
                      <a:cubicBezTo>
                        <a:pt x="259199" y="-4407"/>
                        <a:pt x="263933" y="-4587"/>
                        <a:pt x="275159" y="13627"/>
                      </a:cubicBezTo>
                      <a:cubicBezTo>
                        <a:pt x="297026" y="49154"/>
                        <a:pt x="314023" y="87161"/>
                        <a:pt x="330163" y="125484"/>
                      </a:cubicBezTo>
                      <a:cubicBezTo>
                        <a:pt x="384356" y="254022"/>
                        <a:pt x="441298" y="381297"/>
                        <a:pt x="498061" y="508708"/>
                      </a:cubicBezTo>
                      <a:cubicBezTo>
                        <a:pt x="515103" y="546941"/>
                        <a:pt x="523399" y="586255"/>
                        <a:pt x="522993" y="628229"/>
                      </a:cubicBezTo>
                      <a:cubicBezTo>
                        <a:pt x="522181" y="716236"/>
                        <a:pt x="522362" y="2563740"/>
                        <a:pt x="522272" y="2567437"/>
                      </a:cubicBezTo>
                      <a:close/>
                    </a:path>
                  </a:pathLst>
                </a:custGeom>
                <a:gradFill flip="none" rotWithShape="1">
                  <a:gsLst>
                    <a:gs pos="0">
                      <a:schemeClr val="accent3">
                        <a:lumMod val="50000"/>
                      </a:schemeClr>
                    </a:gs>
                    <a:gs pos="35000">
                      <a:schemeClr val="accent3">
                        <a:lumMod val="75000"/>
                      </a:schemeClr>
                    </a:gs>
                    <a:gs pos="7348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BFAEB7FF-DC9A-4FA1-9C0E-DBED7D266019}"/>
                    </a:ext>
                  </a:extLst>
                </p:cNvPr>
                <p:cNvSpPr/>
                <p:nvPr/>
              </p:nvSpPr>
              <p:spPr>
                <a:xfrm>
                  <a:off x="5915520" y="913710"/>
                  <a:ext cx="376997" cy="279137"/>
                </a:xfrm>
                <a:custGeom>
                  <a:avLst/>
                  <a:gdLst>
                    <a:gd name="connsiteX0" fmla="*/ 197107 w 405271"/>
                    <a:gd name="connsiteY0" fmla="*/ 0 h 300072"/>
                    <a:gd name="connsiteX1" fmla="*/ 205689 w 405271"/>
                    <a:gd name="connsiteY1" fmla="*/ 0 h 300072"/>
                    <a:gd name="connsiteX2" fmla="*/ 218334 w 405271"/>
                    <a:gd name="connsiteY2" fmla="*/ 11301 h 300072"/>
                    <a:gd name="connsiteX3" fmla="*/ 395984 w 405271"/>
                    <a:gd name="connsiteY3" fmla="*/ 264008 h 300072"/>
                    <a:gd name="connsiteX4" fmla="*/ 405271 w 405271"/>
                    <a:gd name="connsiteY4" fmla="*/ 281638 h 300072"/>
                    <a:gd name="connsiteX5" fmla="*/ 222407 w 405271"/>
                    <a:gd name="connsiteY5" fmla="*/ 300072 h 300072"/>
                    <a:gd name="connsiteX6" fmla="*/ 0 w 405271"/>
                    <a:gd name="connsiteY6" fmla="*/ 277652 h 300072"/>
                    <a:gd name="connsiteX7" fmla="*/ 22470 w 405271"/>
                    <a:gd name="connsiteY7" fmla="*/ 237937 h 300072"/>
                    <a:gd name="connsiteX8" fmla="*/ 172032 w 405271"/>
                    <a:gd name="connsiteY8" fmla="*/ 28893 h 300072"/>
                    <a:gd name="connsiteX9" fmla="*/ 197107 w 405271"/>
                    <a:gd name="connsiteY9" fmla="*/ 0 h 3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271" h="300072">
                      <a:moveTo>
                        <a:pt x="197107" y="0"/>
                      </a:moveTo>
                      <a:cubicBezTo>
                        <a:pt x="199978" y="0"/>
                        <a:pt x="202818" y="0"/>
                        <a:pt x="205689" y="0"/>
                      </a:cubicBezTo>
                      <a:cubicBezTo>
                        <a:pt x="210332" y="3268"/>
                        <a:pt x="214608" y="6842"/>
                        <a:pt x="218334" y="11301"/>
                      </a:cubicBezTo>
                      <a:cubicBezTo>
                        <a:pt x="285054" y="91169"/>
                        <a:pt x="344314" y="175374"/>
                        <a:pt x="395984" y="264008"/>
                      </a:cubicBezTo>
                      <a:lnTo>
                        <a:pt x="405271" y="281638"/>
                      </a:lnTo>
                      <a:lnTo>
                        <a:pt x="222407" y="300072"/>
                      </a:lnTo>
                      <a:lnTo>
                        <a:pt x="0" y="277652"/>
                      </a:lnTo>
                      <a:lnTo>
                        <a:pt x="22470" y="237937"/>
                      </a:lnTo>
                      <a:cubicBezTo>
                        <a:pt x="67294" y="165173"/>
                        <a:pt x="117407" y="95674"/>
                        <a:pt x="172032" y="28893"/>
                      </a:cubicBezTo>
                      <a:cubicBezTo>
                        <a:pt x="180095" y="19028"/>
                        <a:pt x="188739" y="9621"/>
                        <a:pt x="197107" y="0"/>
                      </a:cubicBezTo>
                      <a:close/>
                    </a:path>
                  </a:pathLst>
                </a:custGeom>
                <a:gradFill flip="none" rotWithShape="1">
                  <a:gsLst>
                    <a:gs pos="62000">
                      <a:schemeClr val="accent3">
                        <a:lumMod val="40000"/>
                        <a:lumOff val="60000"/>
                      </a:schemeClr>
                    </a:gs>
                    <a:gs pos="0">
                      <a:schemeClr val="accent3">
                        <a:lumMod val="50000"/>
                      </a:schemeClr>
                    </a:gs>
                    <a:gs pos="35000">
                      <a:schemeClr val="accent3">
                        <a:lumMod val="75000"/>
                      </a:schemeClr>
                    </a:gs>
                    <a:gs pos="100000">
                      <a:schemeClr val="accent3">
                        <a:lumMod val="60000"/>
                        <a:lumOff val="40000"/>
                      </a:schemeClr>
                    </a:gs>
                  </a:gsLst>
                  <a:lin ang="12000000" scaled="0"/>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4" name="Group 3">
              <a:extLst>
                <a:ext uri="{FF2B5EF4-FFF2-40B4-BE49-F238E27FC236}">
                  <a16:creationId xmlns:a16="http://schemas.microsoft.com/office/drawing/2014/main" id="{8D586847-E8A9-434D-911F-1C7A5E722F07}"/>
                </a:ext>
              </a:extLst>
            </p:cNvPr>
            <p:cNvGrpSpPr/>
            <p:nvPr/>
          </p:nvGrpSpPr>
          <p:grpSpPr>
            <a:xfrm>
              <a:off x="1451352" y="4102855"/>
              <a:ext cx="5291973" cy="2270008"/>
              <a:chOff x="1451352" y="4102855"/>
              <a:chExt cx="5291973" cy="2270008"/>
            </a:xfrm>
          </p:grpSpPr>
          <p:sp>
            <p:nvSpPr>
              <p:cNvPr id="60" name="Oval 59">
                <a:extLst>
                  <a:ext uri="{FF2B5EF4-FFF2-40B4-BE49-F238E27FC236}">
                    <a16:creationId xmlns:a16="http://schemas.microsoft.com/office/drawing/2014/main" id="{40F94D30-0405-405E-A788-7994C0123D8A}"/>
                  </a:ext>
                </a:extLst>
              </p:cNvPr>
              <p:cNvSpPr/>
              <p:nvPr/>
            </p:nvSpPr>
            <p:spPr>
              <a:xfrm>
                <a:off x="4514680" y="5445235"/>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1" name="Oval 60">
                <a:extLst>
                  <a:ext uri="{FF2B5EF4-FFF2-40B4-BE49-F238E27FC236}">
                    <a16:creationId xmlns:a16="http://schemas.microsoft.com/office/drawing/2014/main" id="{782A234A-B33F-4E70-9F14-4E34C825C0EB}"/>
                  </a:ext>
                </a:extLst>
              </p:cNvPr>
              <p:cNvSpPr/>
              <p:nvPr/>
            </p:nvSpPr>
            <p:spPr>
              <a:xfrm>
                <a:off x="4780440" y="5127138"/>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2" name="Oval 61">
                <a:extLst>
                  <a:ext uri="{FF2B5EF4-FFF2-40B4-BE49-F238E27FC236}">
                    <a16:creationId xmlns:a16="http://schemas.microsoft.com/office/drawing/2014/main" id="{D085FB07-E14F-47A3-8708-E11FD8DFB1DD}"/>
                  </a:ext>
                </a:extLst>
              </p:cNvPr>
              <p:cNvSpPr/>
              <p:nvPr/>
            </p:nvSpPr>
            <p:spPr>
              <a:xfrm>
                <a:off x="5176251" y="5444370"/>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3" name="Oval 62">
                <a:extLst>
                  <a:ext uri="{FF2B5EF4-FFF2-40B4-BE49-F238E27FC236}">
                    <a16:creationId xmlns:a16="http://schemas.microsoft.com/office/drawing/2014/main" id="{861B9CD6-8FAB-49B7-988C-D32A6466CB9F}"/>
                  </a:ext>
                </a:extLst>
              </p:cNvPr>
              <p:cNvSpPr/>
              <p:nvPr/>
            </p:nvSpPr>
            <p:spPr>
              <a:xfrm>
                <a:off x="5655807" y="5395567"/>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4" name="Oval 53">
                <a:extLst>
                  <a:ext uri="{FF2B5EF4-FFF2-40B4-BE49-F238E27FC236}">
                    <a16:creationId xmlns:a16="http://schemas.microsoft.com/office/drawing/2014/main" id="{DCEB6008-DC73-42A6-A314-5B56EE215B28}"/>
                  </a:ext>
                </a:extLst>
              </p:cNvPr>
              <p:cNvSpPr/>
              <p:nvPr/>
            </p:nvSpPr>
            <p:spPr>
              <a:xfrm>
                <a:off x="2683098" y="4905490"/>
                <a:ext cx="751408" cy="75140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5" name="Oval 54">
                <a:extLst>
                  <a:ext uri="{FF2B5EF4-FFF2-40B4-BE49-F238E27FC236}">
                    <a16:creationId xmlns:a16="http://schemas.microsoft.com/office/drawing/2014/main" id="{A6A6A7E7-0926-44FC-886A-AF5A0603B35B}"/>
                  </a:ext>
                </a:extLst>
              </p:cNvPr>
              <p:cNvSpPr/>
              <p:nvPr/>
            </p:nvSpPr>
            <p:spPr>
              <a:xfrm>
                <a:off x="3314394" y="4946151"/>
                <a:ext cx="548616" cy="54861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6" name="Oval 55">
                <a:extLst>
                  <a:ext uri="{FF2B5EF4-FFF2-40B4-BE49-F238E27FC236}">
                    <a16:creationId xmlns:a16="http://schemas.microsoft.com/office/drawing/2014/main" id="{D3FF512C-06C5-49CF-A1B3-CCE2E8183481}"/>
                  </a:ext>
                </a:extLst>
              </p:cNvPr>
              <p:cNvSpPr/>
              <p:nvPr/>
            </p:nvSpPr>
            <p:spPr>
              <a:xfrm>
                <a:off x="3679829" y="517373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7" name="Oval 56">
                <a:extLst>
                  <a:ext uri="{FF2B5EF4-FFF2-40B4-BE49-F238E27FC236}">
                    <a16:creationId xmlns:a16="http://schemas.microsoft.com/office/drawing/2014/main" id="{FE7DDBCB-145C-4AD9-AD4C-8A2BC01F7E4F}"/>
                  </a:ext>
                </a:extLst>
              </p:cNvPr>
              <p:cNvSpPr/>
              <p:nvPr/>
            </p:nvSpPr>
            <p:spPr>
              <a:xfrm>
                <a:off x="4127774" y="4960942"/>
                <a:ext cx="769163" cy="76916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8" name="Oval 57">
                <a:extLst>
                  <a:ext uri="{FF2B5EF4-FFF2-40B4-BE49-F238E27FC236}">
                    <a16:creationId xmlns:a16="http://schemas.microsoft.com/office/drawing/2014/main" id="{F197F174-132D-4519-A8A1-947F5411D690}"/>
                  </a:ext>
                </a:extLst>
              </p:cNvPr>
              <p:cNvSpPr/>
              <p:nvPr/>
            </p:nvSpPr>
            <p:spPr>
              <a:xfrm>
                <a:off x="3688783" y="4539662"/>
                <a:ext cx="800222" cy="80022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9" name="Oval 58">
                <a:extLst>
                  <a:ext uri="{FF2B5EF4-FFF2-40B4-BE49-F238E27FC236}">
                    <a16:creationId xmlns:a16="http://schemas.microsoft.com/office/drawing/2014/main" id="{02F77FE2-6E97-4B60-AC6F-CDD9E0D2D490}"/>
                  </a:ext>
                </a:extLst>
              </p:cNvPr>
              <p:cNvSpPr/>
              <p:nvPr/>
            </p:nvSpPr>
            <p:spPr>
              <a:xfrm>
                <a:off x="4642116" y="4739286"/>
                <a:ext cx="594928" cy="5949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2" name="Oval 1">
                <a:extLst>
                  <a:ext uri="{FF2B5EF4-FFF2-40B4-BE49-F238E27FC236}">
                    <a16:creationId xmlns:a16="http://schemas.microsoft.com/office/drawing/2014/main" id="{30F24C6E-5C90-4828-9CD0-D2F1E035BAA8}"/>
                  </a:ext>
                </a:extLst>
              </p:cNvPr>
              <p:cNvSpPr/>
              <p:nvPr/>
            </p:nvSpPr>
            <p:spPr>
              <a:xfrm>
                <a:off x="1896877" y="5484341"/>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1" name="Oval 50">
                <a:extLst>
                  <a:ext uri="{FF2B5EF4-FFF2-40B4-BE49-F238E27FC236}">
                    <a16:creationId xmlns:a16="http://schemas.microsoft.com/office/drawing/2014/main" id="{18934FF0-0CA5-42BB-845A-61D96B40E821}"/>
                  </a:ext>
                </a:extLst>
              </p:cNvPr>
              <p:cNvSpPr/>
              <p:nvPr/>
            </p:nvSpPr>
            <p:spPr>
              <a:xfrm>
                <a:off x="2238355" y="5267852"/>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2" name="Oval 51">
                <a:extLst>
                  <a:ext uri="{FF2B5EF4-FFF2-40B4-BE49-F238E27FC236}">
                    <a16:creationId xmlns:a16="http://schemas.microsoft.com/office/drawing/2014/main" id="{642055F1-D2F1-4B52-B5BF-7F40079A82F5}"/>
                  </a:ext>
                </a:extLst>
              </p:cNvPr>
              <p:cNvSpPr/>
              <p:nvPr/>
            </p:nvSpPr>
            <p:spPr>
              <a:xfrm>
                <a:off x="2624176" y="5484341"/>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3" name="Oval 52">
                <a:extLst>
                  <a:ext uri="{FF2B5EF4-FFF2-40B4-BE49-F238E27FC236}">
                    <a16:creationId xmlns:a16="http://schemas.microsoft.com/office/drawing/2014/main" id="{82259616-586D-486A-BA40-8A28499E3F75}"/>
                  </a:ext>
                </a:extLst>
              </p:cNvPr>
              <p:cNvSpPr/>
              <p:nvPr/>
            </p:nvSpPr>
            <p:spPr>
              <a:xfrm>
                <a:off x="3145883" y="5368468"/>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4" name="Oval 63">
                <a:extLst>
                  <a:ext uri="{FF2B5EF4-FFF2-40B4-BE49-F238E27FC236}">
                    <a16:creationId xmlns:a16="http://schemas.microsoft.com/office/drawing/2014/main" id="{2CD5EAE4-8D8A-4F7C-B227-5EB206DDFF0A}"/>
                  </a:ext>
                </a:extLst>
              </p:cNvPr>
              <p:cNvSpPr/>
              <p:nvPr/>
            </p:nvSpPr>
            <p:spPr>
              <a:xfrm>
                <a:off x="4033604" y="553568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5" name="Oval 64">
                <a:extLst>
                  <a:ext uri="{FF2B5EF4-FFF2-40B4-BE49-F238E27FC236}">
                    <a16:creationId xmlns:a16="http://schemas.microsoft.com/office/drawing/2014/main" id="{3CA36434-0E92-490E-AF39-345CCF12CF99}"/>
                  </a:ext>
                </a:extLst>
              </p:cNvPr>
              <p:cNvSpPr/>
              <p:nvPr/>
            </p:nvSpPr>
            <p:spPr>
              <a:xfrm>
                <a:off x="3645147" y="5719382"/>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6" name="Oval 65">
                <a:extLst>
                  <a:ext uri="{FF2B5EF4-FFF2-40B4-BE49-F238E27FC236}">
                    <a16:creationId xmlns:a16="http://schemas.microsoft.com/office/drawing/2014/main" id="{F425CE6F-F347-4827-944D-D19AC9BF8538}"/>
                  </a:ext>
                </a:extLst>
              </p:cNvPr>
              <p:cNvSpPr/>
              <p:nvPr/>
            </p:nvSpPr>
            <p:spPr>
              <a:xfrm>
                <a:off x="4836414" y="5656523"/>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7" name="Oval 66">
                <a:extLst>
                  <a:ext uri="{FF2B5EF4-FFF2-40B4-BE49-F238E27FC236}">
                    <a16:creationId xmlns:a16="http://schemas.microsoft.com/office/drawing/2014/main" id="{B27FC851-1697-4170-B6C1-101D7FACEAC8}"/>
                  </a:ext>
                </a:extLst>
              </p:cNvPr>
              <p:cNvSpPr/>
              <p:nvPr/>
            </p:nvSpPr>
            <p:spPr>
              <a:xfrm>
                <a:off x="5340662" y="4557194"/>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8" name="Oval 67">
                <a:extLst>
                  <a:ext uri="{FF2B5EF4-FFF2-40B4-BE49-F238E27FC236}">
                    <a16:creationId xmlns:a16="http://schemas.microsoft.com/office/drawing/2014/main" id="{A3440A85-22B8-4546-B85D-6BBBA68F6552}"/>
                  </a:ext>
                </a:extLst>
              </p:cNvPr>
              <p:cNvSpPr/>
              <p:nvPr/>
            </p:nvSpPr>
            <p:spPr>
              <a:xfrm>
                <a:off x="2618674" y="4525723"/>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9" name="Oval 68">
                <a:extLst>
                  <a:ext uri="{FF2B5EF4-FFF2-40B4-BE49-F238E27FC236}">
                    <a16:creationId xmlns:a16="http://schemas.microsoft.com/office/drawing/2014/main" id="{1EAFF9B7-7404-47C6-9EF7-0D0551F8A69D}"/>
                  </a:ext>
                </a:extLst>
              </p:cNvPr>
              <p:cNvSpPr/>
              <p:nvPr/>
            </p:nvSpPr>
            <p:spPr>
              <a:xfrm>
                <a:off x="3476351" y="4102855"/>
                <a:ext cx="224828" cy="2248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0" name="Oval 69">
                <a:extLst>
                  <a:ext uri="{FF2B5EF4-FFF2-40B4-BE49-F238E27FC236}">
                    <a16:creationId xmlns:a16="http://schemas.microsoft.com/office/drawing/2014/main" id="{D0AD9FA1-D833-4A2B-A716-EF6E76498306}"/>
                  </a:ext>
                </a:extLst>
              </p:cNvPr>
              <p:cNvSpPr/>
              <p:nvPr/>
            </p:nvSpPr>
            <p:spPr>
              <a:xfrm>
                <a:off x="6134469" y="4717321"/>
                <a:ext cx="207353" cy="20735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1" name="Oval 70">
                <a:extLst>
                  <a:ext uri="{FF2B5EF4-FFF2-40B4-BE49-F238E27FC236}">
                    <a16:creationId xmlns:a16="http://schemas.microsoft.com/office/drawing/2014/main" id="{D40BD324-C0D4-4121-AE76-51723E3EADF0}"/>
                  </a:ext>
                </a:extLst>
              </p:cNvPr>
              <p:cNvSpPr/>
              <p:nvPr/>
            </p:nvSpPr>
            <p:spPr>
              <a:xfrm>
                <a:off x="6026370" y="5695203"/>
                <a:ext cx="410335" cy="410335"/>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72" name="Oval 71">
                <a:extLst>
                  <a:ext uri="{FF2B5EF4-FFF2-40B4-BE49-F238E27FC236}">
                    <a16:creationId xmlns:a16="http://schemas.microsoft.com/office/drawing/2014/main" id="{3A91CF07-6A96-4964-8EFA-EDDD910BB0A9}"/>
                  </a:ext>
                </a:extLst>
              </p:cNvPr>
              <p:cNvSpPr/>
              <p:nvPr/>
            </p:nvSpPr>
            <p:spPr>
              <a:xfrm>
                <a:off x="1583076" y="5388048"/>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a:solidFill>
                    <a:schemeClr val="tx1"/>
                  </a:solidFill>
                </a:endParaRPr>
              </a:p>
            </p:txBody>
          </p:sp>
          <p:sp>
            <p:nvSpPr>
              <p:cNvPr id="73" name="Oval 72">
                <a:extLst>
                  <a:ext uri="{FF2B5EF4-FFF2-40B4-BE49-F238E27FC236}">
                    <a16:creationId xmlns:a16="http://schemas.microsoft.com/office/drawing/2014/main" id="{E624CEC0-4E85-4624-84F3-22D7F4A29CD8}"/>
                  </a:ext>
                </a:extLst>
              </p:cNvPr>
              <p:cNvSpPr/>
              <p:nvPr/>
            </p:nvSpPr>
            <p:spPr>
              <a:xfrm>
                <a:off x="1451352" y="5303746"/>
                <a:ext cx="231939" cy="231939"/>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a:solidFill>
                    <a:schemeClr val="tx1"/>
                  </a:solidFill>
                </a:endParaRPr>
              </a:p>
            </p:txBody>
          </p:sp>
          <p:sp>
            <p:nvSpPr>
              <p:cNvPr id="74" name="Oval 73">
                <a:extLst>
                  <a:ext uri="{FF2B5EF4-FFF2-40B4-BE49-F238E27FC236}">
                    <a16:creationId xmlns:a16="http://schemas.microsoft.com/office/drawing/2014/main" id="{7BD46D34-703F-43D3-A614-EE5B03E7E147}"/>
                  </a:ext>
                </a:extLst>
              </p:cNvPr>
              <p:cNvSpPr/>
              <p:nvPr/>
            </p:nvSpPr>
            <p:spPr>
              <a:xfrm>
                <a:off x="1505787" y="4995533"/>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5" name="Oval 74">
                <a:extLst>
                  <a:ext uri="{FF2B5EF4-FFF2-40B4-BE49-F238E27FC236}">
                    <a16:creationId xmlns:a16="http://schemas.microsoft.com/office/drawing/2014/main" id="{516BEF11-656B-4DF8-AA1C-39141E41AE89}"/>
                  </a:ext>
                </a:extLst>
              </p:cNvPr>
              <p:cNvSpPr/>
              <p:nvPr/>
            </p:nvSpPr>
            <p:spPr>
              <a:xfrm>
                <a:off x="6518399" y="5505179"/>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6" name="Oval 75">
                <a:extLst>
                  <a:ext uri="{FF2B5EF4-FFF2-40B4-BE49-F238E27FC236}">
                    <a16:creationId xmlns:a16="http://schemas.microsoft.com/office/drawing/2014/main" id="{D0982324-D426-46E3-87EB-0D7C97E74E27}"/>
                  </a:ext>
                </a:extLst>
              </p:cNvPr>
              <p:cNvSpPr/>
              <p:nvPr/>
            </p:nvSpPr>
            <p:spPr>
              <a:xfrm>
                <a:off x="6559657" y="520840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7" name="Oval 76">
                <a:extLst>
                  <a:ext uri="{FF2B5EF4-FFF2-40B4-BE49-F238E27FC236}">
                    <a16:creationId xmlns:a16="http://schemas.microsoft.com/office/drawing/2014/main" id="{03ADAC47-CC68-4F80-93B1-BA3B9A0A8FAE}"/>
                  </a:ext>
                </a:extLst>
              </p:cNvPr>
              <p:cNvSpPr/>
              <p:nvPr/>
            </p:nvSpPr>
            <p:spPr>
              <a:xfrm>
                <a:off x="3317145" y="6088337"/>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8" name="Oval 77">
                <a:extLst>
                  <a:ext uri="{FF2B5EF4-FFF2-40B4-BE49-F238E27FC236}">
                    <a16:creationId xmlns:a16="http://schemas.microsoft.com/office/drawing/2014/main" id="{1580D7A9-D375-41AC-A330-226AA1999D46}"/>
                  </a:ext>
                </a:extLst>
              </p:cNvPr>
              <p:cNvSpPr/>
              <p:nvPr/>
            </p:nvSpPr>
            <p:spPr>
              <a:xfrm>
                <a:off x="3020327" y="623574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90" name="Freeform: Shape 89">
                <a:extLst>
                  <a:ext uri="{FF2B5EF4-FFF2-40B4-BE49-F238E27FC236}">
                    <a16:creationId xmlns:a16="http://schemas.microsoft.com/office/drawing/2014/main" id="{D12D37A6-D8A8-4D54-A567-DC90E436B5E5}"/>
                  </a:ext>
                </a:extLst>
              </p:cNvPr>
              <p:cNvSpPr/>
              <p:nvPr/>
            </p:nvSpPr>
            <p:spPr>
              <a:xfrm>
                <a:off x="1896877" y="5290986"/>
                <a:ext cx="4539829" cy="931086"/>
              </a:xfrm>
              <a:custGeom>
                <a:avLst/>
                <a:gdLst>
                  <a:gd name="connsiteX0" fmla="*/ 691268 w 4539829"/>
                  <a:gd name="connsiteY0" fmla="*/ 0 h 931086"/>
                  <a:gd name="connsiteX1" fmla="*/ 1013570 w 4539829"/>
                  <a:gd name="connsiteY1" fmla="*/ 213636 h 931086"/>
                  <a:gd name="connsiteX2" fmla="*/ 1014847 w 4539829"/>
                  <a:gd name="connsiteY2" fmla="*/ 219961 h 931086"/>
                  <a:gd name="connsiteX3" fmla="*/ 1049283 w 4539829"/>
                  <a:gd name="connsiteY3" fmla="*/ 216489 h 931086"/>
                  <a:gd name="connsiteX4" fmla="*/ 1229307 w 4539829"/>
                  <a:gd name="connsiteY4" fmla="*/ 271479 h 931086"/>
                  <a:gd name="connsiteX5" fmla="*/ 1272347 w 4539829"/>
                  <a:gd name="connsiteY5" fmla="*/ 306990 h 931086"/>
                  <a:gd name="connsiteX6" fmla="*/ 1274309 w 4539829"/>
                  <a:gd name="connsiteY6" fmla="*/ 297269 h 931086"/>
                  <a:gd name="connsiteX7" fmla="*/ 1570990 w 4539829"/>
                  <a:gd name="connsiteY7" fmla="*/ 100616 h 931086"/>
                  <a:gd name="connsiteX8" fmla="*/ 1892974 w 4539829"/>
                  <a:gd name="connsiteY8" fmla="*/ 422600 h 931086"/>
                  <a:gd name="connsiteX9" fmla="*/ 1881928 w 4539829"/>
                  <a:gd name="connsiteY9" fmla="*/ 477314 h 931086"/>
                  <a:gd name="connsiteX10" fmla="*/ 1894715 w 4539829"/>
                  <a:gd name="connsiteY10" fmla="*/ 470373 h 931086"/>
                  <a:gd name="connsiteX11" fmla="*/ 1988048 w 4539829"/>
                  <a:gd name="connsiteY11" fmla="*/ 451530 h 931086"/>
                  <a:gd name="connsiteX12" fmla="*/ 2122110 w 4539829"/>
                  <a:gd name="connsiteY12" fmla="*/ 492481 h 931086"/>
                  <a:gd name="connsiteX13" fmla="*/ 2152662 w 4539829"/>
                  <a:gd name="connsiteY13" fmla="*/ 517688 h 931086"/>
                  <a:gd name="connsiteX14" fmla="*/ 2162564 w 4539829"/>
                  <a:gd name="connsiteY14" fmla="*/ 468641 h 931086"/>
                  <a:gd name="connsiteX15" fmla="*/ 2465513 w 4539829"/>
                  <a:gd name="connsiteY15" fmla="*/ 267833 h 931086"/>
                  <a:gd name="connsiteX16" fmla="*/ 2649340 w 4539829"/>
                  <a:gd name="connsiteY16" fmla="*/ 323985 h 931086"/>
                  <a:gd name="connsiteX17" fmla="*/ 2651368 w 4539829"/>
                  <a:gd name="connsiteY17" fmla="*/ 325658 h 931086"/>
                  <a:gd name="connsiteX18" fmla="*/ 2697563 w 4539829"/>
                  <a:gd name="connsiteY18" fmla="*/ 257143 h 931086"/>
                  <a:gd name="connsiteX19" fmla="*/ 2890119 w 4539829"/>
                  <a:gd name="connsiteY19" fmla="*/ 177383 h 931086"/>
                  <a:gd name="connsiteX20" fmla="*/ 3141035 w 4539829"/>
                  <a:gd name="connsiteY20" fmla="*/ 343702 h 931086"/>
                  <a:gd name="connsiteX21" fmla="*/ 3150697 w 4539829"/>
                  <a:gd name="connsiteY21" fmla="*/ 391556 h 931086"/>
                  <a:gd name="connsiteX22" fmla="*/ 3179315 w 4539829"/>
                  <a:gd name="connsiteY22" fmla="*/ 388671 h 931086"/>
                  <a:gd name="connsiteX23" fmla="*/ 3272648 w 4539829"/>
                  <a:gd name="connsiteY23" fmla="*/ 407514 h 931086"/>
                  <a:gd name="connsiteX24" fmla="*/ 3295265 w 4539829"/>
                  <a:gd name="connsiteY24" fmla="*/ 419791 h 931086"/>
                  <a:gd name="connsiteX25" fmla="*/ 3304677 w 4539829"/>
                  <a:gd name="connsiteY25" fmla="*/ 373171 h 931086"/>
                  <a:gd name="connsiteX26" fmla="*/ 3601358 w 4539829"/>
                  <a:gd name="connsiteY26" fmla="*/ 176518 h 931086"/>
                  <a:gd name="connsiteX27" fmla="*/ 3781383 w 4539829"/>
                  <a:gd name="connsiteY27" fmla="*/ 231508 h 931086"/>
                  <a:gd name="connsiteX28" fmla="*/ 3819477 w 4539829"/>
                  <a:gd name="connsiteY28" fmla="*/ 262939 h 931086"/>
                  <a:gd name="connsiteX29" fmla="*/ 3853237 w 4539829"/>
                  <a:gd name="connsiteY29" fmla="*/ 222022 h 931086"/>
                  <a:gd name="connsiteX30" fmla="*/ 4080914 w 4539829"/>
                  <a:gd name="connsiteY30" fmla="*/ 127715 h 931086"/>
                  <a:gd name="connsiteX31" fmla="*/ 4377595 w 4539829"/>
                  <a:gd name="connsiteY31" fmla="*/ 324368 h 931086"/>
                  <a:gd name="connsiteX32" fmla="*/ 4400780 w 4539829"/>
                  <a:gd name="connsiteY32" fmla="*/ 439209 h 931086"/>
                  <a:gd name="connsiteX33" fmla="*/ 4414522 w 4539829"/>
                  <a:gd name="connsiteY33" fmla="*/ 443474 h 931086"/>
                  <a:gd name="connsiteX34" fmla="*/ 4539829 w 4539829"/>
                  <a:gd name="connsiteY34" fmla="*/ 632519 h 931086"/>
                  <a:gd name="connsiteX35" fmla="*/ 4334661 w 4539829"/>
                  <a:gd name="connsiteY35" fmla="*/ 837687 h 931086"/>
                  <a:gd name="connsiteX36" fmla="*/ 4189586 w 4539829"/>
                  <a:gd name="connsiteY36" fmla="*/ 777595 h 931086"/>
                  <a:gd name="connsiteX37" fmla="*/ 4175066 w 4539829"/>
                  <a:gd name="connsiteY37" fmla="*/ 756059 h 931086"/>
                  <a:gd name="connsiteX38" fmla="*/ 4145805 w 4539829"/>
                  <a:gd name="connsiteY38" fmla="*/ 765142 h 931086"/>
                  <a:gd name="connsiteX39" fmla="*/ 4080914 w 4539829"/>
                  <a:gd name="connsiteY39" fmla="*/ 771683 h 931086"/>
                  <a:gd name="connsiteX40" fmla="*/ 3900890 w 4539829"/>
                  <a:gd name="connsiteY40" fmla="*/ 716693 h 931086"/>
                  <a:gd name="connsiteX41" fmla="*/ 3862795 w 4539829"/>
                  <a:gd name="connsiteY41" fmla="*/ 685262 h 931086"/>
                  <a:gd name="connsiteX42" fmla="*/ 3829035 w 4539829"/>
                  <a:gd name="connsiteY42" fmla="*/ 726179 h 931086"/>
                  <a:gd name="connsiteX43" fmla="*/ 3601358 w 4539829"/>
                  <a:gd name="connsiteY43" fmla="*/ 820486 h 931086"/>
                  <a:gd name="connsiteX44" fmla="*/ 3421334 w 4539829"/>
                  <a:gd name="connsiteY44" fmla="*/ 765496 h 931086"/>
                  <a:gd name="connsiteX45" fmla="*/ 3388848 w 4539829"/>
                  <a:gd name="connsiteY45" fmla="*/ 738693 h 931086"/>
                  <a:gd name="connsiteX46" fmla="*/ 3348864 w 4539829"/>
                  <a:gd name="connsiteY46" fmla="*/ 797998 h 931086"/>
                  <a:gd name="connsiteX47" fmla="*/ 3179315 w 4539829"/>
                  <a:gd name="connsiteY47" fmla="*/ 868227 h 931086"/>
                  <a:gd name="connsiteX48" fmla="*/ 2958380 w 4539829"/>
                  <a:gd name="connsiteY48" fmla="*/ 721782 h 931086"/>
                  <a:gd name="connsiteX49" fmla="*/ 2956584 w 4539829"/>
                  <a:gd name="connsiteY49" fmla="*/ 712887 h 931086"/>
                  <a:gd name="connsiteX50" fmla="*/ 2945000 w 4539829"/>
                  <a:gd name="connsiteY50" fmla="*/ 716483 h 931086"/>
                  <a:gd name="connsiteX51" fmla="*/ 2890119 w 4539829"/>
                  <a:gd name="connsiteY51" fmla="*/ 722015 h 931086"/>
                  <a:gd name="connsiteX52" fmla="*/ 2784122 w 4539829"/>
                  <a:gd name="connsiteY52" fmla="*/ 700615 h 931086"/>
                  <a:gd name="connsiteX53" fmla="*/ 2774372 w 4539829"/>
                  <a:gd name="connsiteY53" fmla="*/ 695323 h 931086"/>
                  <a:gd name="connsiteX54" fmla="*/ 2768462 w 4539829"/>
                  <a:gd name="connsiteY54" fmla="*/ 724597 h 931086"/>
                  <a:gd name="connsiteX55" fmla="*/ 2465513 w 4539829"/>
                  <a:gd name="connsiteY55" fmla="*/ 925405 h 931086"/>
                  <a:gd name="connsiteX56" fmla="*/ 2233026 w 4539829"/>
                  <a:gd name="connsiteY56" fmla="*/ 829106 h 931086"/>
                  <a:gd name="connsiteX57" fmla="*/ 2203297 w 4539829"/>
                  <a:gd name="connsiteY57" fmla="*/ 793074 h 931086"/>
                  <a:gd name="connsiteX58" fmla="*/ 2157597 w 4539829"/>
                  <a:gd name="connsiteY58" fmla="*/ 860857 h 931086"/>
                  <a:gd name="connsiteX59" fmla="*/ 1988048 w 4539829"/>
                  <a:gd name="connsiteY59" fmla="*/ 931086 h 931086"/>
                  <a:gd name="connsiteX60" fmla="*/ 1748270 w 4539829"/>
                  <a:gd name="connsiteY60" fmla="*/ 691308 h 931086"/>
                  <a:gd name="connsiteX61" fmla="*/ 1748321 w 4539829"/>
                  <a:gd name="connsiteY61" fmla="*/ 691057 h 931086"/>
                  <a:gd name="connsiteX62" fmla="*/ 1696321 w 4539829"/>
                  <a:gd name="connsiteY62" fmla="*/ 719281 h 931086"/>
                  <a:gd name="connsiteX63" fmla="*/ 1570990 w 4539829"/>
                  <a:gd name="connsiteY63" fmla="*/ 744584 h 931086"/>
                  <a:gd name="connsiteX64" fmla="*/ 1390966 w 4539829"/>
                  <a:gd name="connsiteY64" fmla="*/ 689594 h 931086"/>
                  <a:gd name="connsiteX65" fmla="*/ 1347926 w 4539829"/>
                  <a:gd name="connsiteY65" fmla="*/ 654084 h 931086"/>
                  <a:gd name="connsiteX66" fmla="*/ 1345964 w 4539829"/>
                  <a:gd name="connsiteY66" fmla="*/ 663804 h 931086"/>
                  <a:gd name="connsiteX67" fmla="*/ 1049283 w 4539829"/>
                  <a:gd name="connsiteY67" fmla="*/ 860457 h 931086"/>
                  <a:gd name="connsiteX68" fmla="*/ 782289 w 4539829"/>
                  <a:gd name="connsiteY68" fmla="*/ 718498 h 931086"/>
                  <a:gd name="connsiteX69" fmla="*/ 767241 w 4539829"/>
                  <a:gd name="connsiteY69" fmla="*/ 690773 h 931086"/>
                  <a:gd name="connsiteX70" fmla="*/ 761763 w 4539829"/>
                  <a:gd name="connsiteY70" fmla="*/ 692474 h 931086"/>
                  <a:gd name="connsiteX71" fmla="*/ 691268 w 4539829"/>
                  <a:gd name="connsiteY71" fmla="*/ 699580 h 931086"/>
                  <a:gd name="connsiteX72" fmla="*/ 495697 w 4539829"/>
                  <a:gd name="connsiteY72" fmla="*/ 639842 h 931086"/>
                  <a:gd name="connsiteX73" fmla="*/ 493878 w 4539829"/>
                  <a:gd name="connsiteY73" fmla="*/ 638341 h 931086"/>
                  <a:gd name="connsiteX74" fmla="*/ 464872 w 4539829"/>
                  <a:gd name="connsiteY74" fmla="*/ 681362 h 931086"/>
                  <a:gd name="connsiteX75" fmla="*/ 272316 w 4539829"/>
                  <a:gd name="connsiteY75" fmla="*/ 761121 h 931086"/>
                  <a:gd name="connsiteX76" fmla="*/ 0 w 4539829"/>
                  <a:gd name="connsiteY76" fmla="*/ 488805 h 931086"/>
                  <a:gd name="connsiteX77" fmla="*/ 272316 w 4539829"/>
                  <a:gd name="connsiteY77" fmla="*/ 216489 h 931086"/>
                  <a:gd name="connsiteX78" fmla="*/ 327197 w 4539829"/>
                  <a:gd name="connsiteY78" fmla="*/ 222022 h 931086"/>
                  <a:gd name="connsiteX79" fmla="*/ 364910 w 4539829"/>
                  <a:gd name="connsiteY79" fmla="*/ 233728 h 931086"/>
                  <a:gd name="connsiteX80" fmla="*/ 368966 w 4539829"/>
                  <a:gd name="connsiteY80" fmla="*/ 213636 h 931086"/>
                  <a:gd name="connsiteX81" fmla="*/ 691268 w 4539829"/>
                  <a:gd name="connsiteY81" fmla="*/ 0 h 9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39829" h="931086">
                    <a:moveTo>
                      <a:pt x="691268" y="0"/>
                    </a:moveTo>
                    <a:cubicBezTo>
                      <a:pt x="836156" y="0"/>
                      <a:pt x="960469" y="88091"/>
                      <a:pt x="1013570" y="213636"/>
                    </a:cubicBezTo>
                    <a:lnTo>
                      <a:pt x="1014847" y="219961"/>
                    </a:lnTo>
                    <a:lnTo>
                      <a:pt x="1049283" y="216489"/>
                    </a:lnTo>
                    <a:cubicBezTo>
                      <a:pt x="1115968" y="216489"/>
                      <a:pt x="1177918" y="236761"/>
                      <a:pt x="1229307" y="271479"/>
                    </a:cubicBezTo>
                    <a:lnTo>
                      <a:pt x="1272347" y="306990"/>
                    </a:lnTo>
                    <a:lnTo>
                      <a:pt x="1274309" y="297269"/>
                    </a:lnTo>
                    <a:cubicBezTo>
                      <a:pt x="1323189" y="181705"/>
                      <a:pt x="1437620" y="100616"/>
                      <a:pt x="1570990" y="100616"/>
                    </a:cubicBezTo>
                    <a:cubicBezTo>
                      <a:pt x="1748817" y="100616"/>
                      <a:pt x="1892974" y="244773"/>
                      <a:pt x="1892974" y="422600"/>
                    </a:cubicBezTo>
                    <a:lnTo>
                      <a:pt x="1881928" y="477314"/>
                    </a:lnTo>
                    <a:lnTo>
                      <a:pt x="1894715" y="470373"/>
                    </a:lnTo>
                    <a:cubicBezTo>
                      <a:pt x="1923402" y="458240"/>
                      <a:pt x="1954941" y="451530"/>
                      <a:pt x="1988048" y="451530"/>
                    </a:cubicBezTo>
                    <a:cubicBezTo>
                      <a:pt x="2037708" y="451530"/>
                      <a:pt x="2083841" y="466627"/>
                      <a:pt x="2122110" y="492481"/>
                    </a:cubicBezTo>
                    <a:lnTo>
                      <a:pt x="2152662" y="517688"/>
                    </a:lnTo>
                    <a:lnTo>
                      <a:pt x="2162564" y="468641"/>
                    </a:lnTo>
                    <a:cubicBezTo>
                      <a:pt x="2212477" y="350635"/>
                      <a:pt x="2329325" y="267833"/>
                      <a:pt x="2465513" y="267833"/>
                    </a:cubicBezTo>
                    <a:cubicBezTo>
                      <a:pt x="2533606" y="267833"/>
                      <a:pt x="2596865" y="288534"/>
                      <a:pt x="2649340" y="323985"/>
                    </a:cubicBezTo>
                    <a:lnTo>
                      <a:pt x="2651368" y="325658"/>
                    </a:lnTo>
                    <a:lnTo>
                      <a:pt x="2697563" y="257143"/>
                    </a:lnTo>
                    <a:cubicBezTo>
                      <a:pt x="2746842" y="207863"/>
                      <a:pt x="2814921" y="177383"/>
                      <a:pt x="2890119" y="177383"/>
                    </a:cubicBezTo>
                    <a:cubicBezTo>
                      <a:pt x="3002916" y="177383"/>
                      <a:pt x="3099695" y="245963"/>
                      <a:pt x="3141035" y="343702"/>
                    </a:cubicBezTo>
                    <a:lnTo>
                      <a:pt x="3150697" y="391556"/>
                    </a:lnTo>
                    <a:lnTo>
                      <a:pt x="3179315" y="388671"/>
                    </a:lnTo>
                    <a:cubicBezTo>
                      <a:pt x="3212422" y="388671"/>
                      <a:pt x="3243961" y="395381"/>
                      <a:pt x="3272648" y="407514"/>
                    </a:cubicBezTo>
                    <a:lnTo>
                      <a:pt x="3295265" y="419791"/>
                    </a:lnTo>
                    <a:lnTo>
                      <a:pt x="3304677" y="373171"/>
                    </a:lnTo>
                    <a:cubicBezTo>
                      <a:pt x="3353557" y="257607"/>
                      <a:pt x="3467988" y="176518"/>
                      <a:pt x="3601358" y="176518"/>
                    </a:cubicBezTo>
                    <a:cubicBezTo>
                      <a:pt x="3668043" y="176518"/>
                      <a:pt x="3729994" y="196790"/>
                      <a:pt x="3781383" y="231508"/>
                    </a:cubicBezTo>
                    <a:lnTo>
                      <a:pt x="3819477" y="262939"/>
                    </a:lnTo>
                    <a:lnTo>
                      <a:pt x="3853237" y="222022"/>
                    </a:lnTo>
                    <a:cubicBezTo>
                      <a:pt x="3911505" y="163754"/>
                      <a:pt x="3992001" y="127715"/>
                      <a:pt x="4080914" y="127715"/>
                    </a:cubicBezTo>
                    <a:cubicBezTo>
                      <a:pt x="4214285" y="127715"/>
                      <a:pt x="4328715" y="208804"/>
                      <a:pt x="4377595" y="324368"/>
                    </a:cubicBezTo>
                    <a:lnTo>
                      <a:pt x="4400780" y="439209"/>
                    </a:lnTo>
                    <a:lnTo>
                      <a:pt x="4414522" y="443474"/>
                    </a:lnTo>
                    <a:cubicBezTo>
                      <a:pt x="4488160" y="474621"/>
                      <a:pt x="4539829" y="547536"/>
                      <a:pt x="4539829" y="632519"/>
                    </a:cubicBezTo>
                    <a:cubicBezTo>
                      <a:pt x="4539829" y="745830"/>
                      <a:pt x="4447972" y="837687"/>
                      <a:pt x="4334661" y="837687"/>
                    </a:cubicBezTo>
                    <a:cubicBezTo>
                      <a:pt x="4278006" y="837687"/>
                      <a:pt x="4226714" y="814723"/>
                      <a:pt x="4189586" y="777595"/>
                    </a:cubicBezTo>
                    <a:lnTo>
                      <a:pt x="4175066" y="756059"/>
                    </a:lnTo>
                    <a:lnTo>
                      <a:pt x="4145805" y="765142"/>
                    </a:lnTo>
                    <a:cubicBezTo>
                      <a:pt x="4124845" y="769431"/>
                      <a:pt x="4103143" y="771683"/>
                      <a:pt x="4080914" y="771683"/>
                    </a:cubicBezTo>
                    <a:cubicBezTo>
                      <a:pt x="4014229" y="771683"/>
                      <a:pt x="3952279" y="751411"/>
                      <a:pt x="3900890" y="716693"/>
                    </a:cubicBezTo>
                    <a:lnTo>
                      <a:pt x="3862795" y="685262"/>
                    </a:lnTo>
                    <a:lnTo>
                      <a:pt x="3829035" y="726179"/>
                    </a:lnTo>
                    <a:cubicBezTo>
                      <a:pt x="3770768" y="784447"/>
                      <a:pt x="3690272" y="820486"/>
                      <a:pt x="3601358" y="820486"/>
                    </a:cubicBezTo>
                    <a:cubicBezTo>
                      <a:pt x="3534673" y="820486"/>
                      <a:pt x="3472723" y="800214"/>
                      <a:pt x="3421334" y="765496"/>
                    </a:cubicBezTo>
                    <a:lnTo>
                      <a:pt x="3388848" y="738693"/>
                    </a:lnTo>
                    <a:lnTo>
                      <a:pt x="3348864" y="797998"/>
                    </a:lnTo>
                    <a:cubicBezTo>
                      <a:pt x="3305473" y="841389"/>
                      <a:pt x="3245528" y="868227"/>
                      <a:pt x="3179315" y="868227"/>
                    </a:cubicBezTo>
                    <a:cubicBezTo>
                      <a:pt x="3079996" y="868227"/>
                      <a:pt x="2994780" y="807842"/>
                      <a:pt x="2958380" y="721782"/>
                    </a:cubicBezTo>
                    <a:lnTo>
                      <a:pt x="2956584" y="712887"/>
                    </a:lnTo>
                    <a:lnTo>
                      <a:pt x="2945000" y="716483"/>
                    </a:lnTo>
                    <a:cubicBezTo>
                      <a:pt x="2927273" y="720110"/>
                      <a:pt x="2908919" y="722015"/>
                      <a:pt x="2890119" y="722015"/>
                    </a:cubicBezTo>
                    <a:cubicBezTo>
                      <a:pt x="2852520" y="722015"/>
                      <a:pt x="2816701" y="714395"/>
                      <a:pt x="2784122" y="700615"/>
                    </a:cubicBezTo>
                    <a:lnTo>
                      <a:pt x="2774372" y="695323"/>
                    </a:lnTo>
                    <a:lnTo>
                      <a:pt x="2768462" y="724597"/>
                    </a:lnTo>
                    <a:cubicBezTo>
                      <a:pt x="2718549" y="842604"/>
                      <a:pt x="2601700" y="925405"/>
                      <a:pt x="2465513" y="925405"/>
                    </a:cubicBezTo>
                    <a:cubicBezTo>
                      <a:pt x="2374721" y="925405"/>
                      <a:pt x="2292525" y="888605"/>
                      <a:pt x="2233026" y="829106"/>
                    </a:cubicBezTo>
                    <a:lnTo>
                      <a:pt x="2203297" y="793074"/>
                    </a:lnTo>
                    <a:lnTo>
                      <a:pt x="2157597" y="860857"/>
                    </a:lnTo>
                    <a:cubicBezTo>
                      <a:pt x="2114205" y="904248"/>
                      <a:pt x="2054261" y="931086"/>
                      <a:pt x="1988048" y="931086"/>
                    </a:cubicBezTo>
                    <a:cubicBezTo>
                      <a:pt x="1855622" y="931086"/>
                      <a:pt x="1748270" y="823734"/>
                      <a:pt x="1748270" y="691308"/>
                    </a:cubicBezTo>
                    <a:lnTo>
                      <a:pt x="1748321" y="691057"/>
                    </a:lnTo>
                    <a:lnTo>
                      <a:pt x="1696321" y="719281"/>
                    </a:lnTo>
                    <a:cubicBezTo>
                      <a:pt x="1657799" y="735574"/>
                      <a:pt x="1615447" y="744584"/>
                      <a:pt x="1570990" y="744584"/>
                    </a:cubicBezTo>
                    <a:cubicBezTo>
                      <a:pt x="1504305" y="744584"/>
                      <a:pt x="1442355" y="724312"/>
                      <a:pt x="1390966" y="689594"/>
                    </a:cubicBezTo>
                    <a:lnTo>
                      <a:pt x="1347926" y="654084"/>
                    </a:lnTo>
                    <a:lnTo>
                      <a:pt x="1345964" y="663804"/>
                    </a:lnTo>
                    <a:cubicBezTo>
                      <a:pt x="1297084" y="779369"/>
                      <a:pt x="1182653" y="860457"/>
                      <a:pt x="1049283" y="860457"/>
                    </a:cubicBezTo>
                    <a:cubicBezTo>
                      <a:pt x="938141" y="860457"/>
                      <a:pt x="840152" y="804146"/>
                      <a:pt x="782289" y="718498"/>
                    </a:cubicBezTo>
                    <a:lnTo>
                      <a:pt x="767241" y="690773"/>
                    </a:lnTo>
                    <a:lnTo>
                      <a:pt x="761763" y="692474"/>
                    </a:lnTo>
                    <a:cubicBezTo>
                      <a:pt x="738992" y="697133"/>
                      <a:pt x="715416" y="699580"/>
                      <a:pt x="691268" y="699580"/>
                    </a:cubicBezTo>
                    <a:cubicBezTo>
                      <a:pt x="618824" y="699580"/>
                      <a:pt x="551524" y="677558"/>
                      <a:pt x="495697" y="639842"/>
                    </a:cubicBezTo>
                    <a:lnTo>
                      <a:pt x="493878" y="638341"/>
                    </a:lnTo>
                    <a:lnTo>
                      <a:pt x="464872" y="681362"/>
                    </a:lnTo>
                    <a:cubicBezTo>
                      <a:pt x="415593" y="730641"/>
                      <a:pt x="347514" y="761121"/>
                      <a:pt x="272316" y="761121"/>
                    </a:cubicBezTo>
                    <a:cubicBezTo>
                      <a:pt x="121920" y="761121"/>
                      <a:pt x="0" y="639201"/>
                      <a:pt x="0" y="488805"/>
                    </a:cubicBezTo>
                    <a:cubicBezTo>
                      <a:pt x="0" y="338409"/>
                      <a:pt x="121920" y="216489"/>
                      <a:pt x="272316" y="216489"/>
                    </a:cubicBezTo>
                    <a:cubicBezTo>
                      <a:pt x="291115" y="216489"/>
                      <a:pt x="309470" y="218394"/>
                      <a:pt x="327197" y="222022"/>
                    </a:cubicBezTo>
                    <a:lnTo>
                      <a:pt x="364910" y="233728"/>
                    </a:lnTo>
                    <a:lnTo>
                      <a:pt x="368966" y="213636"/>
                    </a:lnTo>
                    <a:cubicBezTo>
                      <a:pt x="422067" y="88091"/>
                      <a:pt x="546380" y="0"/>
                      <a:pt x="691268" y="0"/>
                    </a:cubicBezTo>
                    <a:close/>
                  </a:path>
                </a:pathLst>
              </a:custGeom>
              <a:gradFill flip="none" rotWithShape="1">
                <a:gsLst>
                  <a:gs pos="29000">
                    <a:schemeClr val="bg1">
                      <a:alpha val="0"/>
                    </a:schemeClr>
                  </a:gs>
                  <a:gs pos="0">
                    <a:schemeClr val="bg1">
                      <a:alpha val="0"/>
                    </a:schemeClr>
                  </a:gs>
                  <a:gs pos="100000">
                    <a:schemeClr val="bg1">
                      <a:lumMod val="50000"/>
                      <a:alpha val="50000"/>
                    </a:schemeClr>
                  </a:gs>
                </a:gsLst>
                <a:lin ang="5400000" scaled="1"/>
                <a:tileRect/>
              </a:gradFill>
              <a:ln w="4030" cap="flat">
                <a:noFill/>
                <a:prstDash val="solid"/>
                <a:miter/>
              </a:ln>
              <a:effectLst/>
            </p:spPr>
            <p:txBody>
              <a:bodyPr wrap="square" rtlCol="0" anchor="ctr">
                <a:noAutofit/>
              </a:bodyPr>
              <a:lstStyle/>
              <a:p>
                <a:endParaRPr lang="en-US">
                  <a:solidFill>
                    <a:schemeClr val="tx1"/>
                  </a:solidFill>
                </a:endParaRPr>
              </a:p>
            </p:txBody>
          </p:sp>
        </p:grpSp>
      </p:grpSp>
    </p:spTree>
    <p:extLst>
      <p:ext uri="{BB962C8B-B14F-4D97-AF65-F5344CB8AC3E}">
        <p14:creationId xmlns:p14="http://schemas.microsoft.com/office/powerpoint/2010/main" val="1304279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4B59F20A-F9A9-BEF4-095A-CBBBA46AB72F}"/>
              </a:ext>
            </a:extLst>
          </p:cNvPr>
          <p:cNvSpPr>
            <a:spLocks noGrp="1"/>
          </p:cNvSpPr>
          <p:nvPr>
            <p:ph type="body" sz="quarter" idx="10"/>
          </p:nvPr>
        </p:nvSpPr>
        <p:spPr/>
        <p:txBody>
          <a:bodyPr/>
          <a:lstStyle/>
          <a:p>
            <a:r>
              <a:rPr lang="en-US" sz="5200" dirty="0"/>
              <a:t>Resnet50 Overfitting Signs</a:t>
            </a:r>
            <a:endParaRPr lang="el-GR" sz="5200" dirty="0"/>
          </a:p>
        </p:txBody>
      </p:sp>
      <p:pic>
        <p:nvPicPr>
          <p:cNvPr id="10" name="Εικόνα 9">
            <a:extLst>
              <a:ext uri="{FF2B5EF4-FFF2-40B4-BE49-F238E27FC236}">
                <a16:creationId xmlns:a16="http://schemas.microsoft.com/office/drawing/2014/main" id="{AEA7AB73-7D75-484B-7A83-8AC864239D8D}"/>
              </a:ext>
            </a:extLst>
          </p:cNvPr>
          <p:cNvPicPr>
            <a:picLocks noChangeAspect="1"/>
          </p:cNvPicPr>
          <p:nvPr/>
        </p:nvPicPr>
        <p:blipFill>
          <a:blip r:embed="rId3"/>
          <a:stretch>
            <a:fillRect/>
          </a:stretch>
        </p:blipFill>
        <p:spPr>
          <a:xfrm>
            <a:off x="155411" y="1044725"/>
            <a:ext cx="5710429" cy="5794246"/>
          </a:xfrm>
          <a:prstGeom prst="rect">
            <a:avLst/>
          </a:prstGeom>
        </p:spPr>
      </p:pic>
      <p:pic>
        <p:nvPicPr>
          <p:cNvPr id="11" name="Εικόνα 10">
            <a:extLst>
              <a:ext uri="{FF2B5EF4-FFF2-40B4-BE49-F238E27FC236}">
                <a16:creationId xmlns:a16="http://schemas.microsoft.com/office/drawing/2014/main" id="{AC963A4B-34AA-EC8C-85DF-4B3DEE2BCF64}"/>
              </a:ext>
            </a:extLst>
          </p:cNvPr>
          <p:cNvPicPr>
            <a:picLocks noChangeAspect="1"/>
          </p:cNvPicPr>
          <p:nvPr/>
        </p:nvPicPr>
        <p:blipFill>
          <a:blip r:embed="rId4"/>
          <a:stretch>
            <a:fillRect/>
          </a:stretch>
        </p:blipFill>
        <p:spPr>
          <a:xfrm>
            <a:off x="6326161" y="1044725"/>
            <a:ext cx="5670117" cy="5794246"/>
          </a:xfrm>
          <a:prstGeom prst="rect">
            <a:avLst/>
          </a:prstGeom>
        </p:spPr>
      </p:pic>
      <p:cxnSp>
        <p:nvCxnSpPr>
          <p:cNvPr id="12" name="Ευθεία γραμμή σύνδεσης 11">
            <a:extLst>
              <a:ext uri="{FF2B5EF4-FFF2-40B4-BE49-F238E27FC236}">
                <a16:creationId xmlns:a16="http://schemas.microsoft.com/office/drawing/2014/main" id="{AF776863-0EAF-CF57-9E66-C79844BD1ED2}"/>
              </a:ext>
            </a:extLst>
          </p:cNvPr>
          <p:cNvCxnSpPr>
            <a:cxnSpLocks/>
          </p:cNvCxnSpPr>
          <p:nvPr/>
        </p:nvCxnSpPr>
        <p:spPr>
          <a:xfrm flipV="1">
            <a:off x="1265786" y="1746913"/>
            <a:ext cx="0" cy="4621452"/>
          </a:xfrm>
          <a:prstGeom prst="line">
            <a:avLst/>
          </a:prstGeom>
          <a:ln w="127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4" name="Ευθεία γραμμή σύνδεσης 13">
            <a:extLst>
              <a:ext uri="{FF2B5EF4-FFF2-40B4-BE49-F238E27FC236}">
                <a16:creationId xmlns:a16="http://schemas.microsoft.com/office/drawing/2014/main" id="{9B1A0F2A-1775-A57F-6F12-E50354982938}"/>
              </a:ext>
            </a:extLst>
          </p:cNvPr>
          <p:cNvCxnSpPr>
            <a:cxnSpLocks/>
          </p:cNvCxnSpPr>
          <p:nvPr/>
        </p:nvCxnSpPr>
        <p:spPr>
          <a:xfrm flipV="1">
            <a:off x="7436851" y="1310185"/>
            <a:ext cx="0" cy="5071828"/>
          </a:xfrm>
          <a:prstGeom prst="line">
            <a:avLst/>
          </a:prstGeom>
          <a:ln w="12700">
            <a:solidFill>
              <a:schemeClr val="tx1"/>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3936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4B59F20A-F9A9-BEF4-095A-CBBBA46AB72F}"/>
              </a:ext>
            </a:extLst>
          </p:cNvPr>
          <p:cNvSpPr>
            <a:spLocks noGrp="1"/>
          </p:cNvSpPr>
          <p:nvPr>
            <p:ph type="body" sz="quarter" idx="10"/>
          </p:nvPr>
        </p:nvSpPr>
        <p:spPr/>
        <p:txBody>
          <a:bodyPr/>
          <a:lstStyle/>
          <a:p>
            <a:r>
              <a:rPr lang="en-US" sz="5200" dirty="0"/>
              <a:t>EfficientNetV2-S Overfitting Signs</a:t>
            </a:r>
            <a:endParaRPr lang="el-GR" sz="5200" dirty="0"/>
          </a:p>
        </p:txBody>
      </p:sp>
      <p:pic>
        <p:nvPicPr>
          <p:cNvPr id="3" name="Εικόνα 2">
            <a:extLst>
              <a:ext uri="{FF2B5EF4-FFF2-40B4-BE49-F238E27FC236}">
                <a16:creationId xmlns:a16="http://schemas.microsoft.com/office/drawing/2014/main" id="{7D9B22A0-7A4D-929B-8A40-1721CE28DD73}"/>
              </a:ext>
            </a:extLst>
          </p:cNvPr>
          <p:cNvPicPr>
            <a:picLocks noChangeAspect="1"/>
          </p:cNvPicPr>
          <p:nvPr/>
        </p:nvPicPr>
        <p:blipFill>
          <a:blip r:embed="rId3"/>
          <a:stretch>
            <a:fillRect/>
          </a:stretch>
        </p:blipFill>
        <p:spPr>
          <a:xfrm>
            <a:off x="323529" y="1102931"/>
            <a:ext cx="5672916" cy="5755069"/>
          </a:xfrm>
          <a:prstGeom prst="rect">
            <a:avLst/>
          </a:prstGeom>
        </p:spPr>
      </p:pic>
      <p:cxnSp>
        <p:nvCxnSpPr>
          <p:cNvPr id="12" name="Ευθεία γραμμή σύνδεσης 11">
            <a:extLst>
              <a:ext uri="{FF2B5EF4-FFF2-40B4-BE49-F238E27FC236}">
                <a16:creationId xmlns:a16="http://schemas.microsoft.com/office/drawing/2014/main" id="{AF776863-0EAF-CF57-9E66-C79844BD1ED2}"/>
              </a:ext>
            </a:extLst>
          </p:cNvPr>
          <p:cNvCxnSpPr>
            <a:cxnSpLocks/>
          </p:cNvCxnSpPr>
          <p:nvPr/>
        </p:nvCxnSpPr>
        <p:spPr>
          <a:xfrm flipV="1">
            <a:off x="3504019" y="1378421"/>
            <a:ext cx="0" cy="5040000"/>
          </a:xfrm>
          <a:prstGeom prst="line">
            <a:avLst/>
          </a:prstGeom>
          <a:ln w="12700">
            <a:solidFill>
              <a:schemeClr val="tx1"/>
            </a:solidFill>
            <a:prstDash val="dash"/>
          </a:ln>
        </p:spPr>
        <p:style>
          <a:lnRef idx="1">
            <a:schemeClr val="dk1"/>
          </a:lnRef>
          <a:fillRef idx="0">
            <a:schemeClr val="dk1"/>
          </a:fillRef>
          <a:effectRef idx="0">
            <a:schemeClr val="dk1"/>
          </a:effectRef>
          <a:fontRef idx="minor">
            <a:schemeClr val="tx1"/>
          </a:fontRef>
        </p:style>
      </p:cxnSp>
      <p:pic>
        <p:nvPicPr>
          <p:cNvPr id="15" name="Εικόνα 14">
            <a:extLst>
              <a:ext uri="{FF2B5EF4-FFF2-40B4-BE49-F238E27FC236}">
                <a16:creationId xmlns:a16="http://schemas.microsoft.com/office/drawing/2014/main" id="{D1E607E0-E54A-3575-6D57-D09A866F3365}"/>
              </a:ext>
            </a:extLst>
          </p:cNvPr>
          <p:cNvPicPr>
            <a:picLocks noChangeAspect="1"/>
          </p:cNvPicPr>
          <p:nvPr/>
        </p:nvPicPr>
        <p:blipFill>
          <a:blip r:embed="rId4"/>
          <a:stretch>
            <a:fillRect/>
          </a:stretch>
        </p:blipFill>
        <p:spPr>
          <a:xfrm>
            <a:off x="6195557" y="1082597"/>
            <a:ext cx="5672913" cy="5795735"/>
          </a:xfrm>
          <a:prstGeom prst="rect">
            <a:avLst/>
          </a:prstGeom>
        </p:spPr>
      </p:pic>
      <p:cxnSp>
        <p:nvCxnSpPr>
          <p:cNvPr id="14" name="Ευθεία γραμμή σύνδεσης 13">
            <a:extLst>
              <a:ext uri="{FF2B5EF4-FFF2-40B4-BE49-F238E27FC236}">
                <a16:creationId xmlns:a16="http://schemas.microsoft.com/office/drawing/2014/main" id="{9B1A0F2A-1775-A57F-6F12-E50354982938}"/>
              </a:ext>
            </a:extLst>
          </p:cNvPr>
          <p:cNvCxnSpPr>
            <a:cxnSpLocks/>
          </p:cNvCxnSpPr>
          <p:nvPr/>
        </p:nvCxnSpPr>
        <p:spPr>
          <a:xfrm flipV="1">
            <a:off x="9361187" y="1365185"/>
            <a:ext cx="0" cy="5040000"/>
          </a:xfrm>
          <a:prstGeom prst="line">
            <a:avLst/>
          </a:prstGeom>
          <a:ln w="12700">
            <a:solidFill>
              <a:schemeClr val="tx1"/>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3049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72F4F287-BCB2-6835-468C-A4B21B564C8D}"/>
              </a:ext>
            </a:extLst>
          </p:cNvPr>
          <p:cNvSpPr>
            <a:spLocks noGrp="1"/>
          </p:cNvSpPr>
          <p:nvPr>
            <p:ph type="body" sz="quarter" idx="10"/>
          </p:nvPr>
        </p:nvSpPr>
        <p:spPr/>
        <p:txBody>
          <a:bodyPr/>
          <a:lstStyle/>
          <a:p>
            <a:r>
              <a:rPr lang="en-US" dirty="0"/>
              <a:t>Season Output Misclassification</a:t>
            </a:r>
            <a:endParaRPr lang="el-GR" dirty="0"/>
          </a:p>
        </p:txBody>
      </p:sp>
      <p:pic>
        <p:nvPicPr>
          <p:cNvPr id="18" name="Εικόνα 17">
            <a:extLst>
              <a:ext uri="{FF2B5EF4-FFF2-40B4-BE49-F238E27FC236}">
                <a16:creationId xmlns:a16="http://schemas.microsoft.com/office/drawing/2014/main" id="{40DF25F1-35AC-D00B-3C9D-D07631DD80BE}"/>
              </a:ext>
            </a:extLst>
          </p:cNvPr>
          <p:cNvPicPr>
            <a:picLocks noChangeAspect="1"/>
          </p:cNvPicPr>
          <p:nvPr/>
        </p:nvPicPr>
        <p:blipFill>
          <a:blip r:embed="rId3"/>
          <a:stretch>
            <a:fillRect/>
          </a:stretch>
        </p:blipFill>
        <p:spPr>
          <a:xfrm>
            <a:off x="3455080" y="2091371"/>
            <a:ext cx="5310093" cy="3965477"/>
          </a:xfrm>
          <a:prstGeom prst="rect">
            <a:avLst/>
          </a:prstGeom>
        </p:spPr>
      </p:pic>
      <p:pic>
        <p:nvPicPr>
          <p:cNvPr id="24" name="Εικόνα 23">
            <a:extLst>
              <a:ext uri="{FF2B5EF4-FFF2-40B4-BE49-F238E27FC236}">
                <a16:creationId xmlns:a16="http://schemas.microsoft.com/office/drawing/2014/main" id="{DDB87277-7000-F11A-4936-D741860BC66A}"/>
              </a:ext>
            </a:extLst>
          </p:cNvPr>
          <p:cNvPicPr>
            <a:picLocks noChangeAspect="1"/>
          </p:cNvPicPr>
          <p:nvPr/>
        </p:nvPicPr>
        <p:blipFill>
          <a:blip r:embed="rId4"/>
          <a:stretch>
            <a:fillRect/>
          </a:stretch>
        </p:blipFill>
        <p:spPr>
          <a:xfrm>
            <a:off x="63737" y="4074110"/>
            <a:ext cx="3313480" cy="2750979"/>
          </a:xfrm>
          <a:prstGeom prst="rect">
            <a:avLst/>
          </a:prstGeom>
        </p:spPr>
      </p:pic>
      <p:pic>
        <p:nvPicPr>
          <p:cNvPr id="22" name="Εικόνα 21">
            <a:extLst>
              <a:ext uri="{FF2B5EF4-FFF2-40B4-BE49-F238E27FC236}">
                <a16:creationId xmlns:a16="http://schemas.microsoft.com/office/drawing/2014/main" id="{FA7C4EEA-074B-7953-09FE-D81418FB1E93}"/>
              </a:ext>
            </a:extLst>
          </p:cNvPr>
          <p:cNvPicPr>
            <a:picLocks noChangeAspect="1"/>
          </p:cNvPicPr>
          <p:nvPr/>
        </p:nvPicPr>
        <p:blipFill>
          <a:blip r:embed="rId5"/>
          <a:stretch>
            <a:fillRect/>
          </a:stretch>
        </p:blipFill>
        <p:spPr>
          <a:xfrm>
            <a:off x="127473" y="1263755"/>
            <a:ext cx="3313480" cy="2812503"/>
          </a:xfrm>
          <a:prstGeom prst="rect">
            <a:avLst/>
          </a:prstGeom>
        </p:spPr>
      </p:pic>
      <p:pic>
        <p:nvPicPr>
          <p:cNvPr id="26" name="Εικόνα 25">
            <a:extLst>
              <a:ext uri="{FF2B5EF4-FFF2-40B4-BE49-F238E27FC236}">
                <a16:creationId xmlns:a16="http://schemas.microsoft.com/office/drawing/2014/main" id="{CFA90CF6-27A9-FF94-9CBB-BC37C15014CB}"/>
              </a:ext>
            </a:extLst>
          </p:cNvPr>
          <p:cNvPicPr>
            <a:picLocks noChangeAspect="1"/>
          </p:cNvPicPr>
          <p:nvPr/>
        </p:nvPicPr>
        <p:blipFill>
          <a:blip r:embed="rId6"/>
          <a:stretch>
            <a:fillRect/>
          </a:stretch>
        </p:blipFill>
        <p:spPr>
          <a:xfrm>
            <a:off x="8623573" y="1123689"/>
            <a:ext cx="3568427" cy="3092636"/>
          </a:xfrm>
          <a:prstGeom prst="rect">
            <a:avLst/>
          </a:prstGeom>
        </p:spPr>
      </p:pic>
      <p:pic>
        <p:nvPicPr>
          <p:cNvPr id="20" name="Εικόνα 19">
            <a:extLst>
              <a:ext uri="{FF2B5EF4-FFF2-40B4-BE49-F238E27FC236}">
                <a16:creationId xmlns:a16="http://schemas.microsoft.com/office/drawing/2014/main" id="{A92AC717-E7A5-B8B8-28F7-588DF8E495DD}"/>
              </a:ext>
            </a:extLst>
          </p:cNvPr>
          <p:cNvPicPr>
            <a:picLocks noChangeAspect="1"/>
          </p:cNvPicPr>
          <p:nvPr/>
        </p:nvPicPr>
        <p:blipFill>
          <a:blip r:embed="rId7"/>
          <a:stretch>
            <a:fillRect/>
          </a:stretch>
        </p:blipFill>
        <p:spPr>
          <a:xfrm>
            <a:off x="8878520" y="4175183"/>
            <a:ext cx="3313480" cy="2548831"/>
          </a:xfrm>
          <a:prstGeom prst="rect">
            <a:avLst/>
          </a:prstGeom>
        </p:spPr>
      </p:pic>
    </p:spTree>
    <p:extLst>
      <p:ext uri="{BB962C8B-B14F-4D97-AF65-F5344CB8AC3E}">
        <p14:creationId xmlns:p14="http://schemas.microsoft.com/office/powerpoint/2010/main" val="26041138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Ομάδα 23">
            <a:extLst>
              <a:ext uri="{FF2B5EF4-FFF2-40B4-BE49-F238E27FC236}">
                <a16:creationId xmlns:a16="http://schemas.microsoft.com/office/drawing/2014/main" id="{2493C320-7C94-FA6E-F84D-9B1C582B792F}"/>
              </a:ext>
            </a:extLst>
          </p:cNvPr>
          <p:cNvGrpSpPr/>
          <p:nvPr/>
        </p:nvGrpSpPr>
        <p:grpSpPr>
          <a:xfrm>
            <a:off x="0" y="145632"/>
            <a:ext cx="12191999" cy="6712368"/>
            <a:chOff x="1" y="145632"/>
            <a:chExt cx="12191999" cy="6712368"/>
          </a:xfrm>
        </p:grpSpPr>
        <p:pic>
          <p:nvPicPr>
            <p:cNvPr id="19" name="Εικόνα 18">
              <a:extLst>
                <a:ext uri="{FF2B5EF4-FFF2-40B4-BE49-F238E27FC236}">
                  <a16:creationId xmlns:a16="http://schemas.microsoft.com/office/drawing/2014/main" id="{0C5FEE2E-A4A8-6101-462D-CEFD43070530}"/>
                </a:ext>
              </a:extLst>
            </p:cNvPr>
            <p:cNvPicPr>
              <a:picLocks noChangeAspect="1"/>
            </p:cNvPicPr>
            <p:nvPr/>
          </p:nvPicPr>
          <p:blipFill>
            <a:blip r:embed="rId3"/>
            <a:stretch>
              <a:fillRect/>
            </a:stretch>
          </p:blipFill>
          <p:spPr>
            <a:xfrm>
              <a:off x="6161420" y="145632"/>
              <a:ext cx="6030580" cy="6712368"/>
            </a:xfrm>
            <a:prstGeom prst="rect">
              <a:avLst/>
            </a:prstGeom>
          </p:spPr>
        </p:pic>
        <p:pic>
          <p:nvPicPr>
            <p:cNvPr id="23" name="Εικόνα 22">
              <a:extLst>
                <a:ext uri="{FF2B5EF4-FFF2-40B4-BE49-F238E27FC236}">
                  <a16:creationId xmlns:a16="http://schemas.microsoft.com/office/drawing/2014/main" id="{D124E270-802E-B2DD-3822-A7FEE8F5F80D}"/>
                </a:ext>
              </a:extLst>
            </p:cNvPr>
            <p:cNvPicPr>
              <a:picLocks noChangeAspect="1"/>
            </p:cNvPicPr>
            <p:nvPr/>
          </p:nvPicPr>
          <p:blipFill>
            <a:blip r:embed="rId4"/>
            <a:stretch>
              <a:fillRect/>
            </a:stretch>
          </p:blipFill>
          <p:spPr>
            <a:xfrm>
              <a:off x="1" y="145632"/>
              <a:ext cx="6030580" cy="6712368"/>
            </a:xfrm>
            <a:prstGeom prst="rect">
              <a:avLst/>
            </a:prstGeom>
          </p:spPr>
        </p:pic>
      </p:grpSp>
      <p:sp>
        <p:nvSpPr>
          <p:cNvPr id="25" name="Διάγραμμα ροής: Διεργασία 24">
            <a:extLst>
              <a:ext uri="{FF2B5EF4-FFF2-40B4-BE49-F238E27FC236}">
                <a16:creationId xmlns:a16="http://schemas.microsoft.com/office/drawing/2014/main" id="{F33F9135-4B22-C029-2A2F-90FCB982F1DE}"/>
              </a:ext>
            </a:extLst>
          </p:cNvPr>
          <p:cNvSpPr/>
          <p:nvPr/>
        </p:nvSpPr>
        <p:spPr>
          <a:xfrm>
            <a:off x="30672" y="187829"/>
            <a:ext cx="1512000" cy="2160000"/>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 name="Διάγραμμα ροής: Διεργασία 25">
            <a:extLst>
              <a:ext uri="{FF2B5EF4-FFF2-40B4-BE49-F238E27FC236}">
                <a16:creationId xmlns:a16="http://schemas.microsoft.com/office/drawing/2014/main" id="{9E9D9511-2C60-D2F4-2CA0-C0C50848ED26}"/>
              </a:ext>
            </a:extLst>
          </p:cNvPr>
          <p:cNvSpPr/>
          <p:nvPr/>
        </p:nvSpPr>
        <p:spPr>
          <a:xfrm>
            <a:off x="30672" y="2405400"/>
            <a:ext cx="1512000" cy="2160000"/>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 name="Διάγραμμα ροής: Διεργασία 26">
            <a:extLst>
              <a:ext uri="{FF2B5EF4-FFF2-40B4-BE49-F238E27FC236}">
                <a16:creationId xmlns:a16="http://schemas.microsoft.com/office/drawing/2014/main" id="{F5AE0FF8-80D4-ABBE-23DC-3FBB13C0E220}"/>
              </a:ext>
            </a:extLst>
          </p:cNvPr>
          <p:cNvSpPr/>
          <p:nvPr/>
        </p:nvSpPr>
        <p:spPr>
          <a:xfrm>
            <a:off x="30672" y="4622972"/>
            <a:ext cx="1512000" cy="2160000"/>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 name="Διάγραμμα ροής: Διεργασία 27">
            <a:extLst>
              <a:ext uri="{FF2B5EF4-FFF2-40B4-BE49-F238E27FC236}">
                <a16:creationId xmlns:a16="http://schemas.microsoft.com/office/drawing/2014/main" id="{59BEC234-8927-7828-BD8C-409A8A463C8B}"/>
              </a:ext>
            </a:extLst>
          </p:cNvPr>
          <p:cNvSpPr/>
          <p:nvPr/>
        </p:nvSpPr>
        <p:spPr>
          <a:xfrm>
            <a:off x="2259290" y="187829"/>
            <a:ext cx="1512000" cy="2160000"/>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 name="Διάγραμμα ροής: Διεργασία 28">
            <a:extLst>
              <a:ext uri="{FF2B5EF4-FFF2-40B4-BE49-F238E27FC236}">
                <a16:creationId xmlns:a16="http://schemas.microsoft.com/office/drawing/2014/main" id="{56956321-03E9-9819-BB78-AFB2BA47354D}"/>
              </a:ext>
            </a:extLst>
          </p:cNvPr>
          <p:cNvSpPr/>
          <p:nvPr/>
        </p:nvSpPr>
        <p:spPr>
          <a:xfrm>
            <a:off x="2259290" y="2405400"/>
            <a:ext cx="1512000" cy="2160000"/>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0" name="Διάγραμμα ροής: Διεργασία 29">
            <a:extLst>
              <a:ext uri="{FF2B5EF4-FFF2-40B4-BE49-F238E27FC236}">
                <a16:creationId xmlns:a16="http://schemas.microsoft.com/office/drawing/2014/main" id="{3BDBCFB5-6A55-BDCA-DF20-EB7C36394E6E}"/>
              </a:ext>
            </a:extLst>
          </p:cNvPr>
          <p:cNvSpPr/>
          <p:nvPr/>
        </p:nvSpPr>
        <p:spPr>
          <a:xfrm>
            <a:off x="2259290" y="4622971"/>
            <a:ext cx="1512000" cy="2160000"/>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Διάγραμμα ροής: Διεργασία 30">
            <a:extLst>
              <a:ext uri="{FF2B5EF4-FFF2-40B4-BE49-F238E27FC236}">
                <a16:creationId xmlns:a16="http://schemas.microsoft.com/office/drawing/2014/main" id="{E9834C0C-DDC6-B08F-780A-129430C88FF1}"/>
              </a:ext>
            </a:extLst>
          </p:cNvPr>
          <p:cNvSpPr/>
          <p:nvPr/>
        </p:nvSpPr>
        <p:spPr>
          <a:xfrm>
            <a:off x="4487908" y="187829"/>
            <a:ext cx="1512000" cy="2160000"/>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2" name="Διάγραμμα ροής: Διεργασία 31">
            <a:extLst>
              <a:ext uri="{FF2B5EF4-FFF2-40B4-BE49-F238E27FC236}">
                <a16:creationId xmlns:a16="http://schemas.microsoft.com/office/drawing/2014/main" id="{63555C43-C381-2F0C-4FED-3D5787F5FFC8}"/>
              </a:ext>
            </a:extLst>
          </p:cNvPr>
          <p:cNvSpPr/>
          <p:nvPr/>
        </p:nvSpPr>
        <p:spPr>
          <a:xfrm>
            <a:off x="6161419" y="187829"/>
            <a:ext cx="1512000" cy="2160000"/>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3" name="Διάγραμμα ροής: Διεργασία 32">
            <a:extLst>
              <a:ext uri="{FF2B5EF4-FFF2-40B4-BE49-F238E27FC236}">
                <a16:creationId xmlns:a16="http://schemas.microsoft.com/office/drawing/2014/main" id="{675B0B37-8BC6-EF77-B18D-82A52759F2B6}"/>
              </a:ext>
            </a:extLst>
          </p:cNvPr>
          <p:cNvSpPr/>
          <p:nvPr/>
        </p:nvSpPr>
        <p:spPr>
          <a:xfrm>
            <a:off x="10622032" y="2405400"/>
            <a:ext cx="1512000" cy="2160000"/>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4" name="Διάγραμμα ροής: Διεργασία 33">
            <a:extLst>
              <a:ext uri="{FF2B5EF4-FFF2-40B4-BE49-F238E27FC236}">
                <a16:creationId xmlns:a16="http://schemas.microsoft.com/office/drawing/2014/main" id="{01BB4F0D-6CD8-C2AA-9A40-538010562EBD}"/>
              </a:ext>
            </a:extLst>
          </p:cNvPr>
          <p:cNvSpPr/>
          <p:nvPr/>
        </p:nvSpPr>
        <p:spPr>
          <a:xfrm>
            <a:off x="10622032" y="4622971"/>
            <a:ext cx="1512000" cy="2160000"/>
          </a:xfrm>
          <a:prstGeom prst="flowChartProcess">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28572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438731" y="2762039"/>
            <a:ext cx="4973514" cy="1824944"/>
            <a:chOff x="6665542" y="2749602"/>
            <a:chExt cx="4784237" cy="1433392"/>
          </a:xfrm>
        </p:grpSpPr>
        <p:sp>
          <p:nvSpPr>
            <p:cNvPr id="8" name="TextBox 7">
              <a:extLst>
                <a:ext uri="{FF2B5EF4-FFF2-40B4-BE49-F238E27FC236}">
                  <a16:creationId xmlns:a16="http://schemas.microsoft.com/office/drawing/2014/main" id="{5CF5BDA4-10C7-46A6-AC30-523A3FC438AC}"/>
                </a:ext>
              </a:extLst>
            </p:cNvPr>
            <p:cNvSpPr txBox="1"/>
            <p:nvPr/>
          </p:nvSpPr>
          <p:spPr>
            <a:xfrm>
              <a:off x="6665542" y="2749602"/>
              <a:ext cx="4777152" cy="830997"/>
            </a:xfrm>
            <a:prstGeom prst="rect">
              <a:avLst/>
            </a:prstGeom>
            <a:noFill/>
          </p:spPr>
          <p:txBody>
            <a:bodyPr wrap="square" rtlCol="0" anchor="ctr">
              <a:spAutoFit/>
            </a:bodyPr>
            <a:lstStyle/>
            <a:p>
              <a:r>
                <a:rPr lang="en-US" altLang="ko-KR" sz="4800" b="1" dirty="0">
                  <a:latin typeface="+mj-lt"/>
                  <a:cs typeface="Arial" pitchFamily="34" charset="0"/>
                </a:rPr>
                <a:t>Discussion</a:t>
              </a:r>
              <a:endParaRPr lang="ko-KR" altLang="en-US" sz="4800" b="1" dirty="0">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72683" y="3433444"/>
              <a:ext cx="4777096" cy="749550"/>
            </a:xfrm>
            <a:prstGeom prst="rect">
              <a:avLst/>
            </a:prstGeom>
            <a:noFill/>
          </p:spPr>
          <p:txBody>
            <a:bodyPr wrap="square" rtlCol="0" anchor="ctr">
              <a:spAutoFit/>
            </a:bodyPr>
            <a:lstStyle/>
            <a:p>
              <a:r>
                <a:rPr lang="en-US" altLang="ko-KR" sz="1867" dirty="0">
                  <a:cs typeface="Arial" pitchFamily="34" charset="0"/>
                </a:rPr>
                <a:t>Web App Development, Mobile App Mockup, Market Validation, Revenue Streams &amp; Future Work</a:t>
              </a:r>
              <a:endParaRPr lang="ko-KR" altLang="en-US" sz="1867" dirty="0">
                <a:cs typeface="Arial" pitchFamily="34" charset="0"/>
              </a:endParaRPr>
            </a:p>
          </p:txBody>
        </p:sp>
      </p:grpSp>
      <p:grpSp>
        <p:nvGrpSpPr>
          <p:cNvPr id="91" name="Group 90">
            <a:extLst>
              <a:ext uri="{FF2B5EF4-FFF2-40B4-BE49-F238E27FC236}">
                <a16:creationId xmlns:a16="http://schemas.microsoft.com/office/drawing/2014/main" id="{972CA546-26CB-4748-BB75-1BE0C05A0E63}"/>
              </a:ext>
            </a:extLst>
          </p:cNvPr>
          <p:cNvGrpSpPr/>
          <p:nvPr/>
        </p:nvGrpSpPr>
        <p:grpSpPr>
          <a:xfrm>
            <a:off x="1451352" y="1152611"/>
            <a:ext cx="5291973" cy="5220252"/>
            <a:chOff x="1451352" y="1152611"/>
            <a:chExt cx="5291973" cy="5220252"/>
          </a:xfrm>
        </p:grpSpPr>
        <p:grpSp>
          <p:nvGrpSpPr>
            <p:cNvPr id="7" name="Group 6">
              <a:extLst>
                <a:ext uri="{FF2B5EF4-FFF2-40B4-BE49-F238E27FC236}">
                  <a16:creationId xmlns:a16="http://schemas.microsoft.com/office/drawing/2014/main" id="{F310E25E-4CF7-468B-8ECC-98F17C6A6A11}"/>
                </a:ext>
              </a:extLst>
            </p:cNvPr>
            <p:cNvGrpSpPr/>
            <p:nvPr/>
          </p:nvGrpSpPr>
          <p:grpSpPr>
            <a:xfrm>
              <a:off x="3789886" y="3443782"/>
              <a:ext cx="743513" cy="2513363"/>
              <a:chOff x="5714547" y="3290776"/>
              <a:chExt cx="743513" cy="3591643"/>
            </a:xfrm>
          </p:grpSpPr>
          <p:sp>
            <p:nvSpPr>
              <p:cNvPr id="46" name="Trapezoid 11">
                <a:extLst>
                  <a:ext uri="{FF2B5EF4-FFF2-40B4-BE49-F238E27FC236}">
                    <a16:creationId xmlns:a16="http://schemas.microsoft.com/office/drawing/2014/main" id="{3B52ADBA-D2D0-4942-8095-A4D3319ECF75}"/>
                  </a:ext>
                </a:extLst>
              </p:cNvPr>
              <p:cNvSpPr/>
              <p:nvPr/>
            </p:nvSpPr>
            <p:spPr>
              <a:xfrm>
                <a:off x="5714547" y="3290776"/>
                <a:ext cx="743513"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3">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rapezoid 11">
                <a:extLst>
                  <a:ext uri="{FF2B5EF4-FFF2-40B4-BE49-F238E27FC236}">
                    <a16:creationId xmlns:a16="http://schemas.microsoft.com/office/drawing/2014/main" id="{E0867637-56EE-4781-9946-CF2CBD4A29F2}"/>
                  </a:ext>
                </a:extLst>
              </p:cNvPr>
              <p:cNvSpPr/>
              <p:nvPr/>
            </p:nvSpPr>
            <p:spPr>
              <a:xfrm>
                <a:off x="5845404" y="3290776"/>
                <a:ext cx="479555"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1">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C2A2176A-4015-4836-A538-DC19780A36EC}"/>
                </a:ext>
              </a:extLst>
            </p:cNvPr>
            <p:cNvGrpSpPr/>
            <p:nvPr/>
          </p:nvGrpSpPr>
          <p:grpSpPr>
            <a:xfrm>
              <a:off x="3558735" y="1152611"/>
              <a:ext cx="1210387" cy="2802321"/>
              <a:chOff x="5331153" y="575008"/>
              <a:chExt cx="1507917" cy="3491170"/>
            </a:xfrm>
          </p:grpSpPr>
          <p:grpSp>
            <p:nvGrpSpPr>
              <p:cNvPr id="11" name="Group 10">
                <a:extLst>
                  <a:ext uri="{FF2B5EF4-FFF2-40B4-BE49-F238E27FC236}">
                    <a16:creationId xmlns:a16="http://schemas.microsoft.com/office/drawing/2014/main" id="{BA1296A0-F80B-4C64-8B0D-FF887BD78953}"/>
                  </a:ext>
                </a:extLst>
              </p:cNvPr>
              <p:cNvGrpSpPr/>
              <p:nvPr/>
            </p:nvGrpSpPr>
            <p:grpSpPr>
              <a:xfrm>
                <a:off x="6404987" y="3268551"/>
                <a:ext cx="207521" cy="447013"/>
                <a:chOff x="5282863" y="4265998"/>
                <a:chExt cx="524099" cy="1110552"/>
              </a:xfrm>
            </p:grpSpPr>
            <p:sp>
              <p:nvSpPr>
                <p:cNvPr id="43" name="Graphic 2">
                  <a:extLst>
                    <a:ext uri="{FF2B5EF4-FFF2-40B4-BE49-F238E27FC236}">
                      <a16:creationId xmlns:a16="http://schemas.microsoft.com/office/drawing/2014/main" id="{4758C297-F36F-436F-8FC6-C134DDA00808}"/>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4" name="Graphic 2">
                  <a:extLst>
                    <a:ext uri="{FF2B5EF4-FFF2-40B4-BE49-F238E27FC236}">
                      <a16:creationId xmlns:a16="http://schemas.microsoft.com/office/drawing/2014/main" id="{6C6D7596-88E5-4312-B7C7-3D9A5AC33F9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45" name="Graphic 2">
                  <a:extLst>
                    <a:ext uri="{FF2B5EF4-FFF2-40B4-BE49-F238E27FC236}">
                      <a16:creationId xmlns:a16="http://schemas.microsoft.com/office/drawing/2014/main" id="{0381DEA7-ED37-42C0-A320-E868ADB5D991}"/>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4A0611D-269B-4771-BF91-58BD4995A398}"/>
                  </a:ext>
                </a:extLst>
              </p:cNvPr>
              <p:cNvGrpSpPr/>
              <p:nvPr/>
            </p:nvGrpSpPr>
            <p:grpSpPr>
              <a:xfrm>
                <a:off x="5561202" y="3274206"/>
                <a:ext cx="207521" cy="447013"/>
                <a:chOff x="5282863" y="4265998"/>
                <a:chExt cx="524099" cy="1110552"/>
              </a:xfrm>
            </p:grpSpPr>
            <p:sp>
              <p:nvSpPr>
                <p:cNvPr id="40" name="Graphic 2">
                  <a:extLst>
                    <a:ext uri="{FF2B5EF4-FFF2-40B4-BE49-F238E27FC236}">
                      <a16:creationId xmlns:a16="http://schemas.microsoft.com/office/drawing/2014/main" id="{3126B998-FE33-483E-923B-89D745A0C3A9}"/>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1" name="Graphic 2">
                  <a:extLst>
                    <a:ext uri="{FF2B5EF4-FFF2-40B4-BE49-F238E27FC236}">
                      <a16:creationId xmlns:a16="http://schemas.microsoft.com/office/drawing/2014/main" id="{2D35A86B-4577-4910-8D4B-A0B130718CC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42" name="Graphic 2">
                  <a:extLst>
                    <a:ext uri="{FF2B5EF4-FFF2-40B4-BE49-F238E27FC236}">
                      <a16:creationId xmlns:a16="http://schemas.microsoft.com/office/drawing/2014/main" id="{E58A36B4-4CC3-4A9D-88C6-36506B93785A}"/>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11929820-9C57-48D5-BB53-46A2D7F210E5}"/>
                  </a:ext>
                </a:extLst>
              </p:cNvPr>
              <p:cNvGrpSpPr/>
              <p:nvPr/>
            </p:nvGrpSpPr>
            <p:grpSpPr>
              <a:xfrm>
                <a:off x="5903929" y="3247764"/>
                <a:ext cx="351612" cy="818414"/>
                <a:chOff x="5282863" y="4265998"/>
                <a:chExt cx="524099" cy="1110552"/>
              </a:xfrm>
            </p:grpSpPr>
            <p:sp>
              <p:nvSpPr>
                <p:cNvPr id="37" name="Graphic 2">
                  <a:extLst>
                    <a:ext uri="{FF2B5EF4-FFF2-40B4-BE49-F238E27FC236}">
                      <a16:creationId xmlns:a16="http://schemas.microsoft.com/office/drawing/2014/main" id="{24BA457A-DC9F-443A-8ACE-7F26C9B332C0}"/>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38" name="Graphic 2">
                  <a:extLst>
                    <a:ext uri="{FF2B5EF4-FFF2-40B4-BE49-F238E27FC236}">
                      <a16:creationId xmlns:a16="http://schemas.microsoft.com/office/drawing/2014/main" id="{29FED324-2BCE-481F-8C8E-C63881DDF262}"/>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39" name="Graphic 2">
                  <a:extLst>
                    <a:ext uri="{FF2B5EF4-FFF2-40B4-BE49-F238E27FC236}">
                      <a16:creationId xmlns:a16="http://schemas.microsoft.com/office/drawing/2014/main" id="{F1B80448-FC98-42BB-AF88-36FC3467A05B}"/>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7C7191C8-ADC2-40A2-A89A-C2C50875D6E5}"/>
                  </a:ext>
                </a:extLst>
              </p:cNvPr>
              <p:cNvGrpSpPr/>
              <p:nvPr/>
            </p:nvGrpSpPr>
            <p:grpSpPr>
              <a:xfrm>
                <a:off x="5331153" y="575008"/>
                <a:ext cx="1507917" cy="2723755"/>
                <a:chOff x="5350725" y="913710"/>
                <a:chExt cx="1507917" cy="2723755"/>
              </a:xfrm>
            </p:grpSpPr>
            <p:sp>
              <p:nvSpPr>
                <p:cNvPr id="15" name="Freeform: Shape 14">
                  <a:extLst>
                    <a:ext uri="{FF2B5EF4-FFF2-40B4-BE49-F238E27FC236}">
                      <a16:creationId xmlns:a16="http://schemas.microsoft.com/office/drawing/2014/main" id="{F152472C-5499-4EFE-A543-75D75C5BA45C}"/>
                    </a:ext>
                  </a:extLst>
                </p:cNvPr>
                <p:cNvSpPr/>
                <p:nvPr/>
              </p:nvSpPr>
              <p:spPr>
                <a:xfrm>
                  <a:off x="5763669" y="1171705"/>
                  <a:ext cx="680698" cy="2272550"/>
                </a:xfrm>
                <a:custGeom>
                  <a:avLst/>
                  <a:gdLst>
                    <a:gd name="connsiteX0" fmla="*/ 542062 w 680698"/>
                    <a:gd name="connsiteY0" fmla="*/ 0 h 2272550"/>
                    <a:gd name="connsiteX1" fmla="*/ 605998 w 680698"/>
                    <a:gd name="connsiteY1" fmla="*/ 121363 h 2272550"/>
                    <a:gd name="connsiteX2" fmla="*/ 666313 w 680698"/>
                    <a:gd name="connsiteY2" fmla="*/ 264359 h 2272550"/>
                    <a:gd name="connsiteX3" fmla="*/ 679843 w 680698"/>
                    <a:gd name="connsiteY3" fmla="*/ 345113 h 2272550"/>
                    <a:gd name="connsiteX4" fmla="*/ 680026 w 680698"/>
                    <a:gd name="connsiteY4" fmla="*/ 508514 h 2272550"/>
                    <a:gd name="connsiteX5" fmla="*/ 680698 w 680698"/>
                    <a:gd name="connsiteY5" fmla="*/ 519510 h 2272550"/>
                    <a:gd name="connsiteX6" fmla="*/ 680698 w 680698"/>
                    <a:gd name="connsiteY6" fmla="*/ 2173318 h 2272550"/>
                    <a:gd name="connsiteX7" fmla="*/ 581466 w 680698"/>
                    <a:gd name="connsiteY7" fmla="*/ 2272550 h 2272550"/>
                    <a:gd name="connsiteX8" fmla="*/ 99232 w 680698"/>
                    <a:gd name="connsiteY8" fmla="*/ 2272550 h 2272550"/>
                    <a:gd name="connsiteX9" fmla="*/ 0 w 680698"/>
                    <a:gd name="connsiteY9" fmla="*/ 2173318 h 2272550"/>
                    <a:gd name="connsiteX10" fmla="*/ 0 w 680698"/>
                    <a:gd name="connsiteY10" fmla="*/ 519540 h 2272550"/>
                    <a:gd name="connsiteX11" fmla="*/ 1619 w 680698"/>
                    <a:gd name="connsiteY11" fmla="*/ 501887 h 2272550"/>
                    <a:gd name="connsiteX12" fmla="*/ 764 w 680698"/>
                    <a:gd name="connsiteY12" fmla="*/ 394011 h 2272550"/>
                    <a:gd name="connsiteX13" fmla="*/ 42851 w 680698"/>
                    <a:gd name="connsiteY13" fmla="*/ 187636 h 2272550"/>
                    <a:gd name="connsiteX14" fmla="*/ 97513 w 680698"/>
                    <a:gd name="connsiteY14" fmla="*/ 70669 h 2272550"/>
                    <a:gd name="connsiteX15" fmla="*/ 136692 w 680698"/>
                    <a:gd name="connsiteY15" fmla="*/ 1421 h 2272550"/>
                    <a:gd name="connsiteX16" fmla="*/ 332331 w 680698"/>
                    <a:gd name="connsiteY16" fmla="*/ 21143 h 227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698" h="2272550">
                      <a:moveTo>
                        <a:pt x="542062" y="0"/>
                      </a:moveTo>
                      <a:lnTo>
                        <a:pt x="605998" y="121363"/>
                      </a:lnTo>
                      <a:cubicBezTo>
                        <a:pt x="628022" y="167906"/>
                        <a:pt x="648132" y="215567"/>
                        <a:pt x="666313" y="264359"/>
                      </a:cubicBezTo>
                      <a:cubicBezTo>
                        <a:pt x="676117" y="290656"/>
                        <a:pt x="679782" y="317502"/>
                        <a:pt x="679843" y="345113"/>
                      </a:cubicBezTo>
                      <a:cubicBezTo>
                        <a:pt x="679996" y="399600"/>
                        <a:pt x="680026" y="454057"/>
                        <a:pt x="680026" y="508514"/>
                      </a:cubicBezTo>
                      <a:cubicBezTo>
                        <a:pt x="680454" y="512118"/>
                        <a:pt x="680668" y="515784"/>
                        <a:pt x="680698" y="519510"/>
                      </a:cubicBezTo>
                      <a:lnTo>
                        <a:pt x="680698" y="2173318"/>
                      </a:lnTo>
                      <a:cubicBezTo>
                        <a:pt x="680698" y="2227897"/>
                        <a:pt x="636046" y="2272550"/>
                        <a:pt x="581466" y="2272550"/>
                      </a:cubicBezTo>
                      <a:lnTo>
                        <a:pt x="99232" y="2272550"/>
                      </a:lnTo>
                      <a:cubicBezTo>
                        <a:pt x="44653" y="2272550"/>
                        <a:pt x="0" y="2227897"/>
                        <a:pt x="0" y="2173318"/>
                      </a:cubicBezTo>
                      <a:lnTo>
                        <a:pt x="0" y="519540"/>
                      </a:lnTo>
                      <a:cubicBezTo>
                        <a:pt x="0" y="513493"/>
                        <a:pt x="581" y="507629"/>
                        <a:pt x="1619" y="501887"/>
                      </a:cubicBezTo>
                      <a:cubicBezTo>
                        <a:pt x="2108" y="465877"/>
                        <a:pt x="3116" y="429837"/>
                        <a:pt x="764" y="394011"/>
                      </a:cubicBezTo>
                      <a:cubicBezTo>
                        <a:pt x="-4062" y="320923"/>
                        <a:pt x="14997" y="254066"/>
                        <a:pt x="42851" y="187636"/>
                      </a:cubicBezTo>
                      <a:cubicBezTo>
                        <a:pt x="59589" y="147717"/>
                        <a:pt x="77841" y="108751"/>
                        <a:pt x="97513" y="70669"/>
                      </a:cubicBezTo>
                      <a:lnTo>
                        <a:pt x="136692" y="1421"/>
                      </a:lnTo>
                      <a:lnTo>
                        <a:pt x="332331" y="21143"/>
                      </a:lnTo>
                      <a:close/>
                    </a:path>
                  </a:pathLst>
                </a:custGeom>
                <a:gradFill flip="none" rotWithShape="1">
                  <a:gsLst>
                    <a:gs pos="0">
                      <a:schemeClr val="bg1">
                        <a:lumMod val="65000"/>
                      </a:schemeClr>
                    </a:gs>
                    <a:gs pos="28000">
                      <a:schemeClr val="bg1">
                        <a:lumMod val="75000"/>
                      </a:schemeClr>
                    </a:gs>
                    <a:gs pos="97345">
                      <a:schemeClr val="bg1">
                        <a:lumMod val="85000"/>
                      </a:schemeClr>
                    </a:gs>
                    <a:gs pos="70000">
                      <a:schemeClr val="bg1">
                        <a:lumMod val="95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D930B9E8-EDA8-4728-8B62-EF872984CEAB}"/>
                    </a:ext>
                  </a:extLst>
                </p:cNvPr>
                <p:cNvSpPr/>
                <p:nvPr/>
              </p:nvSpPr>
              <p:spPr>
                <a:xfrm>
                  <a:off x="6414314"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317E751E-EDF0-48A5-944B-DC66ED924183}"/>
                    </a:ext>
                  </a:extLst>
                </p:cNvPr>
                <p:cNvSpPr/>
                <p:nvPr/>
              </p:nvSpPr>
              <p:spPr>
                <a:xfrm>
                  <a:off x="5575895"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F9E257A8-F103-45A7-9C59-9955F5076460}"/>
                    </a:ext>
                  </a:extLst>
                </p:cNvPr>
                <p:cNvSpPr/>
                <p:nvPr/>
              </p:nvSpPr>
              <p:spPr>
                <a:xfrm>
                  <a:off x="5575493" y="1588828"/>
                  <a:ext cx="219748" cy="1855441"/>
                </a:xfrm>
                <a:custGeom>
                  <a:avLst/>
                  <a:gdLst>
                    <a:gd name="connsiteX0" fmla="*/ 323630 w 324382"/>
                    <a:gd name="connsiteY0" fmla="*/ 524984 h 2738918"/>
                    <a:gd name="connsiteX1" fmla="*/ 321601 w 324382"/>
                    <a:gd name="connsiteY1" fmla="*/ 478682 h 2738918"/>
                    <a:gd name="connsiteX2" fmla="*/ 315334 w 324382"/>
                    <a:gd name="connsiteY2" fmla="*/ 415968 h 2738918"/>
                    <a:gd name="connsiteX3" fmla="*/ 179041 w 324382"/>
                    <a:gd name="connsiteY3" fmla="*/ 25530 h 2738918"/>
                    <a:gd name="connsiteX4" fmla="*/ 161773 w 324382"/>
                    <a:gd name="connsiteY4" fmla="*/ 11 h 2738918"/>
                    <a:gd name="connsiteX5" fmla="*/ 128275 w 324382"/>
                    <a:gd name="connsiteY5" fmla="*/ 51138 h 2738918"/>
                    <a:gd name="connsiteX6" fmla="*/ 93379 w 324382"/>
                    <a:gd name="connsiteY6" fmla="*/ 125213 h 2738918"/>
                    <a:gd name="connsiteX7" fmla="*/ 8438 w 324382"/>
                    <a:gd name="connsiteY7" fmla="*/ 435670 h 2738918"/>
                    <a:gd name="connsiteX8" fmla="*/ 549 w 324382"/>
                    <a:gd name="connsiteY8" fmla="*/ 984403 h 2738918"/>
                    <a:gd name="connsiteX9" fmla="*/ 549 w 324382"/>
                    <a:gd name="connsiteY9" fmla="*/ 1547383 h 2738918"/>
                    <a:gd name="connsiteX10" fmla="*/ 503 w 324382"/>
                    <a:gd name="connsiteY10" fmla="*/ 2110362 h 2738918"/>
                    <a:gd name="connsiteX11" fmla="*/ 368 w 324382"/>
                    <a:gd name="connsiteY11" fmla="*/ 2645164 h 2738918"/>
                    <a:gd name="connsiteX12" fmla="*/ 549 w 324382"/>
                    <a:gd name="connsiteY12" fmla="*/ 2722936 h 2738918"/>
                    <a:gd name="connsiteX13" fmla="*/ 21468 w 324382"/>
                    <a:gd name="connsiteY13" fmla="*/ 2738671 h 2738918"/>
                    <a:gd name="connsiteX14" fmla="*/ 302079 w 324382"/>
                    <a:gd name="connsiteY14" fmla="*/ 2738626 h 2738918"/>
                    <a:gd name="connsiteX15" fmla="*/ 322683 w 324382"/>
                    <a:gd name="connsiteY15" fmla="*/ 2720997 h 2738918"/>
                    <a:gd name="connsiteX16" fmla="*/ 322683 w 324382"/>
                    <a:gd name="connsiteY16" fmla="*/ 2158198 h 2738918"/>
                    <a:gd name="connsiteX17" fmla="*/ 322683 w 324382"/>
                    <a:gd name="connsiteY17" fmla="*/ 1595399 h 2738918"/>
                    <a:gd name="connsiteX18" fmla="*/ 322683 w 324382"/>
                    <a:gd name="connsiteY18" fmla="*/ 1032599 h 2738918"/>
                    <a:gd name="connsiteX19" fmla="*/ 322683 w 324382"/>
                    <a:gd name="connsiteY19" fmla="*/ 751222 h 2738918"/>
                    <a:gd name="connsiteX20" fmla="*/ 323630 w 324382"/>
                    <a:gd name="connsiteY20" fmla="*/ 524984 h 273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382" h="2738918">
                      <a:moveTo>
                        <a:pt x="323630" y="524984"/>
                      </a:moveTo>
                      <a:cubicBezTo>
                        <a:pt x="323179" y="509520"/>
                        <a:pt x="322548" y="494056"/>
                        <a:pt x="321601" y="478682"/>
                      </a:cubicBezTo>
                      <a:cubicBezTo>
                        <a:pt x="320338" y="457717"/>
                        <a:pt x="318355" y="436752"/>
                        <a:pt x="315334" y="415968"/>
                      </a:cubicBezTo>
                      <a:cubicBezTo>
                        <a:pt x="295722" y="281163"/>
                        <a:pt x="237562" y="147711"/>
                        <a:pt x="179041" y="25530"/>
                      </a:cubicBezTo>
                      <a:cubicBezTo>
                        <a:pt x="175254" y="17640"/>
                        <a:pt x="171286" y="643"/>
                        <a:pt x="161773" y="11"/>
                      </a:cubicBezTo>
                      <a:cubicBezTo>
                        <a:pt x="148879" y="-800"/>
                        <a:pt x="132829" y="42121"/>
                        <a:pt x="128275" y="51138"/>
                      </a:cubicBezTo>
                      <a:cubicBezTo>
                        <a:pt x="115967" y="75484"/>
                        <a:pt x="104335" y="100191"/>
                        <a:pt x="93379" y="125213"/>
                      </a:cubicBezTo>
                      <a:cubicBezTo>
                        <a:pt x="49556" y="225483"/>
                        <a:pt x="16328" y="326429"/>
                        <a:pt x="8438" y="435670"/>
                      </a:cubicBezTo>
                      <a:cubicBezTo>
                        <a:pt x="-3103" y="595137"/>
                        <a:pt x="549" y="802259"/>
                        <a:pt x="549" y="984403"/>
                      </a:cubicBezTo>
                      <a:cubicBezTo>
                        <a:pt x="549" y="1172048"/>
                        <a:pt x="549" y="1359693"/>
                        <a:pt x="549" y="1547383"/>
                      </a:cubicBezTo>
                      <a:cubicBezTo>
                        <a:pt x="549" y="1735073"/>
                        <a:pt x="503" y="1922672"/>
                        <a:pt x="503" y="2110362"/>
                      </a:cubicBezTo>
                      <a:cubicBezTo>
                        <a:pt x="458" y="2288630"/>
                        <a:pt x="413" y="2466897"/>
                        <a:pt x="368" y="2645164"/>
                      </a:cubicBezTo>
                      <a:cubicBezTo>
                        <a:pt x="368" y="2671088"/>
                        <a:pt x="3479" y="2697012"/>
                        <a:pt x="549" y="2722936"/>
                      </a:cubicBezTo>
                      <a:cubicBezTo>
                        <a:pt x="6635" y="2739843"/>
                        <a:pt x="14164" y="2738671"/>
                        <a:pt x="21468" y="2738671"/>
                      </a:cubicBezTo>
                      <a:cubicBezTo>
                        <a:pt x="115020" y="2738986"/>
                        <a:pt x="208527" y="2739031"/>
                        <a:pt x="302079" y="2738626"/>
                      </a:cubicBezTo>
                      <a:cubicBezTo>
                        <a:pt x="309383" y="2738580"/>
                        <a:pt x="317002" y="2740158"/>
                        <a:pt x="322683" y="2720997"/>
                      </a:cubicBezTo>
                      <a:cubicBezTo>
                        <a:pt x="322683" y="2533397"/>
                        <a:pt x="322683" y="2345798"/>
                        <a:pt x="322683" y="2158198"/>
                      </a:cubicBezTo>
                      <a:cubicBezTo>
                        <a:pt x="322683" y="1970598"/>
                        <a:pt x="322683" y="1782998"/>
                        <a:pt x="322683" y="1595399"/>
                      </a:cubicBezTo>
                      <a:cubicBezTo>
                        <a:pt x="322683" y="1407799"/>
                        <a:pt x="322683" y="1220199"/>
                        <a:pt x="322683" y="1032599"/>
                      </a:cubicBezTo>
                      <a:cubicBezTo>
                        <a:pt x="322683" y="938822"/>
                        <a:pt x="322683" y="844999"/>
                        <a:pt x="322683" y="751222"/>
                      </a:cubicBezTo>
                      <a:cubicBezTo>
                        <a:pt x="322728" y="676020"/>
                        <a:pt x="325749" y="600277"/>
                        <a:pt x="323630" y="524984"/>
                      </a:cubicBezTo>
                      <a:close/>
                    </a:path>
                  </a:pathLst>
                </a:custGeom>
                <a:gradFill flip="none" rotWithShape="1">
                  <a:gsLst>
                    <a:gs pos="0">
                      <a:schemeClr val="accent3">
                        <a:lumMod val="50000"/>
                      </a:schemeClr>
                    </a:gs>
                    <a:gs pos="35000">
                      <a:schemeClr val="accent3">
                        <a:lumMod val="75000"/>
                      </a:schemeClr>
                    </a:gs>
                    <a:gs pos="8141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546632FA-6D8A-48C0-BFDB-B47D72FE3223}"/>
                    </a:ext>
                  </a:extLst>
                </p:cNvPr>
                <p:cNvSpPr/>
                <p:nvPr/>
              </p:nvSpPr>
              <p:spPr>
                <a:xfrm>
                  <a:off x="6412849" y="1592862"/>
                  <a:ext cx="220165" cy="1851376"/>
                </a:xfrm>
                <a:custGeom>
                  <a:avLst/>
                  <a:gdLst>
                    <a:gd name="connsiteX0" fmla="*/ 323845 w 324997"/>
                    <a:gd name="connsiteY0" fmla="*/ 2658640 h 2732918"/>
                    <a:gd name="connsiteX1" fmla="*/ 323665 w 324997"/>
                    <a:gd name="connsiteY1" fmla="*/ 2098231 h 2732918"/>
                    <a:gd name="connsiteX2" fmla="*/ 323575 w 324997"/>
                    <a:gd name="connsiteY2" fmla="*/ 1535025 h 2732918"/>
                    <a:gd name="connsiteX3" fmla="*/ 323394 w 324997"/>
                    <a:gd name="connsiteY3" fmla="*/ 977636 h 2732918"/>
                    <a:gd name="connsiteX4" fmla="*/ 323980 w 324997"/>
                    <a:gd name="connsiteY4" fmla="*/ 697296 h 2732918"/>
                    <a:gd name="connsiteX5" fmla="*/ 317308 w 324997"/>
                    <a:gd name="connsiteY5" fmla="*/ 436974 h 2732918"/>
                    <a:gd name="connsiteX6" fmla="*/ 176416 w 324997"/>
                    <a:gd name="connsiteY6" fmla="*/ 11685 h 2732918"/>
                    <a:gd name="connsiteX7" fmla="*/ 133675 w 324997"/>
                    <a:gd name="connsiteY7" fmla="*/ 36031 h 2732918"/>
                    <a:gd name="connsiteX8" fmla="*/ 93054 w 324997"/>
                    <a:gd name="connsiteY8" fmla="*/ 116147 h 2732918"/>
                    <a:gd name="connsiteX9" fmla="*/ 4822 w 324997"/>
                    <a:gd name="connsiteY9" fmla="*/ 437515 h 2732918"/>
                    <a:gd name="connsiteX10" fmla="*/ 944 w 324997"/>
                    <a:gd name="connsiteY10" fmla="*/ 673626 h 2732918"/>
                    <a:gd name="connsiteX11" fmla="*/ 854 w 324997"/>
                    <a:gd name="connsiteY11" fmla="*/ 688234 h 2732918"/>
                    <a:gd name="connsiteX12" fmla="*/ 854 w 324997"/>
                    <a:gd name="connsiteY12" fmla="*/ 2378977 h 2732918"/>
                    <a:gd name="connsiteX13" fmla="*/ 1305 w 324997"/>
                    <a:gd name="connsiteY13" fmla="*/ 2715087 h 2732918"/>
                    <a:gd name="connsiteX14" fmla="*/ 21954 w 324997"/>
                    <a:gd name="connsiteY14" fmla="*/ 2732625 h 2732918"/>
                    <a:gd name="connsiteX15" fmla="*/ 302745 w 324997"/>
                    <a:gd name="connsiteY15" fmla="*/ 2732671 h 2732918"/>
                    <a:gd name="connsiteX16" fmla="*/ 323665 w 324997"/>
                    <a:gd name="connsiteY16" fmla="*/ 2716620 h 2732918"/>
                    <a:gd name="connsiteX17" fmla="*/ 323845 w 324997"/>
                    <a:gd name="connsiteY17" fmla="*/ 2658640 h 273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997" h="2732918">
                      <a:moveTo>
                        <a:pt x="323845" y="2658640"/>
                      </a:moveTo>
                      <a:cubicBezTo>
                        <a:pt x="323845" y="2471852"/>
                        <a:pt x="323710" y="2285064"/>
                        <a:pt x="323665" y="2098231"/>
                      </a:cubicBezTo>
                      <a:cubicBezTo>
                        <a:pt x="323620" y="1910495"/>
                        <a:pt x="323575" y="1722761"/>
                        <a:pt x="323575" y="1535025"/>
                      </a:cubicBezTo>
                      <a:cubicBezTo>
                        <a:pt x="323530" y="1349229"/>
                        <a:pt x="322989" y="1163388"/>
                        <a:pt x="323394" y="977636"/>
                      </a:cubicBezTo>
                      <a:cubicBezTo>
                        <a:pt x="323575" y="884175"/>
                        <a:pt x="323800" y="790713"/>
                        <a:pt x="323980" y="697296"/>
                      </a:cubicBezTo>
                      <a:cubicBezTo>
                        <a:pt x="324161" y="610552"/>
                        <a:pt x="328624" y="523132"/>
                        <a:pt x="317308" y="436974"/>
                      </a:cubicBezTo>
                      <a:cubicBezTo>
                        <a:pt x="297651" y="287516"/>
                        <a:pt x="238544" y="147842"/>
                        <a:pt x="176416" y="11685"/>
                      </a:cubicBezTo>
                      <a:cubicBezTo>
                        <a:pt x="161899" y="-20055"/>
                        <a:pt x="142467" y="21333"/>
                        <a:pt x="133675" y="36031"/>
                      </a:cubicBezTo>
                      <a:cubicBezTo>
                        <a:pt x="118301" y="61774"/>
                        <a:pt x="104956" y="88645"/>
                        <a:pt x="93054" y="116147"/>
                      </a:cubicBezTo>
                      <a:cubicBezTo>
                        <a:pt x="49727" y="216191"/>
                        <a:pt x="13974" y="328499"/>
                        <a:pt x="4822" y="437515"/>
                      </a:cubicBezTo>
                      <a:cubicBezTo>
                        <a:pt x="-1761" y="516099"/>
                        <a:pt x="-2" y="594863"/>
                        <a:pt x="944" y="673626"/>
                      </a:cubicBezTo>
                      <a:cubicBezTo>
                        <a:pt x="899" y="678496"/>
                        <a:pt x="854" y="683365"/>
                        <a:pt x="854" y="688234"/>
                      </a:cubicBezTo>
                      <a:cubicBezTo>
                        <a:pt x="854" y="1251800"/>
                        <a:pt x="809" y="1815411"/>
                        <a:pt x="854" y="2378977"/>
                      </a:cubicBezTo>
                      <a:cubicBezTo>
                        <a:pt x="854" y="2491013"/>
                        <a:pt x="1170" y="2603050"/>
                        <a:pt x="1305" y="2715087"/>
                      </a:cubicBezTo>
                      <a:cubicBezTo>
                        <a:pt x="7076" y="2733843"/>
                        <a:pt x="14650" y="2732625"/>
                        <a:pt x="21954" y="2732625"/>
                      </a:cubicBezTo>
                      <a:cubicBezTo>
                        <a:pt x="115551" y="2733031"/>
                        <a:pt x="209148" y="2732986"/>
                        <a:pt x="302745" y="2732671"/>
                      </a:cubicBezTo>
                      <a:cubicBezTo>
                        <a:pt x="310094" y="2732625"/>
                        <a:pt x="317623" y="2733617"/>
                        <a:pt x="323665" y="2716620"/>
                      </a:cubicBezTo>
                      <a:cubicBezTo>
                        <a:pt x="320509" y="2697324"/>
                        <a:pt x="323890" y="2677982"/>
                        <a:pt x="323845" y="2658640"/>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D650EB3E-458C-48EC-B52F-00CC19645D9C}"/>
                    </a:ext>
                  </a:extLst>
                </p:cNvPr>
                <p:cNvSpPr/>
                <p:nvPr/>
              </p:nvSpPr>
              <p:spPr>
                <a:xfrm>
                  <a:off x="5350725" y="2339690"/>
                  <a:ext cx="576651" cy="1136810"/>
                </a:xfrm>
                <a:custGeom>
                  <a:avLst/>
                  <a:gdLst>
                    <a:gd name="connsiteX0" fmla="*/ 850370 w 851226"/>
                    <a:gd name="connsiteY0" fmla="*/ 0 h 1678107"/>
                    <a:gd name="connsiteX1" fmla="*/ 850866 w 851226"/>
                    <a:gd name="connsiteY1" fmla="*/ 1662474 h 1678107"/>
                    <a:gd name="connsiteX2" fmla="*/ 851227 w 851226"/>
                    <a:gd name="connsiteY2" fmla="*/ 1675098 h 1678107"/>
                    <a:gd name="connsiteX3" fmla="*/ 834771 w 851226"/>
                    <a:gd name="connsiteY3" fmla="*/ 1677533 h 1678107"/>
                    <a:gd name="connsiteX4" fmla="*/ 47988 w 851226"/>
                    <a:gd name="connsiteY4" fmla="*/ 1678028 h 1678107"/>
                    <a:gd name="connsiteX5" fmla="*/ 24724 w 851226"/>
                    <a:gd name="connsiteY5" fmla="*/ 1662700 h 1678107"/>
                    <a:gd name="connsiteX6" fmla="*/ 30359 w 851226"/>
                    <a:gd name="connsiteY6" fmla="*/ 1434388 h 1678107"/>
                    <a:gd name="connsiteX7" fmla="*/ 174362 w 851226"/>
                    <a:gd name="connsiteY7" fmla="*/ 1245480 h 1678107"/>
                    <a:gd name="connsiteX8" fmla="*/ 367823 w 851226"/>
                    <a:gd name="connsiteY8" fmla="*/ 1060090 h 1678107"/>
                    <a:gd name="connsiteX9" fmla="*/ 607406 w 851226"/>
                    <a:gd name="connsiteY9" fmla="*/ 766765 h 1678107"/>
                    <a:gd name="connsiteX10" fmla="*/ 711823 w 851226"/>
                    <a:gd name="connsiteY10" fmla="*/ 494676 h 1678107"/>
                    <a:gd name="connsiteX11" fmla="*/ 768270 w 851226"/>
                    <a:gd name="connsiteY11" fmla="*/ 231152 h 1678107"/>
                    <a:gd name="connsiteX12" fmla="*/ 845050 w 851226"/>
                    <a:gd name="connsiteY12" fmla="*/ 7665 h 1678107"/>
                    <a:gd name="connsiteX13" fmla="*/ 850370 w 851226"/>
                    <a:gd name="connsiteY13" fmla="*/ 0 h 16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226" h="1678107">
                      <a:moveTo>
                        <a:pt x="850370" y="0"/>
                      </a:moveTo>
                      <a:cubicBezTo>
                        <a:pt x="850505" y="6853"/>
                        <a:pt x="850821" y="1115139"/>
                        <a:pt x="850866" y="1662474"/>
                      </a:cubicBezTo>
                      <a:cubicBezTo>
                        <a:pt x="850866" y="1666667"/>
                        <a:pt x="851092" y="1670905"/>
                        <a:pt x="851227" y="1675098"/>
                      </a:cubicBezTo>
                      <a:cubicBezTo>
                        <a:pt x="846358" y="1679922"/>
                        <a:pt x="840271" y="1677487"/>
                        <a:pt x="834771" y="1677533"/>
                      </a:cubicBezTo>
                      <a:cubicBezTo>
                        <a:pt x="774852" y="1677848"/>
                        <a:pt x="141765" y="1677352"/>
                        <a:pt x="47988" y="1678028"/>
                      </a:cubicBezTo>
                      <a:cubicBezTo>
                        <a:pt x="35184" y="1678119"/>
                        <a:pt x="29863" y="1673610"/>
                        <a:pt x="24724" y="1662700"/>
                      </a:cubicBezTo>
                      <a:cubicBezTo>
                        <a:pt x="-11615" y="1585469"/>
                        <a:pt x="-6340" y="1509500"/>
                        <a:pt x="30359" y="1434388"/>
                      </a:cubicBezTo>
                      <a:cubicBezTo>
                        <a:pt x="65796" y="1361891"/>
                        <a:pt x="119177" y="1303009"/>
                        <a:pt x="174362" y="1245480"/>
                      </a:cubicBezTo>
                      <a:cubicBezTo>
                        <a:pt x="224046" y="1193723"/>
                        <a:pt x="358219" y="1068836"/>
                        <a:pt x="367823" y="1060090"/>
                      </a:cubicBezTo>
                      <a:cubicBezTo>
                        <a:pt x="462141" y="974112"/>
                        <a:pt x="543475" y="877494"/>
                        <a:pt x="607406" y="766765"/>
                      </a:cubicBezTo>
                      <a:cubicBezTo>
                        <a:pt x="641400" y="715323"/>
                        <a:pt x="697576" y="556172"/>
                        <a:pt x="711823" y="494676"/>
                      </a:cubicBezTo>
                      <a:cubicBezTo>
                        <a:pt x="732066" y="407165"/>
                        <a:pt x="746088" y="318302"/>
                        <a:pt x="768270" y="231152"/>
                      </a:cubicBezTo>
                      <a:cubicBezTo>
                        <a:pt x="787792" y="154507"/>
                        <a:pt x="813310" y="80026"/>
                        <a:pt x="845050" y="7665"/>
                      </a:cubicBezTo>
                      <a:cubicBezTo>
                        <a:pt x="846313" y="4869"/>
                        <a:pt x="848612" y="2525"/>
                        <a:pt x="850370" y="0"/>
                      </a:cubicBezTo>
                      <a:close/>
                    </a:path>
                  </a:pathLst>
                </a:custGeom>
                <a:gradFill flip="none" rotWithShape="1">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0" scaled="1"/>
                  <a:tileRect/>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a:p>
              </p:txBody>
            </p:sp>
            <p:sp>
              <p:nvSpPr>
                <p:cNvPr id="21" name="Freeform: Shape 20">
                  <a:extLst>
                    <a:ext uri="{FF2B5EF4-FFF2-40B4-BE49-F238E27FC236}">
                      <a16:creationId xmlns:a16="http://schemas.microsoft.com/office/drawing/2014/main" id="{52F40AEB-5607-4BAD-A294-438CEB50A52B}"/>
                    </a:ext>
                  </a:extLst>
                </p:cNvPr>
                <p:cNvSpPr/>
                <p:nvPr/>
              </p:nvSpPr>
              <p:spPr>
                <a:xfrm>
                  <a:off x="6277789" y="2339720"/>
                  <a:ext cx="580853" cy="1136799"/>
                </a:xfrm>
                <a:custGeom>
                  <a:avLst/>
                  <a:gdLst>
                    <a:gd name="connsiteX0" fmla="*/ 4825 w 857429"/>
                    <a:gd name="connsiteY0" fmla="*/ 0 h 1678091"/>
                    <a:gd name="connsiteX1" fmla="*/ 45491 w 857429"/>
                    <a:gd name="connsiteY1" fmla="*/ 95310 h 1678091"/>
                    <a:gd name="connsiteX2" fmla="*/ 121280 w 857429"/>
                    <a:gd name="connsiteY2" fmla="*/ 387824 h 1678091"/>
                    <a:gd name="connsiteX3" fmla="*/ 197248 w 857429"/>
                    <a:gd name="connsiteY3" fmla="*/ 670328 h 1678091"/>
                    <a:gd name="connsiteX4" fmla="*/ 354866 w 857429"/>
                    <a:gd name="connsiteY4" fmla="*/ 920461 h 1678091"/>
                    <a:gd name="connsiteX5" fmla="*/ 464965 w 857429"/>
                    <a:gd name="connsiteY5" fmla="*/ 1040207 h 1678091"/>
                    <a:gd name="connsiteX6" fmla="*/ 612213 w 857429"/>
                    <a:gd name="connsiteY6" fmla="*/ 1177717 h 1678091"/>
                    <a:gd name="connsiteX7" fmla="*/ 775151 w 857429"/>
                    <a:gd name="connsiteY7" fmla="*/ 1353640 h 1678091"/>
                    <a:gd name="connsiteX8" fmla="*/ 853284 w 857429"/>
                    <a:gd name="connsiteY8" fmla="*/ 1523882 h 1678091"/>
                    <a:gd name="connsiteX9" fmla="*/ 855178 w 857429"/>
                    <a:gd name="connsiteY9" fmla="*/ 1586370 h 1678091"/>
                    <a:gd name="connsiteX10" fmla="*/ 829524 w 857429"/>
                    <a:gd name="connsiteY10" fmla="*/ 1665314 h 1678091"/>
                    <a:gd name="connsiteX11" fmla="*/ 809191 w 857429"/>
                    <a:gd name="connsiteY11" fmla="*/ 1677848 h 1678091"/>
                    <a:gd name="connsiteX12" fmla="*/ 4058 w 857429"/>
                    <a:gd name="connsiteY12" fmla="*/ 1675008 h 1678091"/>
                    <a:gd name="connsiteX13" fmla="*/ 4825 w 857429"/>
                    <a:gd name="connsiteY13" fmla="*/ 0 h 16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429" h="1678091">
                      <a:moveTo>
                        <a:pt x="4825" y="0"/>
                      </a:moveTo>
                      <a:cubicBezTo>
                        <a:pt x="22723" y="29892"/>
                        <a:pt x="33499" y="62939"/>
                        <a:pt x="45491" y="95310"/>
                      </a:cubicBezTo>
                      <a:cubicBezTo>
                        <a:pt x="80658" y="190215"/>
                        <a:pt x="102118" y="288771"/>
                        <a:pt x="121280" y="387824"/>
                      </a:cubicBezTo>
                      <a:cubicBezTo>
                        <a:pt x="139855" y="483810"/>
                        <a:pt x="159783" y="579436"/>
                        <a:pt x="197248" y="670328"/>
                      </a:cubicBezTo>
                      <a:cubicBezTo>
                        <a:pt x="220873" y="728758"/>
                        <a:pt x="295264" y="849361"/>
                        <a:pt x="354866" y="920461"/>
                      </a:cubicBezTo>
                      <a:cubicBezTo>
                        <a:pt x="389717" y="962029"/>
                        <a:pt x="426237" y="1002110"/>
                        <a:pt x="464965" y="1040207"/>
                      </a:cubicBezTo>
                      <a:cubicBezTo>
                        <a:pt x="477363" y="1052425"/>
                        <a:pt x="580293" y="1147240"/>
                        <a:pt x="612213" y="1177717"/>
                      </a:cubicBezTo>
                      <a:cubicBezTo>
                        <a:pt x="670148" y="1232947"/>
                        <a:pt x="727226" y="1289123"/>
                        <a:pt x="775151" y="1353640"/>
                      </a:cubicBezTo>
                      <a:cubicBezTo>
                        <a:pt x="813158" y="1404857"/>
                        <a:pt x="843771" y="1459545"/>
                        <a:pt x="853284" y="1523882"/>
                      </a:cubicBezTo>
                      <a:cubicBezTo>
                        <a:pt x="853419" y="1524739"/>
                        <a:pt x="861129" y="1561708"/>
                        <a:pt x="855178" y="1586370"/>
                      </a:cubicBezTo>
                      <a:cubicBezTo>
                        <a:pt x="847513" y="1612970"/>
                        <a:pt x="841878" y="1640157"/>
                        <a:pt x="829524" y="1665314"/>
                      </a:cubicBezTo>
                      <a:cubicBezTo>
                        <a:pt x="824925" y="1674692"/>
                        <a:pt x="819741" y="1677893"/>
                        <a:pt x="809191" y="1677848"/>
                      </a:cubicBezTo>
                      <a:cubicBezTo>
                        <a:pt x="713835" y="1677487"/>
                        <a:pt x="8972" y="1679787"/>
                        <a:pt x="4058" y="1675008"/>
                      </a:cubicBezTo>
                      <a:cubicBezTo>
                        <a:pt x="406" y="1670815"/>
                        <a:pt x="-3201" y="8341"/>
                        <a:pt x="4825" y="0"/>
                      </a:cubicBezTo>
                      <a:close/>
                    </a:path>
                  </a:pathLst>
                </a:custGeom>
                <a:gradFill>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10800000" scaled="1"/>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a:p>
              </p:txBody>
            </p:sp>
            <p:sp>
              <p:nvSpPr>
                <p:cNvPr id="22" name="Freeform: Shape 21">
                  <a:extLst>
                    <a:ext uri="{FF2B5EF4-FFF2-40B4-BE49-F238E27FC236}">
                      <a16:creationId xmlns:a16="http://schemas.microsoft.com/office/drawing/2014/main" id="{89EB80F7-B510-4790-9819-FB32F8CF52B5}"/>
                    </a:ext>
                  </a:extLst>
                </p:cNvPr>
                <p:cNvSpPr/>
                <p:nvPr/>
              </p:nvSpPr>
              <p:spPr>
                <a:xfrm>
                  <a:off x="6412954"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3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3" y="71595"/>
                        <a:pt x="6199" y="72091"/>
                        <a:pt x="113" y="66636"/>
                      </a:cubicBezTo>
                      <a:cubicBezTo>
                        <a:pt x="113" y="51127"/>
                        <a:pt x="158" y="35617"/>
                        <a:pt x="23"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44D0BFC-E688-4273-A1CA-E27A7F0742FE}"/>
                    </a:ext>
                  </a:extLst>
                </p:cNvPr>
                <p:cNvSpPr/>
                <p:nvPr/>
              </p:nvSpPr>
              <p:spPr>
                <a:xfrm>
                  <a:off x="5928051" y="3474614"/>
                  <a:ext cx="351611" cy="146390"/>
                </a:xfrm>
                <a:custGeom>
                  <a:avLst/>
                  <a:gdLst>
                    <a:gd name="connsiteX0" fmla="*/ 53333 w 519032"/>
                    <a:gd name="connsiteY0" fmla="*/ 0 h 216094"/>
                    <a:gd name="connsiteX1" fmla="*/ 465728 w 519032"/>
                    <a:gd name="connsiteY1" fmla="*/ 180 h 216094"/>
                    <a:gd name="connsiteX2" fmla="*/ 517756 w 519032"/>
                    <a:gd name="connsiteY2" fmla="*/ 201711 h 216094"/>
                    <a:gd name="connsiteX3" fmla="*/ 506079 w 519032"/>
                    <a:gd name="connsiteY3" fmla="*/ 216094 h 216094"/>
                    <a:gd name="connsiteX4" fmla="*/ 13478 w 519032"/>
                    <a:gd name="connsiteY4" fmla="*/ 216094 h 216094"/>
                    <a:gd name="connsiteX5" fmla="*/ 1485 w 519032"/>
                    <a:gd name="connsiteY5" fmla="*/ 200629 h 216094"/>
                    <a:gd name="connsiteX6" fmla="*/ 53333 w 519032"/>
                    <a:gd name="connsiteY6" fmla="*/ 0 h 2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32" h="216094">
                      <a:moveTo>
                        <a:pt x="53333" y="0"/>
                      </a:moveTo>
                      <a:cubicBezTo>
                        <a:pt x="190798" y="45"/>
                        <a:pt x="328263" y="135"/>
                        <a:pt x="465728" y="180"/>
                      </a:cubicBezTo>
                      <a:cubicBezTo>
                        <a:pt x="482950" y="67403"/>
                        <a:pt x="499812" y="134715"/>
                        <a:pt x="517756" y="201711"/>
                      </a:cubicBezTo>
                      <a:cubicBezTo>
                        <a:pt x="521183" y="214606"/>
                        <a:pt x="517846" y="216094"/>
                        <a:pt x="506079" y="216094"/>
                      </a:cubicBezTo>
                      <a:cubicBezTo>
                        <a:pt x="341879" y="215778"/>
                        <a:pt x="177678" y="215733"/>
                        <a:pt x="13478" y="216094"/>
                      </a:cubicBezTo>
                      <a:cubicBezTo>
                        <a:pt x="583" y="216139"/>
                        <a:pt x="-2167" y="213930"/>
                        <a:pt x="1485" y="200629"/>
                      </a:cubicBezTo>
                      <a:cubicBezTo>
                        <a:pt x="17580" y="141342"/>
                        <a:pt x="47517" y="6402"/>
                        <a:pt x="53333" y="0"/>
                      </a:cubicBezTo>
                      <a:close/>
                    </a:path>
                  </a:pathLst>
                </a:custGeom>
                <a:gradFill>
                  <a:gsLst>
                    <a:gs pos="0">
                      <a:schemeClr val="tx1">
                        <a:lumMod val="95000"/>
                        <a:lumOff val="5000"/>
                      </a:schemeClr>
                    </a:gs>
                    <a:gs pos="28000">
                      <a:schemeClr val="tx1">
                        <a:lumMod val="75000"/>
                        <a:lumOff val="25000"/>
                      </a:schemeClr>
                    </a:gs>
                    <a:gs pos="97345">
                      <a:schemeClr val="bg1">
                        <a:lumMod val="75000"/>
                      </a:schemeClr>
                    </a:gs>
                    <a:gs pos="70000">
                      <a:schemeClr val="bg1">
                        <a:lumMod val="95000"/>
                      </a:schemeClr>
                    </a:gs>
                  </a:gsLst>
                  <a:lin ang="10800000" scaled="1"/>
                </a:gradFill>
                <a:ln w="4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35BBC67-62D0-4D2A-B8A2-8117F571318A}"/>
                    </a:ext>
                  </a:extLst>
                </p:cNvPr>
                <p:cNvSpPr/>
                <p:nvPr/>
              </p:nvSpPr>
              <p:spPr>
                <a:xfrm>
                  <a:off x="5574536"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2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4" y="71595"/>
                        <a:pt x="6199" y="72091"/>
                        <a:pt x="113" y="66636"/>
                      </a:cubicBezTo>
                      <a:cubicBezTo>
                        <a:pt x="113" y="51127"/>
                        <a:pt x="158" y="35617"/>
                        <a:pt x="22"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7B12811B-ED7E-43D8-AE44-83BB0BFA72AF}"/>
                    </a:ext>
                  </a:extLst>
                </p:cNvPr>
                <p:cNvGrpSpPr/>
                <p:nvPr/>
              </p:nvGrpSpPr>
              <p:grpSpPr>
                <a:xfrm>
                  <a:off x="5575416" y="2099749"/>
                  <a:ext cx="1056756" cy="650063"/>
                  <a:chOff x="5575416" y="2099749"/>
                  <a:chExt cx="1056756" cy="650063"/>
                </a:xfrm>
              </p:grpSpPr>
              <p:sp>
                <p:nvSpPr>
                  <p:cNvPr id="31" name="Freeform: Shape 30">
                    <a:extLst>
                      <a:ext uri="{FF2B5EF4-FFF2-40B4-BE49-F238E27FC236}">
                        <a16:creationId xmlns:a16="http://schemas.microsoft.com/office/drawing/2014/main" id="{F560E430-F2E8-42AA-8AF9-A10D7B941D06}"/>
                      </a:ext>
                    </a:extLst>
                  </p:cNvPr>
                  <p:cNvSpPr/>
                  <p:nvPr/>
                </p:nvSpPr>
                <p:spPr>
                  <a:xfrm>
                    <a:off x="5575865" y="2099779"/>
                    <a:ext cx="218256" cy="43003"/>
                  </a:xfrm>
                  <a:custGeom>
                    <a:avLst/>
                    <a:gdLst>
                      <a:gd name="connsiteX0" fmla="*/ 322179 w 322179"/>
                      <a:gd name="connsiteY0" fmla="*/ 63480 h 63479"/>
                      <a:gd name="connsiteX1" fmla="*/ 225 w 322179"/>
                      <a:gd name="connsiteY1" fmla="*/ 63119 h 63479"/>
                      <a:gd name="connsiteX2" fmla="*/ 0 w 322179"/>
                      <a:gd name="connsiteY2" fmla="*/ 271 h 63479"/>
                      <a:gd name="connsiteX3" fmla="*/ 322179 w 322179"/>
                      <a:gd name="connsiteY3" fmla="*/ 0 h 63479"/>
                      <a:gd name="connsiteX4" fmla="*/ 322179 w 322179"/>
                      <a:gd name="connsiteY4" fmla="*/ 6348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79" h="63479">
                        <a:moveTo>
                          <a:pt x="322179" y="63480"/>
                        </a:moveTo>
                        <a:cubicBezTo>
                          <a:pt x="214876" y="63345"/>
                          <a:pt x="107528" y="63255"/>
                          <a:pt x="225" y="63119"/>
                        </a:cubicBezTo>
                        <a:cubicBezTo>
                          <a:pt x="135" y="42155"/>
                          <a:pt x="45" y="21235"/>
                          <a:pt x="0" y="271"/>
                        </a:cubicBezTo>
                        <a:cubicBezTo>
                          <a:pt x="107393" y="180"/>
                          <a:pt x="214786" y="90"/>
                          <a:pt x="322179" y="0"/>
                        </a:cubicBezTo>
                        <a:cubicBezTo>
                          <a:pt x="322179" y="21145"/>
                          <a:pt x="322179" y="42335"/>
                          <a:pt x="322179" y="6348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3B24B6-0435-425A-B6E2-97552F26AE8A}"/>
                      </a:ext>
                    </a:extLst>
                  </p:cNvPr>
                  <p:cNvSpPr/>
                  <p:nvPr/>
                </p:nvSpPr>
                <p:spPr>
                  <a:xfrm>
                    <a:off x="5575416" y="2213488"/>
                    <a:ext cx="218703" cy="43308"/>
                  </a:xfrm>
                  <a:custGeom>
                    <a:avLst/>
                    <a:gdLst>
                      <a:gd name="connsiteX0" fmla="*/ 752 w 322840"/>
                      <a:gd name="connsiteY0" fmla="*/ 406 h 63930"/>
                      <a:gd name="connsiteX1" fmla="*/ 322841 w 322840"/>
                      <a:gd name="connsiteY1" fmla="*/ 0 h 63930"/>
                      <a:gd name="connsiteX2" fmla="*/ 322841 w 322840"/>
                      <a:gd name="connsiteY2" fmla="*/ 63435 h 63930"/>
                      <a:gd name="connsiteX3" fmla="*/ 3727 w 322840"/>
                      <a:gd name="connsiteY3" fmla="*/ 63931 h 63930"/>
                      <a:gd name="connsiteX4" fmla="*/ 752 w 322840"/>
                      <a:gd name="connsiteY4" fmla="*/ 406 h 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40" h="63930">
                        <a:moveTo>
                          <a:pt x="752" y="406"/>
                        </a:moveTo>
                        <a:cubicBezTo>
                          <a:pt x="108100" y="271"/>
                          <a:pt x="215493" y="135"/>
                          <a:pt x="322841" y="0"/>
                        </a:cubicBezTo>
                        <a:cubicBezTo>
                          <a:pt x="322841" y="21145"/>
                          <a:pt x="322841" y="42290"/>
                          <a:pt x="322841" y="63435"/>
                        </a:cubicBezTo>
                        <a:cubicBezTo>
                          <a:pt x="216485" y="63615"/>
                          <a:pt x="110084" y="63796"/>
                          <a:pt x="3727" y="63931"/>
                        </a:cubicBezTo>
                        <a:cubicBezTo>
                          <a:pt x="-3306" y="43056"/>
                          <a:pt x="2014" y="21596"/>
                          <a:pt x="752" y="406"/>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7624D2-D8D9-4113-ABD3-92DD719A09ED}"/>
                      </a:ext>
                    </a:extLst>
                  </p:cNvPr>
                  <p:cNvSpPr/>
                  <p:nvPr/>
                </p:nvSpPr>
                <p:spPr>
                  <a:xfrm>
                    <a:off x="5575834" y="2706299"/>
                    <a:ext cx="218286" cy="43513"/>
                  </a:xfrm>
                  <a:custGeom>
                    <a:avLst/>
                    <a:gdLst>
                      <a:gd name="connsiteX0" fmla="*/ 322224 w 322224"/>
                      <a:gd name="connsiteY0" fmla="*/ 63781 h 64232"/>
                      <a:gd name="connsiteX1" fmla="*/ 3111 w 322224"/>
                      <a:gd name="connsiteY1" fmla="*/ 64232 h 64232"/>
                      <a:gd name="connsiteX2" fmla="*/ 0 w 322224"/>
                      <a:gd name="connsiteY2" fmla="*/ 707 h 64232"/>
                      <a:gd name="connsiteX3" fmla="*/ 219475 w 322224"/>
                      <a:gd name="connsiteY3" fmla="*/ 31 h 64232"/>
                      <a:gd name="connsiteX4" fmla="*/ 322134 w 322224"/>
                      <a:gd name="connsiteY4" fmla="*/ 76 h 64232"/>
                      <a:gd name="connsiteX5" fmla="*/ 322224 w 322224"/>
                      <a:gd name="connsiteY5" fmla="*/ 63781 h 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4" h="64232">
                        <a:moveTo>
                          <a:pt x="322224" y="63781"/>
                        </a:moveTo>
                        <a:cubicBezTo>
                          <a:pt x="215868" y="63917"/>
                          <a:pt x="109512" y="64097"/>
                          <a:pt x="3111" y="64232"/>
                        </a:cubicBezTo>
                        <a:cubicBezTo>
                          <a:pt x="-631" y="40022"/>
                          <a:pt x="1488" y="21897"/>
                          <a:pt x="0" y="707"/>
                        </a:cubicBezTo>
                        <a:cubicBezTo>
                          <a:pt x="73173" y="482"/>
                          <a:pt x="146302" y="211"/>
                          <a:pt x="219475" y="31"/>
                        </a:cubicBezTo>
                        <a:cubicBezTo>
                          <a:pt x="253695" y="-59"/>
                          <a:pt x="287915" y="76"/>
                          <a:pt x="322134" y="76"/>
                        </a:cubicBezTo>
                        <a:cubicBezTo>
                          <a:pt x="322179" y="21356"/>
                          <a:pt x="322224" y="42591"/>
                          <a:pt x="322224" y="63781"/>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A60B7FD-7AFA-407F-8730-17E0A24DDA01}"/>
                      </a:ext>
                    </a:extLst>
                  </p:cNvPr>
                  <p:cNvSpPr/>
                  <p:nvPr/>
                </p:nvSpPr>
                <p:spPr>
                  <a:xfrm>
                    <a:off x="6413672" y="2099749"/>
                    <a:ext cx="218438" cy="43004"/>
                  </a:xfrm>
                  <a:custGeom>
                    <a:avLst/>
                    <a:gdLst>
                      <a:gd name="connsiteX0" fmla="*/ 322270 w 322449"/>
                      <a:gd name="connsiteY0" fmla="*/ 63210 h 63480"/>
                      <a:gd name="connsiteX1" fmla="*/ 0 w 322449"/>
                      <a:gd name="connsiteY1" fmla="*/ 63480 h 63480"/>
                      <a:gd name="connsiteX2" fmla="*/ 135 w 322449"/>
                      <a:gd name="connsiteY2" fmla="*/ 0 h 63480"/>
                      <a:gd name="connsiteX3" fmla="*/ 322450 w 322449"/>
                      <a:gd name="connsiteY3" fmla="*/ 451 h 63480"/>
                      <a:gd name="connsiteX4" fmla="*/ 322270 w 322449"/>
                      <a:gd name="connsiteY4" fmla="*/ 63210 h 6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49" h="63480">
                        <a:moveTo>
                          <a:pt x="322270" y="63210"/>
                        </a:moveTo>
                        <a:cubicBezTo>
                          <a:pt x="214831" y="63300"/>
                          <a:pt x="107438" y="63390"/>
                          <a:pt x="0" y="63480"/>
                        </a:cubicBezTo>
                        <a:cubicBezTo>
                          <a:pt x="45" y="42335"/>
                          <a:pt x="90" y="21145"/>
                          <a:pt x="135" y="0"/>
                        </a:cubicBezTo>
                        <a:cubicBezTo>
                          <a:pt x="107574" y="135"/>
                          <a:pt x="215012" y="271"/>
                          <a:pt x="322450" y="451"/>
                        </a:cubicBezTo>
                        <a:cubicBezTo>
                          <a:pt x="322405" y="21371"/>
                          <a:pt x="322315" y="42290"/>
                          <a:pt x="322270" y="6321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B2982C-A697-4C55-A24A-70BC1D927E4A}"/>
                      </a:ext>
                    </a:extLst>
                  </p:cNvPr>
                  <p:cNvSpPr/>
                  <p:nvPr/>
                </p:nvSpPr>
                <p:spPr>
                  <a:xfrm>
                    <a:off x="6413703" y="2213488"/>
                    <a:ext cx="218377" cy="43003"/>
                  </a:xfrm>
                  <a:custGeom>
                    <a:avLst/>
                    <a:gdLst>
                      <a:gd name="connsiteX0" fmla="*/ 45 w 322359"/>
                      <a:gd name="connsiteY0" fmla="*/ 0 h 63479"/>
                      <a:gd name="connsiteX1" fmla="*/ 322360 w 322359"/>
                      <a:gd name="connsiteY1" fmla="*/ 406 h 63479"/>
                      <a:gd name="connsiteX2" fmla="*/ 322270 w 322359"/>
                      <a:gd name="connsiteY2" fmla="*/ 63164 h 63479"/>
                      <a:gd name="connsiteX3" fmla="*/ 0 w 322359"/>
                      <a:gd name="connsiteY3" fmla="*/ 63480 h 63479"/>
                      <a:gd name="connsiteX4" fmla="*/ 45 w 322359"/>
                      <a:gd name="connsiteY4" fmla="*/ 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9" h="63479">
                        <a:moveTo>
                          <a:pt x="45" y="0"/>
                        </a:moveTo>
                        <a:cubicBezTo>
                          <a:pt x="107483" y="135"/>
                          <a:pt x="214922" y="271"/>
                          <a:pt x="322360" y="406"/>
                        </a:cubicBezTo>
                        <a:cubicBezTo>
                          <a:pt x="322315" y="21325"/>
                          <a:pt x="322270" y="42245"/>
                          <a:pt x="322270" y="63164"/>
                        </a:cubicBezTo>
                        <a:cubicBezTo>
                          <a:pt x="214831" y="63255"/>
                          <a:pt x="107438" y="63390"/>
                          <a:pt x="0" y="63480"/>
                        </a:cubicBezTo>
                        <a:cubicBezTo>
                          <a:pt x="0" y="42290"/>
                          <a:pt x="45" y="21145"/>
                          <a:pt x="45" y="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96210A0-EC69-4BEF-B57D-2EC4654BDF0A}"/>
                      </a:ext>
                    </a:extLst>
                  </p:cNvPr>
                  <p:cNvSpPr/>
                  <p:nvPr/>
                </p:nvSpPr>
                <p:spPr>
                  <a:xfrm>
                    <a:off x="6413672" y="2706412"/>
                    <a:ext cx="218500" cy="43065"/>
                  </a:xfrm>
                  <a:custGeom>
                    <a:avLst/>
                    <a:gdLst>
                      <a:gd name="connsiteX0" fmla="*/ 322224 w 322540"/>
                      <a:gd name="connsiteY0" fmla="*/ 63345 h 63570"/>
                      <a:gd name="connsiteX1" fmla="*/ 0 w 322540"/>
                      <a:gd name="connsiteY1" fmla="*/ 63570 h 63570"/>
                      <a:gd name="connsiteX2" fmla="*/ 135 w 322540"/>
                      <a:gd name="connsiteY2" fmla="*/ 0 h 63570"/>
                      <a:gd name="connsiteX3" fmla="*/ 322540 w 322540"/>
                      <a:gd name="connsiteY3" fmla="*/ 496 h 63570"/>
                      <a:gd name="connsiteX4" fmla="*/ 322224 w 322540"/>
                      <a:gd name="connsiteY4" fmla="*/ 63345 h 63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40" h="63570">
                        <a:moveTo>
                          <a:pt x="322224" y="63345"/>
                        </a:moveTo>
                        <a:cubicBezTo>
                          <a:pt x="214831" y="63435"/>
                          <a:pt x="107393" y="63525"/>
                          <a:pt x="0" y="63570"/>
                        </a:cubicBezTo>
                        <a:cubicBezTo>
                          <a:pt x="45" y="42380"/>
                          <a:pt x="90" y="21190"/>
                          <a:pt x="135" y="0"/>
                        </a:cubicBezTo>
                        <a:cubicBezTo>
                          <a:pt x="107619" y="180"/>
                          <a:pt x="215057" y="316"/>
                          <a:pt x="322540" y="496"/>
                        </a:cubicBezTo>
                        <a:cubicBezTo>
                          <a:pt x="322405" y="21461"/>
                          <a:pt x="322315" y="42380"/>
                          <a:pt x="322224" y="63345"/>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9FB08C35-A4EF-449D-92B4-C1EA48B3263B}"/>
                    </a:ext>
                  </a:extLst>
                </p:cNvPr>
                <p:cNvSpPr/>
                <p:nvPr/>
              </p:nvSpPr>
              <p:spPr>
                <a:xfrm>
                  <a:off x="6508323" y="3196189"/>
                  <a:ext cx="125071" cy="120489"/>
                </a:xfrm>
                <a:custGeom>
                  <a:avLst/>
                  <a:gdLst>
                    <a:gd name="connsiteX0" fmla="*/ 32552 w 184624"/>
                    <a:gd name="connsiteY0" fmla="*/ 175292 h 177861"/>
                    <a:gd name="connsiteX1" fmla="*/ 42876 w 184624"/>
                    <a:gd name="connsiteY1" fmla="*/ 123489 h 177861"/>
                    <a:gd name="connsiteX2" fmla="*/ 37150 w 184624"/>
                    <a:gd name="connsiteY2" fmla="*/ 103831 h 177861"/>
                    <a:gd name="connsiteX3" fmla="*/ 0 w 184624"/>
                    <a:gd name="connsiteY3" fmla="*/ 70063 h 177861"/>
                    <a:gd name="connsiteX4" fmla="*/ 2705 w 184624"/>
                    <a:gd name="connsiteY4" fmla="*/ 65058 h 177861"/>
                    <a:gd name="connsiteX5" fmla="*/ 51848 w 184624"/>
                    <a:gd name="connsiteY5" fmla="*/ 59377 h 177861"/>
                    <a:gd name="connsiteX6" fmla="*/ 68845 w 184624"/>
                    <a:gd name="connsiteY6" fmla="*/ 48241 h 177861"/>
                    <a:gd name="connsiteX7" fmla="*/ 93687 w 184624"/>
                    <a:gd name="connsiteY7" fmla="*/ 0 h 177861"/>
                    <a:gd name="connsiteX8" fmla="*/ 116410 w 184624"/>
                    <a:gd name="connsiteY8" fmla="*/ 48737 h 177861"/>
                    <a:gd name="connsiteX9" fmla="*/ 131063 w 184624"/>
                    <a:gd name="connsiteY9" fmla="*/ 60369 h 177861"/>
                    <a:gd name="connsiteX10" fmla="*/ 184624 w 184624"/>
                    <a:gd name="connsiteY10" fmla="*/ 69612 h 177861"/>
                    <a:gd name="connsiteX11" fmla="*/ 147789 w 184624"/>
                    <a:gd name="connsiteY11" fmla="*/ 104102 h 177861"/>
                    <a:gd name="connsiteX12" fmla="*/ 139719 w 184624"/>
                    <a:gd name="connsiteY12" fmla="*/ 128944 h 177861"/>
                    <a:gd name="connsiteX13" fmla="*/ 147203 w 184624"/>
                    <a:gd name="connsiteY13" fmla="*/ 177861 h 177861"/>
                    <a:gd name="connsiteX14" fmla="*/ 100585 w 184624"/>
                    <a:gd name="connsiteY14" fmla="*/ 151757 h 177861"/>
                    <a:gd name="connsiteX15" fmla="*/ 80207 w 184624"/>
                    <a:gd name="connsiteY15" fmla="*/ 151396 h 177861"/>
                    <a:gd name="connsiteX16" fmla="*/ 32552 w 184624"/>
                    <a:gd name="connsiteY16" fmla="*/ 175292 h 1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624" h="177861">
                      <a:moveTo>
                        <a:pt x="32552" y="175292"/>
                      </a:moveTo>
                      <a:cubicBezTo>
                        <a:pt x="36339" y="156175"/>
                        <a:pt x="39359" y="139764"/>
                        <a:pt x="42876" y="123489"/>
                      </a:cubicBezTo>
                      <a:cubicBezTo>
                        <a:pt x="44544" y="115689"/>
                        <a:pt x="43733" y="109467"/>
                        <a:pt x="37150" y="103831"/>
                      </a:cubicBezTo>
                      <a:cubicBezTo>
                        <a:pt x="24436" y="92966"/>
                        <a:pt x="12353" y="81379"/>
                        <a:pt x="0" y="70063"/>
                      </a:cubicBezTo>
                      <a:cubicBezTo>
                        <a:pt x="902" y="68395"/>
                        <a:pt x="1803" y="66726"/>
                        <a:pt x="2705" y="65058"/>
                      </a:cubicBezTo>
                      <a:cubicBezTo>
                        <a:pt x="19071" y="63074"/>
                        <a:pt x="35392" y="60595"/>
                        <a:pt x="51848" y="59377"/>
                      </a:cubicBezTo>
                      <a:cubicBezTo>
                        <a:pt x="60189" y="58746"/>
                        <a:pt x="65193" y="55861"/>
                        <a:pt x="68845" y="48241"/>
                      </a:cubicBezTo>
                      <a:cubicBezTo>
                        <a:pt x="76239" y="32777"/>
                        <a:pt x="84535" y="17674"/>
                        <a:pt x="93687" y="0"/>
                      </a:cubicBezTo>
                      <a:cubicBezTo>
                        <a:pt x="101983" y="17674"/>
                        <a:pt x="109512" y="33093"/>
                        <a:pt x="116410" y="48737"/>
                      </a:cubicBezTo>
                      <a:cubicBezTo>
                        <a:pt x="119386" y="55500"/>
                        <a:pt x="122812" y="59422"/>
                        <a:pt x="131063" y="60369"/>
                      </a:cubicBezTo>
                      <a:cubicBezTo>
                        <a:pt x="148150" y="62398"/>
                        <a:pt x="165012" y="66140"/>
                        <a:pt x="184624" y="69612"/>
                      </a:cubicBezTo>
                      <a:cubicBezTo>
                        <a:pt x="171369" y="82145"/>
                        <a:pt x="160143" y="93868"/>
                        <a:pt x="147789" y="104102"/>
                      </a:cubicBezTo>
                      <a:cubicBezTo>
                        <a:pt x="139223" y="111180"/>
                        <a:pt x="137645" y="118619"/>
                        <a:pt x="139719" y="128944"/>
                      </a:cubicBezTo>
                      <a:cubicBezTo>
                        <a:pt x="142830" y="144273"/>
                        <a:pt x="144543" y="159872"/>
                        <a:pt x="147203" y="177861"/>
                      </a:cubicBezTo>
                      <a:cubicBezTo>
                        <a:pt x="130296" y="168484"/>
                        <a:pt x="115193" y="160549"/>
                        <a:pt x="100585" y="151757"/>
                      </a:cubicBezTo>
                      <a:cubicBezTo>
                        <a:pt x="93417" y="147474"/>
                        <a:pt x="87465" y="147474"/>
                        <a:pt x="80207" y="151396"/>
                      </a:cubicBezTo>
                      <a:cubicBezTo>
                        <a:pt x="65419" y="159377"/>
                        <a:pt x="50270" y="166455"/>
                        <a:pt x="32552" y="175292"/>
                      </a:cubicBezTo>
                      <a:close/>
                    </a:path>
                  </a:pathLst>
                </a:custGeom>
                <a:solidFill>
                  <a:schemeClr val="accent1"/>
                </a:solidFill>
                <a:ln w="44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5B9C8A-CD6B-4F08-B1F0-FED2912F5E91}"/>
                    </a:ext>
                  </a:extLst>
                </p:cNvPr>
                <p:cNvSpPr/>
                <p:nvPr/>
              </p:nvSpPr>
              <p:spPr>
                <a:xfrm>
                  <a:off x="6011967" y="2112695"/>
                  <a:ext cx="184610" cy="75196"/>
                </a:xfrm>
                <a:custGeom>
                  <a:avLst/>
                  <a:gdLst>
                    <a:gd name="connsiteX0" fmla="*/ 272514 w 272513"/>
                    <a:gd name="connsiteY0" fmla="*/ 46264 h 111001"/>
                    <a:gd name="connsiteX1" fmla="*/ 270034 w 272513"/>
                    <a:gd name="connsiteY1" fmla="*/ 52982 h 111001"/>
                    <a:gd name="connsiteX2" fmla="*/ 249385 w 272513"/>
                    <a:gd name="connsiteY2" fmla="*/ 102395 h 111001"/>
                    <a:gd name="connsiteX3" fmla="*/ 233605 w 272513"/>
                    <a:gd name="connsiteY3" fmla="*/ 109068 h 111001"/>
                    <a:gd name="connsiteX4" fmla="*/ 144111 w 272513"/>
                    <a:gd name="connsiteY4" fmla="*/ 85623 h 111001"/>
                    <a:gd name="connsiteX5" fmla="*/ 41948 w 272513"/>
                    <a:gd name="connsiteY5" fmla="*/ 108617 h 111001"/>
                    <a:gd name="connsiteX6" fmla="*/ 22922 w 272513"/>
                    <a:gd name="connsiteY6" fmla="*/ 100501 h 111001"/>
                    <a:gd name="connsiteX7" fmla="*/ 2768 w 272513"/>
                    <a:gd name="connsiteY7" fmla="*/ 56002 h 111001"/>
                    <a:gd name="connsiteX8" fmla="*/ 7638 w 272513"/>
                    <a:gd name="connsiteY8" fmla="*/ 37698 h 111001"/>
                    <a:gd name="connsiteX9" fmla="*/ 263001 w 272513"/>
                    <a:gd name="connsiteY9" fmla="*/ 38013 h 111001"/>
                    <a:gd name="connsiteX10" fmla="*/ 272514 w 272513"/>
                    <a:gd name="connsiteY10" fmla="*/ 46264 h 11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13" h="111001">
                      <a:moveTo>
                        <a:pt x="272514" y="46264"/>
                      </a:moveTo>
                      <a:cubicBezTo>
                        <a:pt x="271477" y="49059"/>
                        <a:pt x="270846" y="51043"/>
                        <a:pt x="270034" y="52982"/>
                      </a:cubicBezTo>
                      <a:cubicBezTo>
                        <a:pt x="263091" y="69438"/>
                        <a:pt x="255517" y="85668"/>
                        <a:pt x="249385" y="102395"/>
                      </a:cubicBezTo>
                      <a:cubicBezTo>
                        <a:pt x="246049" y="111457"/>
                        <a:pt x="242622" y="112629"/>
                        <a:pt x="233605" y="109068"/>
                      </a:cubicBezTo>
                      <a:cubicBezTo>
                        <a:pt x="204796" y="97571"/>
                        <a:pt x="175580" y="87201"/>
                        <a:pt x="144111" y="85623"/>
                      </a:cubicBezTo>
                      <a:cubicBezTo>
                        <a:pt x="107907" y="83820"/>
                        <a:pt x="74499" y="94956"/>
                        <a:pt x="41948" y="108617"/>
                      </a:cubicBezTo>
                      <a:cubicBezTo>
                        <a:pt x="30812" y="113306"/>
                        <a:pt x="26934" y="111322"/>
                        <a:pt x="22922" y="100501"/>
                      </a:cubicBezTo>
                      <a:cubicBezTo>
                        <a:pt x="17331" y="85263"/>
                        <a:pt x="10117" y="70520"/>
                        <a:pt x="2768" y="56002"/>
                      </a:cubicBezTo>
                      <a:cubicBezTo>
                        <a:pt x="-1379" y="47752"/>
                        <a:pt x="-1695" y="43243"/>
                        <a:pt x="7638" y="37698"/>
                      </a:cubicBezTo>
                      <a:cubicBezTo>
                        <a:pt x="92984" y="-12888"/>
                        <a:pt x="177970" y="-12347"/>
                        <a:pt x="263001" y="38013"/>
                      </a:cubicBezTo>
                      <a:cubicBezTo>
                        <a:pt x="266698" y="40222"/>
                        <a:pt x="272243" y="41079"/>
                        <a:pt x="272514" y="46264"/>
                      </a:cubicBezTo>
                      <a:close/>
                    </a:path>
                  </a:pathLst>
                </a:custGeom>
                <a:solidFill>
                  <a:srgbClr val="273248"/>
                </a:solidFill>
                <a:ln w="449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2617D9E-DD85-486E-B9BE-9ACC95C10E28}"/>
                    </a:ext>
                  </a:extLst>
                </p:cNvPr>
                <p:cNvSpPr/>
                <p:nvPr/>
              </p:nvSpPr>
              <p:spPr>
                <a:xfrm>
                  <a:off x="5574521" y="3196250"/>
                  <a:ext cx="125498" cy="120337"/>
                </a:xfrm>
                <a:custGeom>
                  <a:avLst/>
                  <a:gdLst>
                    <a:gd name="connsiteX0" fmla="*/ 0 w 185255"/>
                    <a:gd name="connsiteY0" fmla="*/ 69521 h 177636"/>
                    <a:gd name="connsiteX1" fmla="*/ 54193 w 185255"/>
                    <a:gd name="connsiteY1" fmla="*/ 60189 h 177636"/>
                    <a:gd name="connsiteX2" fmla="*/ 67898 w 185255"/>
                    <a:gd name="connsiteY2" fmla="*/ 49639 h 177636"/>
                    <a:gd name="connsiteX3" fmla="*/ 90892 w 185255"/>
                    <a:gd name="connsiteY3" fmla="*/ 0 h 177636"/>
                    <a:gd name="connsiteX4" fmla="*/ 114787 w 185255"/>
                    <a:gd name="connsiteY4" fmla="*/ 45717 h 177636"/>
                    <a:gd name="connsiteX5" fmla="*/ 134985 w 185255"/>
                    <a:gd name="connsiteY5" fmla="*/ 59467 h 177636"/>
                    <a:gd name="connsiteX6" fmla="*/ 185255 w 185255"/>
                    <a:gd name="connsiteY6" fmla="*/ 65238 h 177636"/>
                    <a:gd name="connsiteX7" fmla="*/ 149458 w 185255"/>
                    <a:gd name="connsiteY7" fmla="*/ 101757 h 177636"/>
                    <a:gd name="connsiteX8" fmla="*/ 142379 w 185255"/>
                    <a:gd name="connsiteY8" fmla="*/ 125337 h 177636"/>
                    <a:gd name="connsiteX9" fmla="*/ 152208 w 185255"/>
                    <a:gd name="connsiteY9" fmla="*/ 175156 h 177636"/>
                    <a:gd name="connsiteX10" fmla="*/ 118394 w 185255"/>
                    <a:gd name="connsiteY10" fmla="*/ 157979 h 177636"/>
                    <a:gd name="connsiteX11" fmla="*/ 70017 w 185255"/>
                    <a:gd name="connsiteY11" fmla="*/ 159557 h 177636"/>
                    <a:gd name="connsiteX12" fmla="*/ 37781 w 185255"/>
                    <a:gd name="connsiteY12" fmla="*/ 177636 h 177636"/>
                    <a:gd name="connsiteX13" fmla="*/ 44860 w 185255"/>
                    <a:gd name="connsiteY13" fmla="*/ 129891 h 177636"/>
                    <a:gd name="connsiteX14" fmla="*/ 35482 w 185255"/>
                    <a:gd name="connsiteY14" fmla="*/ 102524 h 177636"/>
                    <a:gd name="connsiteX15" fmla="*/ 0 w 185255"/>
                    <a:gd name="connsiteY15" fmla="*/ 69521 h 17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55" h="177636">
                      <a:moveTo>
                        <a:pt x="0" y="69521"/>
                      </a:moveTo>
                      <a:cubicBezTo>
                        <a:pt x="20063" y="65960"/>
                        <a:pt x="37060" y="62308"/>
                        <a:pt x="54193" y="60189"/>
                      </a:cubicBezTo>
                      <a:cubicBezTo>
                        <a:pt x="61722" y="59242"/>
                        <a:pt x="65103" y="55906"/>
                        <a:pt x="67898" y="49639"/>
                      </a:cubicBezTo>
                      <a:cubicBezTo>
                        <a:pt x="74887" y="33904"/>
                        <a:pt x="82326" y="18350"/>
                        <a:pt x="90892" y="0"/>
                      </a:cubicBezTo>
                      <a:cubicBezTo>
                        <a:pt x="99729" y="16682"/>
                        <a:pt x="108069" y="30838"/>
                        <a:pt x="114787" y="45717"/>
                      </a:cubicBezTo>
                      <a:cubicBezTo>
                        <a:pt x="119025" y="55139"/>
                        <a:pt x="124616" y="58972"/>
                        <a:pt x="134985" y="59467"/>
                      </a:cubicBezTo>
                      <a:cubicBezTo>
                        <a:pt x="150630" y="60234"/>
                        <a:pt x="166184" y="62939"/>
                        <a:pt x="185255" y="65238"/>
                      </a:cubicBezTo>
                      <a:cubicBezTo>
                        <a:pt x="171955" y="78944"/>
                        <a:pt x="161270" y="90937"/>
                        <a:pt x="149458" y="101757"/>
                      </a:cubicBezTo>
                      <a:cubicBezTo>
                        <a:pt x="141928" y="108655"/>
                        <a:pt x="139900" y="115508"/>
                        <a:pt x="142379" y="125337"/>
                      </a:cubicBezTo>
                      <a:cubicBezTo>
                        <a:pt x="146166" y="140531"/>
                        <a:pt x="148556" y="156085"/>
                        <a:pt x="152208" y="175156"/>
                      </a:cubicBezTo>
                      <a:cubicBezTo>
                        <a:pt x="139043" y="168574"/>
                        <a:pt x="127862" y="164561"/>
                        <a:pt x="118394" y="157979"/>
                      </a:cubicBezTo>
                      <a:cubicBezTo>
                        <a:pt x="101352" y="146121"/>
                        <a:pt x="86248" y="147474"/>
                        <a:pt x="70017" y="159557"/>
                      </a:cubicBezTo>
                      <a:cubicBezTo>
                        <a:pt x="60910" y="166320"/>
                        <a:pt x="50135" y="170828"/>
                        <a:pt x="37781" y="177636"/>
                      </a:cubicBezTo>
                      <a:cubicBezTo>
                        <a:pt x="40261" y="160323"/>
                        <a:pt x="41569" y="144859"/>
                        <a:pt x="44860" y="129891"/>
                      </a:cubicBezTo>
                      <a:cubicBezTo>
                        <a:pt x="47475" y="118123"/>
                        <a:pt x="44860" y="110143"/>
                        <a:pt x="35482" y="102524"/>
                      </a:cubicBezTo>
                      <a:cubicBezTo>
                        <a:pt x="23805" y="93056"/>
                        <a:pt x="13255" y="82010"/>
                        <a:pt x="0" y="69521"/>
                      </a:cubicBezTo>
                      <a:close/>
                    </a:path>
                  </a:pathLst>
                </a:custGeom>
                <a:solidFill>
                  <a:schemeClr val="accent1"/>
                </a:solidFill>
                <a:ln w="4493"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E9EA074-EA08-4A0F-B806-97453DA6F9B5}"/>
                    </a:ext>
                  </a:extLst>
                </p:cNvPr>
                <p:cNvSpPr/>
                <p:nvPr/>
              </p:nvSpPr>
              <p:spPr>
                <a:xfrm>
                  <a:off x="5926763" y="1735188"/>
                  <a:ext cx="354304" cy="1739330"/>
                </a:xfrm>
                <a:custGeom>
                  <a:avLst/>
                  <a:gdLst>
                    <a:gd name="connsiteX0" fmla="*/ 522272 w 523007"/>
                    <a:gd name="connsiteY0" fmla="*/ 2567437 h 2567521"/>
                    <a:gd name="connsiteX1" fmla="*/ 906 w 523007"/>
                    <a:gd name="connsiteY1" fmla="*/ 2567437 h 2567521"/>
                    <a:gd name="connsiteX2" fmla="*/ 4 w 523007"/>
                    <a:gd name="connsiteY2" fmla="*/ 637607 h 2567521"/>
                    <a:gd name="connsiteX3" fmla="*/ 29490 w 523007"/>
                    <a:gd name="connsiteY3" fmla="*/ 498113 h 2567521"/>
                    <a:gd name="connsiteX4" fmla="*/ 212040 w 523007"/>
                    <a:gd name="connsiteY4" fmla="*/ 79993 h 2567521"/>
                    <a:gd name="connsiteX5" fmla="*/ 248108 w 523007"/>
                    <a:gd name="connsiteY5" fmla="*/ 13357 h 2567521"/>
                    <a:gd name="connsiteX6" fmla="*/ 275159 w 523007"/>
                    <a:gd name="connsiteY6" fmla="*/ 13627 h 2567521"/>
                    <a:gd name="connsiteX7" fmla="*/ 330163 w 523007"/>
                    <a:gd name="connsiteY7" fmla="*/ 125484 h 2567521"/>
                    <a:gd name="connsiteX8" fmla="*/ 498061 w 523007"/>
                    <a:gd name="connsiteY8" fmla="*/ 508708 h 2567521"/>
                    <a:gd name="connsiteX9" fmla="*/ 522993 w 523007"/>
                    <a:gd name="connsiteY9" fmla="*/ 628229 h 2567521"/>
                    <a:gd name="connsiteX10" fmla="*/ 522272 w 523007"/>
                    <a:gd name="connsiteY10" fmla="*/ 2567437 h 25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7" h="2567521">
                      <a:moveTo>
                        <a:pt x="522272" y="2567437"/>
                      </a:moveTo>
                      <a:cubicBezTo>
                        <a:pt x="504057" y="2567572"/>
                        <a:pt x="18985" y="2567527"/>
                        <a:pt x="906" y="2567437"/>
                      </a:cubicBezTo>
                      <a:cubicBezTo>
                        <a:pt x="1852" y="2520638"/>
                        <a:pt x="410" y="722503"/>
                        <a:pt x="4" y="637607"/>
                      </a:cubicBezTo>
                      <a:cubicBezTo>
                        <a:pt x="-222" y="588870"/>
                        <a:pt x="9337" y="542387"/>
                        <a:pt x="29490" y="498113"/>
                      </a:cubicBezTo>
                      <a:cubicBezTo>
                        <a:pt x="92474" y="359656"/>
                        <a:pt x="151040" y="219306"/>
                        <a:pt x="212040" y="79993"/>
                      </a:cubicBezTo>
                      <a:cubicBezTo>
                        <a:pt x="222184" y="56819"/>
                        <a:pt x="234718" y="34817"/>
                        <a:pt x="248108" y="13357"/>
                      </a:cubicBezTo>
                      <a:cubicBezTo>
                        <a:pt x="259199" y="-4407"/>
                        <a:pt x="263933" y="-4587"/>
                        <a:pt x="275159" y="13627"/>
                      </a:cubicBezTo>
                      <a:cubicBezTo>
                        <a:pt x="297026" y="49154"/>
                        <a:pt x="314023" y="87161"/>
                        <a:pt x="330163" y="125484"/>
                      </a:cubicBezTo>
                      <a:cubicBezTo>
                        <a:pt x="384356" y="254022"/>
                        <a:pt x="441298" y="381297"/>
                        <a:pt x="498061" y="508708"/>
                      </a:cubicBezTo>
                      <a:cubicBezTo>
                        <a:pt x="515103" y="546941"/>
                        <a:pt x="523399" y="586255"/>
                        <a:pt x="522993" y="628229"/>
                      </a:cubicBezTo>
                      <a:cubicBezTo>
                        <a:pt x="522181" y="716236"/>
                        <a:pt x="522362" y="2563740"/>
                        <a:pt x="522272" y="2567437"/>
                      </a:cubicBezTo>
                      <a:close/>
                    </a:path>
                  </a:pathLst>
                </a:custGeom>
                <a:gradFill flip="none" rotWithShape="1">
                  <a:gsLst>
                    <a:gs pos="0">
                      <a:schemeClr val="accent3">
                        <a:lumMod val="50000"/>
                      </a:schemeClr>
                    </a:gs>
                    <a:gs pos="35000">
                      <a:schemeClr val="accent3">
                        <a:lumMod val="75000"/>
                      </a:schemeClr>
                    </a:gs>
                    <a:gs pos="7348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BFAEB7FF-DC9A-4FA1-9C0E-DBED7D266019}"/>
                    </a:ext>
                  </a:extLst>
                </p:cNvPr>
                <p:cNvSpPr/>
                <p:nvPr/>
              </p:nvSpPr>
              <p:spPr>
                <a:xfrm>
                  <a:off x="5915520" y="913710"/>
                  <a:ext cx="376997" cy="279137"/>
                </a:xfrm>
                <a:custGeom>
                  <a:avLst/>
                  <a:gdLst>
                    <a:gd name="connsiteX0" fmla="*/ 197107 w 405271"/>
                    <a:gd name="connsiteY0" fmla="*/ 0 h 300072"/>
                    <a:gd name="connsiteX1" fmla="*/ 205689 w 405271"/>
                    <a:gd name="connsiteY1" fmla="*/ 0 h 300072"/>
                    <a:gd name="connsiteX2" fmla="*/ 218334 w 405271"/>
                    <a:gd name="connsiteY2" fmla="*/ 11301 h 300072"/>
                    <a:gd name="connsiteX3" fmla="*/ 395984 w 405271"/>
                    <a:gd name="connsiteY3" fmla="*/ 264008 h 300072"/>
                    <a:gd name="connsiteX4" fmla="*/ 405271 w 405271"/>
                    <a:gd name="connsiteY4" fmla="*/ 281638 h 300072"/>
                    <a:gd name="connsiteX5" fmla="*/ 222407 w 405271"/>
                    <a:gd name="connsiteY5" fmla="*/ 300072 h 300072"/>
                    <a:gd name="connsiteX6" fmla="*/ 0 w 405271"/>
                    <a:gd name="connsiteY6" fmla="*/ 277652 h 300072"/>
                    <a:gd name="connsiteX7" fmla="*/ 22470 w 405271"/>
                    <a:gd name="connsiteY7" fmla="*/ 237937 h 300072"/>
                    <a:gd name="connsiteX8" fmla="*/ 172032 w 405271"/>
                    <a:gd name="connsiteY8" fmla="*/ 28893 h 300072"/>
                    <a:gd name="connsiteX9" fmla="*/ 197107 w 405271"/>
                    <a:gd name="connsiteY9" fmla="*/ 0 h 3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271" h="300072">
                      <a:moveTo>
                        <a:pt x="197107" y="0"/>
                      </a:moveTo>
                      <a:cubicBezTo>
                        <a:pt x="199978" y="0"/>
                        <a:pt x="202818" y="0"/>
                        <a:pt x="205689" y="0"/>
                      </a:cubicBezTo>
                      <a:cubicBezTo>
                        <a:pt x="210332" y="3268"/>
                        <a:pt x="214608" y="6842"/>
                        <a:pt x="218334" y="11301"/>
                      </a:cubicBezTo>
                      <a:cubicBezTo>
                        <a:pt x="285054" y="91169"/>
                        <a:pt x="344314" y="175374"/>
                        <a:pt x="395984" y="264008"/>
                      </a:cubicBezTo>
                      <a:lnTo>
                        <a:pt x="405271" y="281638"/>
                      </a:lnTo>
                      <a:lnTo>
                        <a:pt x="222407" y="300072"/>
                      </a:lnTo>
                      <a:lnTo>
                        <a:pt x="0" y="277652"/>
                      </a:lnTo>
                      <a:lnTo>
                        <a:pt x="22470" y="237937"/>
                      </a:lnTo>
                      <a:cubicBezTo>
                        <a:pt x="67294" y="165173"/>
                        <a:pt x="117407" y="95674"/>
                        <a:pt x="172032" y="28893"/>
                      </a:cubicBezTo>
                      <a:cubicBezTo>
                        <a:pt x="180095" y="19028"/>
                        <a:pt x="188739" y="9621"/>
                        <a:pt x="197107" y="0"/>
                      </a:cubicBezTo>
                      <a:close/>
                    </a:path>
                  </a:pathLst>
                </a:custGeom>
                <a:gradFill flip="none" rotWithShape="1">
                  <a:gsLst>
                    <a:gs pos="62000">
                      <a:schemeClr val="accent3">
                        <a:lumMod val="40000"/>
                        <a:lumOff val="60000"/>
                      </a:schemeClr>
                    </a:gs>
                    <a:gs pos="0">
                      <a:schemeClr val="accent3">
                        <a:lumMod val="50000"/>
                      </a:schemeClr>
                    </a:gs>
                    <a:gs pos="35000">
                      <a:schemeClr val="accent3">
                        <a:lumMod val="75000"/>
                      </a:schemeClr>
                    </a:gs>
                    <a:gs pos="100000">
                      <a:schemeClr val="accent3">
                        <a:lumMod val="60000"/>
                        <a:lumOff val="40000"/>
                      </a:schemeClr>
                    </a:gs>
                  </a:gsLst>
                  <a:lin ang="12000000" scaled="0"/>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4" name="Group 3">
              <a:extLst>
                <a:ext uri="{FF2B5EF4-FFF2-40B4-BE49-F238E27FC236}">
                  <a16:creationId xmlns:a16="http://schemas.microsoft.com/office/drawing/2014/main" id="{8D586847-E8A9-434D-911F-1C7A5E722F07}"/>
                </a:ext>
              </a:extLst>
            </p:cNvPr>
            <p:cNvGrpSpPr/>
            <p:nvPr/>
          </p:nvGrpSpPr>
          <p:grpSpPr>
            <a:xfrm>
              <a:off x="1451352" y="4102855"/>
              <a:ext cx="5291973" cy="2270008"/>
              <a:chOff x="1451352" y="4102855"/>
              <a:chExt cx="5291973" cy="2270008"/>
            </a:xfrm>
          </p:grpSpPr>
          <p:sp>
            <p:nvSpPr>
              <p:cNvPr id="60" name="Oval 59">
                <a:extLst>
                  <a:ext uri="{FF2B5EF4-FFF2-40B4-BE49-F238E27FC236}">
                    <a16:creationId xmlns:a16="http://schemas.microsoft.com/office/drawing/2014/main" id="{40F94D30-0405-405E-A788-7994C0123D8A}"/>
                  </a:ext>
                </a:extLst>
              </p:cNvPr>
              <p:cNvSpPr/>
              <p:nvPr/>
            </p:nvSpPr>
            <p:spPr>
              <a:xfrm>
                <a:off x="4514680" y="5445235"/>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1" name="Oval 60">
                <a:extLst>
                  <a:ext uri="{FF2B5EF4-FFF2-40B4-BE49-F238E27FC236}">
                    <a16:creationId xmlns:a16="http://schemas.microsoft.com/office/drawing/2014/main" id="{782A234A-B33F-4E70-9F14-4E34C825C0EB}"/>
                  </a:ext>
                </a:extLst>
              </p:cNvPr>
              <p:cNvSpPr/>
              <p:nvPr/>
            </p:nvSpPr>
            <p:spPr>
              <a:xfrm>
                <a:off x="4780440" y="5127138"/>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2" name="Oval 61">
                <a:extLst>
                  <a:ext uri="{FF2B5EF4-FFF2-40B4-BE49-F238E27FC236}">
                    <a16:creationId xmlns:a16="http://schemas.microsoft.com/office/drawing/2014/main" id="{D085FB07-E14F-47A3-8708-E11FD8DFB1DD}"/>
                  </a:ext>
                </a:extLst>
              </p:cNvPr>
              <p:cNvSpPr/>
              <p:nvPr/>
            </p:nvSpPr>
            <p:spPr>
              <a:xfrm>
                <a:off x="5176251" y="5444370"/>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3" name="Oval 62">
                <a:extLst>
                  <a:ext uri="{FF2B5EF4-FFF2-40B4-BE49-F238E27FC236}">
                    <a16:creationId xmlns:a16="http://schemas.microsoft.com/office/drawing/2014/main" id="{861B9CD6-8FAB-49B7-988C-D32A6466CB9F}"/>
                  </a:ext>
                </a:extLst>
              </p:cNvPr>
              <p:cNvSpPr/>
              <p:nvPr/>
            </p:nvSpPr>
            <p:spPr>
              <a:xfrm>
                <a:off x="5655807" y="5395567"/>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4" name="Oval 53">
                <a:extLst>
                  <a:ext uri="{FF2B5EF4-FFF2-40B4-BE49-F238E27FC236}">
                    <a16:creationId xmlns:a16="http://schemas.microsoft.com/office/drawing/2014/main" id="{DCEB6008-DC73-42A6-A314-5B56EE215B28}"/>
                  </a:ext>
                </a:extLst>
              </p:cNvPr>
              <p:cNvSpPr/>
              <p:nvPr/>
            </p:nvSpPr>
            <p:spPr>
              <a:xfrm>
                <a:off x="2683098" y="4905490"/>
                <a:ext cx="751408" cy="75140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5" name="Oval 54">
                <a:extLst>
                  <a:ext uri="{FF2B5EF4-FFF2-40B4-BE49-F238E27FC236}">
                    <a16:creationId xmlns:a16="http://schemas.microsoft.com/office/drawing/2014/main" id="{A6A6A7E7-0926-44FC-886A-AF5A0603B35B}"/>
                  </a:ext>
                </a:extLst>
              </p:cNvPr>
              <p:cNvSpPr/>
              <p:nvPr/>
            </p:nvSpPr>
            <p:spPr>
              <a:xfrm>
                <a:off x="3314394" y="4946151"/>
                <a:ext cx="548616" cy="54861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6" name="Oval 55">
                <a:extLst>
                  <a:ext uri="{FF2B5EF4-FFF2-40B4-BE49-F238E27FC236}">
                    <a16:creationId xmlns:a16="http://schemas.microsoft.com/office/drawing/2014/main" id="{D3FF512C-06C5-49CF-A1B3-CCE2E8183481}"/>
                  </a:ext>
                </a:extLst>
              </p:cNvPr>
              <p:cNvSpPr/>
              <p:nvPr/>
            </p:nvSpPr>
            <p:spPr>
              <a:xfrm>
                <a:off x="3679829" y="517373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7" name="Oval 56">
                <a:extLst>
                  <a:ext uri="{FF2B5EF4-FFF2-40B4-BE49-F238E27FC236}">
                    <a16:creationId xmlns:a16="http://schemas.microsoft.com/office/drawing/2014/main" id="{FE7DDBCB-145C-4AD9-AD4C-8A2BC01F7E4F}"/>
                  </a:ext>
                </a:extLst>
              </p:cNvPr>
              <p:cNvSpPr/>
              <p:nvPr/>
            </p:nvSpPr>
            <p:spPr>
              <a:xfrm>
                <a:off x="4127774" y="4960942"/>
                <a:ext cx="769163" cy="76916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8" name="Oval 57">
                <a:extLst>
                  <a:ext uri="{FF2B5EF4-FFF2-40B4-BE49-F238E27FC236}">
                    <a16:creationId xmlns:a16="http://schemas.microsoft.com/office/drawing/2014/main" id="{F197F174-132D-4519-A8A1-947F5411D690}"/>
                  </a:ext>
                </a:extLst>
              </p:cNvPr>
              <p:cNvSpPr/>
              <p:nvPr/>
            </p:nvSpPr>
            <p:spPr>
              <a:xfrm>
                <a:off x="3688783" y="4539662"/>
                <a:ext cx="800222" cy="80022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9" name="Oval 58">
                <a:extLst>
                  <a:ext uri="{FF2B5EF4-FFF2-40B4-BE49-F238E27FC236}">
                    <a16:creationId xmlns:a16="http://schemas.microsoft.com/office/drawing/2014/main" id="{02F77FE2-6E97-4B60-AC6F-CDD9E0D2D490}"/>
                  </a:ext>
                </a:extLst>
              </p:cNvPr>
              <p:cNvSpPr/>
              <p:nvPr/>
            </p:nvSpPr>
            <p:spPr>
              <a:xfrm>
                <a:off x="4642116" y="4739286"/>
                <a:ext cx="594928" cy="5949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2" name="Oval 1">
                <a:extLst>
                  <a:ext uri="{FF2B5EF4-FFF2-40B4-BE49-F238E27FC236}">
                    <a16:creationId xmlns:a16="http://schemas.microsoft.com/office/drawing/2014/main" id="{30F24C6E-5C90-4828-9CD0-D2F1E035BAA8}"/>
                  </a:ext>
                </a:extLst>
              </p:cNvPr>
              <p:cNvSpPr/>
              <p:nvPr/>
            </p:nvSpPr>
            <p:spPr>
              <a:xfrm>
                <a:off x="1896877" y="5484341"/>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1" name="Oval 50">
                <a:extLst>
                  <a:ext uri="{FF2B5EF4-FFF2-40B4-BE49-F238E27FC236}">
                    <a16:creationId xmlns:a16="http://schemas.microsoft.com/office/drawing/2014/main" id="{18934FF0-0CA5-42BB-845A-61D96B40E821}"/>
                  </a:ext>
                </a:extLst>
              </p:cNvPr>
              <p:cNvSpPr/>
              <p:nvPr/>
            </p:nvSpPr>
            <p:spPr>
              <a:xfrm>
                <a:off x="2238355" y="5267852"/>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2" name="Oval 51">
                <a:extLst>
                  <a:ext uri="{FF2B5EF4-FFF2-40B4-BE49-F238E27FC236}">
                    <a16:creationId xmlns:a16="http://schemas.microsoft.com/office/drawing/2014/main" id="{642055F1-D2F1-4B52-B5BF-7F40079A82F5}"/>
                  </a:ext>
                </a:extLst>
              </p:cNvPr>
              <p:cNvSpPr/>
              <p:nvPr/>
            </p:nvSpPr>
            <p:spPr>
              <a:xfrm>
                <a:off x="2624176" y="5484341"/>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3" name="Oval 52">
                <a:extLst>
                  <a:ext uri="{FF2B5EF4-FFF2-40B4-BE49-F238E27FC236}">
                    <a16:creationId xmlns:a16="http://schemas.microsoft.com/office/drawing/2014/main" id="{82259616-586D-486A-BA40-8A28499E3F75}"/>
                  </a:ext>
                </a:extLst>
              </p:cNvPr>
              <p:cNvSpPr/>
              <p:nvPr/>
            </p:nvSpPr>
            <p:spPr>
              <a:xfrm>
                <a:off x="3145883" y="5368468"/>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4" name="Oval 63">
                <a:extLst>
                  <a:ext uri="{FF2B5EF4-FFF2-40B4-BE49-F238E27FC236}">
                    <a16:creationId xmlns:a16="http://schemas.microsoft.com/office/drawing/2014/main" id="{2CD5EAE4-8D8A-4F7C-B227-5EB206DDFF0A}"/>
                  </a:ext>
                </a:extLst>
              </p:cNvPr>
              <p:cNvSpPr/>
              <p:nvPr/>
            </p:nvSpPr>
            <p:spPr>
              <a:xfrm>
                <a:off x="4033604" y="553568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5" name="Oval 64">
                <a:extLst>
                  <a:ext uri="{FF2B5EF4-FFF2-40B4-BE49-F238E27FC236}">
                    <a16:creationId xmlns:a16="http://schemas.microsoft.com/office/drawing/2014/main" id="{3CA36434-0E92-490E-AF39-345CCF12CF99}"/>
                  </a:ext>
                </a:extLst>
              </p:cNvPr>
              <p:cNvSpPr/>
              <p:nvPr/>
            </p:nvSpPr>
            <p:spPr>
              <a:xfrm>
                <a:off x="3645147" y="5719382"/>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6" name="Oval 65">
                <a:extLst>
                  <a:ext uri="{FF2B5EF4-FFF2-40B4-BE49-F238E27FC236}">
                    <a16:creationId xmlns:a16="http://schemas.microsoft.com/office/drawing/2014/main" id="{F425CE6F-F347-4827-944D-D19AC9BF8538}"/>
                  </a:ext>
                </a:extLst>
              </p:cNvPr>
              <p:cNvSpPr/>
              <p:nvPr/>
            </p:nvSpPr>
            <p:spPr>
              <a:xfrm>
                <a:off x="4836414" y="5656523"/>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7" name="Oval 66">
                <a:extLst>
                  <a:ext uri="{FF2B5EF4-FFF2-40B4-BE49-F238E27FC236}">
                    <a16:creationId xmlns:a16="http://schemas.microsoft.com/office/drawing/2014/main" id="{B27FC851-1697-4170-B6C1-101D7FACEAC8}"/>
                  </a:ext>
                </a:extLst>
              </p:cNvPr>
              <p:cNvSpPr/>
              <p:nvPr/>
            </p:nvSpPr>
            <p:spPr>
              <a:xfrm>
                <a:off x="5340662" y="4557194"/>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8" name="Oval 67">
                <a:extLst>
                  <a:ext uri="{FF2B5EF4-FFF2-40B4-BE49-F238E27FC236}">
                    <a16:creationId xmlns:a16="http://schemas.microsoft.com/office/drawing/2014/main" id="{A3440A85-22B8-4546-B85D-6BBBA68F6552}"/>
                  </a:ext>
                </a:extLst>
              </p:cNvPr>
              <p:cNvSpPr/>
              <p:nvPr/>
            </p:nvSpPr>
            <p:spPr>
              <a:xfrm>
                <a:off x="2618674" y="4525723"/>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9" name="Oval 68">
                <a:extLst>
                  <a:ext uri="{FF2B5EF4-FFF2-40B4-BE49-F238E27FC236}">
                    <a16:creationId xmlns:a16="http://schemas.microsoft.com/office/drawing/2014/main" id="{1EAFF9B7-7404-47C6-9EF7-0D0551F8A69D}"/>
                  </a:ext>
                </a:extLst>
              </p:cNvPr>
              <p:cNvSpPr/>
              <p:nvPr/>
            </p:nvSpPr>
            <p:spPr>
              <a:xfrm>
                <a:off x="3476351" y="4102855"/>
                <a:ext cx="224828" cy="2248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0" name="Oval 69">
                <a:extLst>
                  <a:ext uri="{FF2B5EF4-FFF2-40B4-BE49-F238E27FC236}">
                    <a16:creationId xmlns:a16="http://schemas.microsoft.com/office/drawing/2014/main" id="{D0AD9FA1-D833-4A2B-A716-EF6E76498306}"/>
                  </a:ext>
                </a:extLst>
              </p:cNvPr>
              <p:cNvSpPr/>
              <p:nvPr/>
            </p:nvSpPr>
            <p:spPr>
              <a:xfrm>
                <a:off x="6134469" y="4717321"/>
                <a:ext cx="207353" cy="20735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1" name="Oval 70">
                <a:extLst>
                  <a:ext uri="{FF2B5EF4-FFF2-40B4-BE49-F238E27FC236}">
                    <a16:creationId xmlns:a16="http://schemas.microsoft.com/office/drawing/2014/main" id="{D40BD324-C0D4-4121-AE76-51723E3EADF0}"/>
                  </a:ext>
                </a:extLst>
              </p:cNvPr>
              <p:cNvSpPr/>
              <p:nvPr/>
            </p:nvSpPr>
            <p:spPr>
              <a:xfrm>
                <a:off x="6026370" y="5695203"/>
                <a:ext cx="410335" cy="410335"/>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72" name="Oval 71">
                <a:extLst>
                  <a:ext uri="{FF2B5EF4-FFF2-40B4-BE49-F238E27FC236}">
                    <a16:creationId xmlns:a16="http://schemas.microsoft.com/office/drawing/2014/main" id="{3A91CF07-6A96-4964-8EFA-EDDD910BB0A9}"/>
                  </a:ext>
                </a:extLst>
              </p:cNvPr>
              <p:cNvSpPr/>
              <p:nvPr/>
            </p:nvSpPr>
            <p:spPr>
              <a:xfrm>
                <a:off x="1583076" y="5388048"/>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a:solidFill>
                    <a:schemeClr val="tx1"/>
                  </a:solidFill>
                </a:endParaRPr>
              </a:p>
            </p:txBody>
          </p:sp>
          <p:sp>
            <p:nvSpPr>
              <p:cNvPr id="73" name="Oval 72">
                <a:extLst>
                  <a:ext uri="{FF2B5EF4-FFF2-40B4-BE49-F238E27FC236}">
                    <a16:creationId xmlns:a16="http://schemas.microsoft.com/office/drawing/2014/main" id="{E624CEC0-4E85-4624-84F3-22D7F4A29CD8}"/>
                  </a:ext>
                </a:extLst>
              </p:cNvPr>
              <p:cNvSpPr/>
              <p:nvPr/>
            </p:nvSpPr>
            <p:spPr>
              <a:xfrm>
                <a:off x="1451352" y="5303746"/>
                <a:ext cx="231939" cy="231939"/>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a:solidFill>
                    <a:schemeClr val="tx1"/>
                  </a:solidFill>
                </a:endParaRPr>
              </a:p>
            </p:txBody>
          </p:sp>
          <p:sp>
            <p:nvSpPr>
              <p:cNvPr id="74" name="Oval 73">
                <a:extLst>
                  <a:ext uri="{FF2B5EF4-FFF2-40B4-BE49-F238E27FC236}">
                    <a16:creationId xmlns:a16="http://schemas.microsoft.com/office/drawing/2014/main" id="{7BD46D34-703F-43D3-A614-EE5B03E7E147}"/>
                  </a:ext>
                </a:extLst>
              </p:cNvPr>
              <p:cNvSpPr/>
              <p:nvPr/>
            </p:nvSpPr>
            <p:spPr>
              <a:xfrm>
                <a:off x="1505787" y="4995533"/>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5" name="Oval 74">
                <a:extLst>
                  <a:ext uri="{FF2B5EF4-FFF2-40B4-BE49-F238E27FC236}">
                    <a16:creationId xmlns:a16="http://schemas.microsoft.com/office/drawing/2014/main" id="{516BEF11-656B-4DF8-AA1C-39141E41AE89}"/>
                  </a:ext>
                </a:extLst>
              </p:cNvPr>
              <p:cNvSpPr/>
              <p:nvPr/>
            </p:nvSpPr>
            <p:spPr>
              <a:xfrm>
                <a:off x="6518399" y="5505179"/>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6" name="Oval 75">
                <a:extLst>
                  <a:ext uri="{FF2B5EF4-FFF2-40B4-BE49-F238E27FC236}">
                    <a16:creationId xmlns:a16="http://schemas.microsoft.com/office/drawing/2014/main" id="{D0982324-D426-46E3-87EB-0D7C97E74E27}"/>
                  </a:ext>
                </a:extLst>
              </p:cNvPr>
              <p:cNvSpPr/>
              <p:nvPr/>
            </p:nvSpPr>
            <p:spPr>
              <a:xfrm>
                <a:off x="6559657" y="520840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7" name="Oval 76">
                <a:extLst>
                  <a:ext uri="{FF2B5EF4-FFF2-40B4-BE49-F238E27FC236}">
                    <a16:creationId xmlns:a16="http://schemas.microsoft.com/office/drawing/2014/main" id="{03ADAC47-CC68-4F80-93B1-BA3B9A0A8FAE}"/>
                  </a:ext>
                </a:extLst>
              </p:cNvPr>
              <p:cNvSpPr/>
              <p:nvPr/>
            </p:nvSpPr>
            <p:spPr>
              <a:xfrm>
                <a:off x="3317145" y="6088337"/>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8" name="Oval 77">
                <a:extLst>
                  <a:ext uri="{FF2B5EF4-FFF2-40B4-BE49-F238E27FC236}">
                    <a16:creationId xmlns:a16="http://schemas.microsoft.com/office/drawing/2014/main" id="{1580D7A9-D375-41AC-A330-226AA1999D46}"/>
                  </a:ext>
                </a:extLst>
              </p:cNvPr>
              <p:cNvSpPr/>
              <p:nvPr/>
            </p:nvSpPr>
            <p:spPr>
              <a:xfrm>
                <a:off x="3020327" y="623574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90" name="Freeform: Shape 89">
                <a:extLst>
                  <a:ext uri="{FF2B5EF4-FFF2-40B4-BE49-F238E27FC236}">
                    <a16:creationId xmlns:a16="http://schemas.microsoft.com/office/drawing/2014/main" id="{D12D37A6-D8A8-4D54-A567-DC90E436B5E5}"/>
                  </a:ext>
                </a:extLst>
              </p:cNvPr>
              <p:cNvSpPr/>
              <p:nvPr/>
            </p:nvSpPr>
            <p:spPr>
              <a:xfrm>
                <a:off x="1896877" y="5290986"/>
                <a:ext cx="4539829" cy="931086"/>
              </a:xfrm>
              <a:custGeom>
                <a:avLst/>
                <a:gdLst>
                  <a:gd name="connsiteX0" fmla="*/ 691268 w 4539829"/>
                  <a:gd name="connsiteY0" fmla="*/ 0 h 931086"/>
                  <a:gd name="connsiteX1" fmla="*/ 1013570 w 4539829"/>
                  <a:gd name="connsiteY1" fmla="*/ 213636 h 931086"/>
                  <a:gd name="connsiteX2" fmla="*/ 1014847 w 4539829"/>
                  <a:gd name="connsiteY2" fmla="*/ 219961 h 931086"/>
                  <a:gd name="connsiteX3" fmla="*/ 1049283 w 4539829"/>
                  <a:gd name="connsiteY3" fmla="*/ 216489 h 931086"/>
                  <a:gd name="connsiteX4" fmla="*/ 1229307 w 4539829"/>
                  <a:gd name="connsiteY4" fmla="*/ 271479 h 931086"/>
                  <a:gd name="connsiteX5" fmla="*/ 1272347 w 4539829"/>
                  <a:gd name="connsiteY5" fmla="*/ 306990 h 931086"/>
                  <a:gd name="connsiteX6" fmla="*/ 1274309 w 4539829"/>
                  <a:gd name="connsiteY6" fmla="*/ 297269 h 931086"/>
                  <a:gd name="connsiteX7" fmla="*/ 1570990 w 4539829"/>
                  <a:gd name="connsiteY7" fmla="*/ 100616 h 931086"/>
                  <a:gd name="connsiteX8" fmla="*/ 1892974 w 4539829"/>
                  <a:gd name="connsiteY8" fmla="*/ 422600 h 931086"/>
                  <a:gd name="connsiteX9" fmla="*/ 1881928 w 4539829"/>
                  <a:gd name="connsiteY9" fmla="*/ 477314 h 931086"/>
                  <a:gd name="connsiteX10" fmla="*/ 1894715 w 4539829"/>
                  <a:gd name="connsiteY10" fmla="*/ 470373 h 931086"/>
                  <a:gd name="connsiteX11" fmla="*/ 1988048 w 4539829"/>
                  <a:gd name="connsiteY11" fmla="*/ 451530 h 931086"/>
                  <a:gd name="connsiteX12" fmla="*/ 2122110 w 4539829"/>
                  <a:gd name="connsiteY12" fmla="*/ 492481 h 931086"/>
                  <a:gd name="connsiteX13" fmla="*/ 2152662 w 4539829"/>
                  <a:gd name="connsiteY13" fmla="*/ 517688 h 931086"/>
                  <a:gd name="connsiteX14" fmla="*/ 2162564 w 4539829"/>
                  <a:gd name="connsiteY14" fmla="*/ 468641 h 931086"/>
                  <a:gd name="connsiteX15" fmla="*/ 2465513 w 4539829"/>
                  <a:gd name="connsiteY15" fmla="*/ 267833 h 931086"/>
                  <a:gd name="connsiteX16" fmla="*/ 2649340 w 4539829"/>
                  <a:gd name="connsiteY16" fmla="*/ 323985 h 931086"/>
                  <a:gd name="connsiteX17" fmla="*/ 2651368 w 4539829"/>
                  <a:gd name="connsiteY17" fmla="*/ 325658 h 931086"/>
                  <a:gd name="connsiteX18" fmla="*/ 2697563 w 4539829"/>
                  <a:gd name="connsiteY18" fmla="*/ 257143 h 931086"/>
                  <a:gd name="connsiteX19" fmla="*/ 2890119 w 4539829"/>
                  <a:gd name="connsiteY19" fmla="*/ 177383 h 931086"/>
                  <a:gd name="connsiteX20" fmla="*/ 3141035 w 4539829"/>
                  <a:gd name="connsiteY20" fmla="*/ 343702 h 931086"/>
                  <a:gd name="connsiteX21" fmla="*/ 3150697 w 4539829"/>
                  <a:gd name="connsiteY21" fmla="*/ 391556 h 931086"/>
                  <a:gd name="connsiteX22" fmla="*/ 3179315 w 4539829"/>
                  <a:gd name="connsiteY22" fmla="*/ 388671 h 931086"/>
                  <a:gd name="connsiteX23" fmla="*/ 3272648 w 4539829"/>
                  <a:gd name="connsiteY23" fmla="*/ 407514 h 931086"/>
                  <a:gd name="connsiteX24" fmla="*/ 3295265 w 4539829"/>
                  <a:gd name="connsiteY24" fmla="*/ 419791 h 931086"/>
                  <a:gd name="connsiteX25" fmla="*/ 3304677 w 4539829"/>
                  <a:gd name="connsiteY25" fmla="*/ 373171 h 931086"/>
                  <a:gd name="connsiteX26" fmla="*/ 3601358 w 4539829"/>
                  <a:gd name="connsiteY26" fmla="*/ 176518 h 931086"/>
                  <a:gd name="connsiteX27" fmla="*/ 3781383 w 4539829"/>
                  <a:gd name="connsiteY27" fmla="*/ 231508 h 931086"/>
                  <a:gd name="connsiteX28" fmla="*/ 3819477 w 4539829"/>
                  <a:gd name="connsiteY28" fmla="*/ 262939 h 931086"/>
                  <a:gd name="connsiteX29" fmla="*/ 3853237 w 4539829"/>
                  <a:gd name="connsiteY29" fmla="*/ 222022 h 931086"/>
                  <a:gd name="connsiteX30" fmla="*/ 4080914 w 4539829"/>
                  <a:gd name="connsiteY30" fmla="*/ 127715 h 931086"/>
                  <a:gd name="connsiteX31" fmla="*/ 4377595 w 4539829"/>
                  <a:gd name="connsiteY31" fmla="*/ 324368 h 931086"/>
                  <a:gd name="connsiteX32" fmla="*/ 4400780 w 4539829"/>
                  <a:gd name="connsiteY32" fmla="*/ 439209 h 931086"/>
                  <a:gd name="connsiteX33" fmla="*/ 4414522 w 4539829"/>
                  <a:gd name="connsiteY33" fmla="*/ 443474 h 931086"/>
                  <a:gd name="connsiteX34" fmla="*/ 4539829 w 4539829"/>
                  <a:gd name="connsiteY34" fmla="*/ 632519 h 931086"/>
                  <a:gd name="connsiteX35" fmla="*/ 4334661 w 4539829"/>
                  <a:gd name="connsiteY35" fmla="*/ 837687 h 931086"/>
                  <a:gd name="connsiteX36" fmla="*/ 4189586 w 4539829"/>
                  <a:gd name="connsiteY36" fmla="*/ 777595 h 931086"/>
                  <a:gd name="connsiteX37" fmla="*/ 4175066 w 4539829"/>
                  <a:gd name="connsiteY37" fmla="*/ 756059 h 931086"/>
                  <a:gd name="connsiteX38" fmla="*/ 4145805 w 4539829"/>
                  <a:gd name="connsiteY38" fmla="*/ 765142 h 931086"/>
                  <a:gd name="connsiteX39" fmla="*/ 4080914 w 4539829"/>
                  <a:gd name="connsiteY39" fmla="*/ 771683 h 931086"/>
                  <a:gd name="connsiteX40" fmla="*/ 3900890 w 4539829"/>
                  <a:gd name="connsiteY40" fmla="*/ 716693 h 931086"/>
                  <a:gd name="connsiteX41" fmla="*/ 3862795 w 4539829"/>
                  <a:gd name="connsiteY41" fmla="*/ 685262 h 931086"/>
                  <a:gd name="connsiteX42" fmla="*/ 3829035 w 4539829"/>
                  <a:gd name="connsiteY42" fmla="*/ 726179 h 931086"/>
                  <a:gd name="connsiteX43" fmla="*/ 3601358 w 4539829"/>
                  <a:gd name="connsiteY43" fmla="*/ 820486 h 931086"/>
                  <a:gd name="connsiteX44" fmla="*/ 3421334 w 4539829"/>
                  <a:gd name="connsiteY44" fmla="*/ 765496 h 931086"/>
                  <a:gd name="connsiteX45" fmla="*/ 3388848 w 4539829"/>
                  <a:gd name="connsiteY45" fmla="*/ 738693 h 931086"/>
                  <a:gd name="connsiteX46" fmla="*/ 3348864 w 4539829"/>
                  <a:gd name="connsiteY46" fmla="*/ 797998 h 931086"/>
                  <a:gd name="connsiteX47" fmla="*/ 3179315 w 4539829"/>
                  <a:gd name="connsiteY47" fmla="*/ 868227 h 931086"/>
                  <a:gd name="connsiteX48" fmla="*/ 2958380 w 4539829"/>
                  <a:gd name="connsiteY48" fmla="*/ 721782 h 931086"/>
                  <a:gd name="connsiteX49" fmla="*/ 2956584 w 4539829"/>
                  <a:gd name="connsiteY49" fmla="*/ 712887 h 931086"/>
                  <a:gd name="connsiteX50" fmla="*/ 2945000 w 4539829"/>
                  <a:gd name="connsiteY50" fmla="*/ 716483 h 931086"/>
                  <a:gd name="connsiteX51" fmla="*/ 2890119 w 4539829"/>
                  <a:gd name="connsiteY51" fmla="*/ 722015 h 931086"/>
                  <a:gd name="connsiteX52" fmla="*/ 2784122 w 4539829"/>
                  <a:gd name="connsiteY52" fmla="*/ 700615 h 931086"/>
                  <a:gd name="connsiteX53" fmla="*/ 2774372 w 4539829"/>
                  <a:gd name="connsiteY53" fmla="*/ 695323 h 931086"/>
                  <a:gd name="connsiteX54" fmla="*/ 2768462 w 4539829"/>
                  <a:gd name="connsiteY54" fmla="*/ 724597 h 931086"/>
                  <a:gd name="connsiteX55" fmla="*/ 2465513 w 4539829"/>
                  <a:gd name="connsiteY55" fmla="*/ 925405 h 931086"/>
                  <a:gd name="connsiteX56" fmla="*/ 2233026 w 4539829"/>
                  <a:gd name="connsiteY56" fmla="*/ 829106 h 931086"/>
                  <a:gd name="connsiteX57" fmla="*/ 2203297 w 4539829"/>
                  <a:gd name="connsiteY57" fmla="*/ 793074 h 931086"/>
                  <a:gd name="connsiteX58" fmla="*/ 2157597 w 4539829"/>
                  <a:gd name="connsiteY58" fmla="*/ 860857 h 931086"/>
                  <a:gd name="connsiteX59" fmla="*/ 1988048 w 4539829"/>
                  <a:gd name="connsiteY59" fmla="*/ 931086 h 931086"/>
                  <a:gd name="connsiteX60" fmla="*/ 1748270 w 4539829"/>
                  <a:gd name="connsiteY60" fmla="*/ 691308 h 931086"/>
                  <a:gd name="connsiteX61" fmla="*/ 1748321 w 4539829"/>
                  <a:gd name="connsiteY61" fmla="*/ 691057 h 931086"/>
                  <a:gd name="connsiteX62" fmla="*/ 1696321 w 4539829"/>
                  <a:gd name="connsiteY62" fmla="*/ 719281 h 931086"/>
                  <a:gd name="connsiteX63" fmla="*/ 1570990 w 4539829"/>
                  <a:gd name="connsiteY63" fmla="*/ 744584 h 931086"/>
                  <a:gd name="connsiteX64" fmla="*/ 1390966 w 4539829"/>
                  <a:gd name="connsiteY64" fmla="*/ 689594 h 931086"/>
                  <a:gd name="connsiteX65" fmla="*/ 1347926 w 4539829"/>
                  <a:gd name="connsiteY65" fmla="*/ 654084 h 931086"/>
                  <a:gd name="connsiteX66" fmla="*/ 1345964 w 4539829"/>
                  <a:gd name="connsiteY66" fmla="*/ 663804 h 931086"/>
                  <a:gd name="connsiteX67" fmla="*/ 1049283 w 4539829"/>
                  <a:gd name="connsiteY67" fmla="*/ 860457 h 931086"/>
                  <a:gd name="connsiteX68" fmla="*/ 782289 w 4539829"/>
                  <a:gd name="connsiteY68" fmla="*/ 718498 h 931086"/>
                  <a:gd name="connsiteX69" fmla="*/ 767241 w 4539829"/>
                  <a:gd name="connsiteY69" fmla="*/ 690773 h 931086"/>
                  <a:gd name="connsiteX70" fmla="*/ 761763 w 4539829"/>
                  <a:gd name="connsiteY70" fmla="*/ 692474 h 931086"/>
                  <a:gd name="connsiteX71" fmla="*/ 691268 w 4539829"/>
                  <a:gd name="connsiteY71" fmla="*/ 699580 h 931086"/>
                  <a:gd name="connsiteX72" fmla="*/ 495697 w 4539829"/>
                  <a:gd name="connsiteY72" fmla="*/ 639842 h 931086"/>
                  <a:gd name="connsiteX73" fmla="*/ 493878 w 4539829"/>
                  <a:gd name="connsiteY73" fmla="*/ 638341 h 931086"/>
                  <a:gd name="connsiteX74" fmla="*/ 464872 w 4539829"/>
                  <a:gd name="connsiteY74" fmla="*/ 681362 h 931086"/>
                  <a:gd name="connsiteX75" fmla="*/ 272316 w 4539829"/>
                  <a:gd name="connsiteY75" fmla="*/ 761121 h 931086"/>
                  <a:gd name="connsiteX76" fmla="*/ 0 w 4539829"/>
                  <a:gd name="connsiteY76" fmla="*/ 488805 h 931086"/>
                  <a:gd name="connsiteX77" fmla="*/ 272316 w 4539829"/>
                  <a:gd name="connsiteY77" fmla="*/ 216489 h 931086"/>
                  <a:gd name="connsiteX78" fmla="*/ 327197 w 4539829"/>
                  <a:gd name="connsiteY78" fmla="*/ 222022 h 931086"/>
                  <a:gd name="connsiteX79" fmla="*/ 364910 w 4539829"/>
                  <a:gd name="connsiteY79" fmla="*/ 233728 h 931086"/>
                  <a:gd name="connsiteX80" fmla="*/ 368966 w 4539829"/>
                  <a:gd name="connsiteY80" fmla="*/ 213636 h 931086"/>
                  <a:gd name="connsiteX81" fmla="*/ 691268 w 4539829"/>
                  <a:gd name="connsiteY81" fmla="*/ 0 h 9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39829" h="931086">
                    <a:moveTo>
                      <a:pt x="691268" y="0"/>
                    </a:moveTo>
                    <a:cubicBezTo>
                      <a:pt x="836156" y="0"/>
                      <a:pt x="960469" y="88091"/>
                      <a:pt x="1013570" y="213636"/>
                    </a:cubicBezTo>
                    <a:lnTo>
                      <a:pt x="1014847" y="219961"/>
                    </a:lnTo>
                    <a:lnTo>
                      <a:pt x="1049283" y="216489"/>
                    </a:lnTo>
                    <a:cubicBezTo>
                      <a:pt x="1115968" y="216489"/>
                      <a:pt x="1177918" y="236761"/>
                      <a:pt x="1229307" y="271479"/>
                    </a:cubicBezTo>
                    <a:lnTo>
                      <a:pt x="1272347" y="306990"/>
                    </a:lnTo>
                    <a:lnTo>
                      <a:pt x="1274309" y="297269"/>
                    </a:lnTo>
                    <a:cubicBezTo>
                      <a:pt x="1323189" y="181705"/>
                      <a:pt x="1437620" y="100616"/>
                      <a:pt x="1570990" y="100616"/>
                    </a:cubicBezTo>
                    <a:cubicBezTo>
                      <a:pt x="1748817" y="100616"/>
                      <a:pt x="1892974" y="244773"/>
                      <a:pt x="1892974" y="422600"/>
                    </a:cubicBezTo>
                    <a:lnTo>
                      <a:pt x="1881928" y="477314"/>
                    </a:lnTo>
                    <a:lnTo>
                      <a:pt x="1894715" y="470373"/>
                    </a:lnTo>
                    <a:cubicBezTo>
                      <a:pt x="1923402" y="458240"/>
                      <a:pt x="1954941" y="451530"/>
                      <a:pt x="1988048" y="451530"/>
                    </a:cubicBezTo>
                    <a:cubicBezTo>
                      <a:pt x="2037708" y="451530"/>
                      <a:pt x="2083841" y="466627"/>
                      <a:pt x="2122110" y="492481"/>
                    </a:cubicBezTo>
                    <a:lnTo>
                      <a:pt x="2152662" y="517688"/>
                    </a:lnTo>
                    <a:lnTo>
                      <a:pt x="2162564" y="468641"/>
                    </a:lnTo>
                    <a:cubicBezTo>
                      <a:pt x="2212477" y="350635"/>
                      <a:pt x="2329325" y="267833"/>
                      <a:pt x="2465513" y="267833"/>
                    </a:cubicBezTo>
                    <a:cubicBezTo>
                      <a:pt x="2533606" y="267833"/>
                      <a:pt x="2596865" y="288534"/>
                      <a:pt x="2649340" y="323985"/>
                    </a:cubicBezTo>
                    <a:lnTo>
                      <a:pt x="2651368" y="325658"/>
                    </a:lnTo>
                    <a:lnTo>
                      <a:pt x="2697563" y="257143"/>
                    </a:lnTo>
                    <a:cubicBezTo>
                      <a:pt x="2746842" y="207863"/>
                      <a:pt x="2814921" y="177383"/>
                      <a:pt x="2890119" y="177383"/>
                    </a:cubicBezTo>
                    <a:cubicBezTo>
                      <a:pt x="3002916" y="177383"/>
                      <a:pt x="3099695" y="245963"/>
                      <a:pt x="3141035" y="343702"/>
                    </a:cubicBezTo>
                    <a:lnTo>
                      <a:pt x="3150697" y="391556"/>
                    </a:lnTo>
                    <a:lnTo>
                      <a:pt x="3179315" y="388671"/>
                    </a:lnTo>
                    <a:cubicBezTo>
                      <a:pt x="3212422" y="388671"/>
                      <a:pt x="3243961" y="395381"/>
                      <a:pt x="3272648" y="407514"/>
                    </a:cubicBezTo>
                    <a:lnTo>
                      <a:pt x="3295265" y="419791"/>
                    </a:lnTo>
                    <a:lnTo>
                      <a:pt x="3304677" y="373171"/>
                    </a:lnTo>
                    <a:cubicBezTo>
                      <a:pt x="3353557" y="257607"/>
                      <a:pt x="3467988" y="176518"/>
                      <a:pt x="3601358" y="176518"/>
                    </a:cubicBezTo>
                    <a:cubicBezTo>
                      <a:pt x="3668043" y="176518"/>
                      <a:pt x="3729994" y="196790"/>
                      <a:pt x="3781383" y="231508"/>
                    </a:cubicBezTo>
                    <a:lnTo>
                      <a:pt x="3819477" y="262939"/>
                    </a:lnTo>
                    <a:lnTo>
                      <a:pt x="3853237" y="222022"/>
                    </a:lnTo>
                    <a:cubicBezTo>
                      <a:pt x="3911505" y="163754"/>
                      <a:pt x="3992001" y="127715"/>
                      <a:pt x="4080914" y="127715"/>
                    </a:cubicBezTo>
                    <a:cubicBezTo>
                      <a:pt x="4214285" y="127715"/>
                      <a:pt x="4328715" y="208804"/>
                      <a:pt x="4377595" y="324368"/>
                    </a:cubicBezTo>
                    <a:lnTo>
                      <a:pt x="4400780" y="439209"/>
                    </a:lnTo>
                    <a:lnTo>
                      <a:pt x="4414522" y="443474"/>
                    </a:lnTo>
                    <a:cubicBezTo>
                      <a:pt x="4488160" y="474621"/>
                      <a:pt x="4539829" y="547536"/>
                      <a:pt x="4539829" y="632519"/>
                    </a:cubicBezTo>
                    <a:cubicBezTo>
                      <a:pt x="4539829" y="745830"/>
                      <a:pt x="4447972" y="837687"/>
                      <a:pt x="4334661" y="837687"/>
                    </a:cubicBezTo>
                    <a:cubicBezTo>
                      <a:pt x="4278006" y="837687"/>
                      <a:pt x="4226714" y="814723"/>
                      <a:pt x="4189586" y="777595"/>
                    </a:cubicBezTo>
                    <a:lnTo>
                      <a:pt x="4175066" y="756059"/>
                    </a:lnTo>
                    <a:lnTo>
                      <a:pt x="4145805" y="765142"/>
                    </a:lnTo>
                    <a:cubicBezTo>
                      <a:pt x="4124845" y="769431"/>
                      <a:pt x="4103143" y="771683"/>
                      <a:pt x="4080914" y="771683"/>
                    </a:cubicBezTo>
                    <a:cubicBezTo>
                      <a:pt x="4014229" y="771683"/>
                      <a:pt x="3952279" y="751411"/>
                      <a:pt x="3900890" y="716693"/>
                    </a:cubicBezTo>
                    <a:lnTo>
                      <a:pt x="3862795" y="685262"/>
                    </a:lnTo>
                    <a:lnTo>
                      <a:pt x="3829035" y="726179"/>
                    </a:lnTo>
                    <a:cubicBezTo>
                      <a:pt x="3770768" y="784447"/>
                      <a:pt x="3690272" y="820486"/>
                      <a:pt x="3601358" y="820486"/>
                    </a:cubicBezTo>
                    <a:cubicBezTo>
                      <a:pt x="3534673" y="820486"/>
                      <a:pt x="3472723" y="800214"/>
                      <a:pt x="3421334" y="765496"/>
                    </a:cubicBezTo>
                    <a:lnTo>
                      <a:pt x="3388848" y="738693"/>
                    </a:lnTo>
                    <a:lnTo>
                      <a:pt x="3348864" y="797998"/>
                    </a:lnTo>
                    <a:cubicBezTo>
                      <a:pt x="3305473" y="841389"/>
                      <a:pt x="3245528" y="868227"/>
                      <a:pt x="3179315" y="868227"/>
                    </a:cubicBezTo>
                    <a:cubicBezTo>
                      <a:pt x="3079996" y="868227"/>
                      <a:pt x="2994780" y="807842"/>
                      <a:pt x="2958380" y="721782"/>
                    </a:cubicBezTo>
                    <a:lnTo>
                      <a:pt x="2956584" y="712887"/>
                    </a:lnTo>
                    <a:lnTo>
                      <a:pt x="2945000" y="716483"/>
                    </a:lnTo>
                    <a:cubicBezTo>
                      <a:pt x="2927273" y="720110"/>
                      <a:pt x="2908919" y="722015"/>
                      <a:pt x="2890119" y="722015"/>
                    </a:cubicBezTo>
                    <a:cubicBezTo>
                      <a:pt x="2852520" y="722015"/>
                      <a:pt x="2816701" y="714395"/>
                      <a:pt x="2784122" y="700615"/>
                    </a:cubicBezTo>
                    <a:lnTo>
                      <a:pt x="2774372" y="695323"/>
                    </a:lnTo>
                    <a:lnTo>
                      <a:pt x="2768462" y="724597"/>
                    </a:lnTo>
                    <a:cubicBezTo>
                      <a:pt x="2718549" y="842604"/>
                      <a:pt x="2601700" y="925405"/>
                      <a:pt x="2465513" y="925405"/>
                    </a:cubicBezTo>
                    <a:cubicBezTo>
                      <a:pt x="2374721" y="925405"/>
                      <a:pt x="2292525" y="888605"/>
                      <a:pt x="2233026" y="829106"/>
                    </a:cubicBezTo>
                    <a:lnTo>
                      <a:pt x="2203297" y="793074"/>
                    </a:lnTo>
                    <a:lnTo>
                      <a:pt x="2157597" y="860857"/>
                    </a:lnTo>
                    <a:cubicBezTo>
                      <a:pt x="2114205" y="904248"/>
                      <a:pt x="2054261" y="931086"/>
                      <a:pt x="1988048" y="931086"/>
                    </a:cubicBezTo>
                    <a:cubicBezTo>
                      <a:pt x="1855622" y="931086"/>
                      <a:pt x="1748270" y="823734"/>
                      <a:pt x="1748270" y="691308"/>
                    </a:cubicBezTo>
                    <a:lnTo>
                      <a:pt x="1748321" y="691057"/>
                    </a:lnTo>
                    <a:lnTo>
                      <a:pt x="1696321" y="719281"/>
                    </a:lnTo>
                    <a:cubicBezTo>
                      <a:pt x="1657799" y="735574"/>
                      <a:pt x="1615447" y="744584"/>
                      <a:pt x="1570990" y="744584"/>
                    </a:cubicBezTo>
                    <a:cubicBezTo>
                      <a:pt x="1504305" y="744584"/>
                      <a:pt x="1442355" y="724312"/>
                      <a:pt x="1390966" y="689594"/>
                    </a:cubicBezTo>
                    <a:lnTo>
                      <a:pt x="1347926" y="654084"/>
                    </a:lnTo>
                    <a:lnTo>
                      <a:pt x="1345964" y="663804"/>
                    </a:lnTo>
                    <a:cubicBezTo>
                      <a:pt x="1297084" y="779369"/>
                      <a:pt x="1182653" y="860457"/>
                      <a:pt x="1049283" y="860457"/>
                    </a:cubicBezTo>
                    <a:cubicBezTo>
                      <a:pt x="938141" y="860457"/>
                      <a:pt x="840152" y="804146"/>
                      <a:pt x="782289" y="718498"/>
                    </a:cubicBezTo>
                    <a:lnTo>
                      <a:pt x="767241" y="690773"/>
                    </a:lnTo>
                    <a:lnTo>
                      <a:pt x="761763" y="692474"/>
                    </a:lnTo>
                    <a:cubicBezTo>
                      <a:pt x="738992" y="697133"/>
                      <a:pt x="715416" y="699580"/>
                      <a:pt x="691268" y="699580"/>
                    </a:cubicBezTo>
                    <a:cubicBezTo>
                      <a:pt x="618824" y="699580"/>
                      <a:pt x="551524" y="677558"/>
                      <a:pt x="495697" y="639842"/>
                    </a:cubicBezTo>
                    <a:lnTo>
                      <a:pt x="493878" y="638341"/>
                    </a:lnTo>
                    <a:lnTo>
                      <a:pt x="464872" y="681362"/>
                    </a:lnTo>
                    <a:cubicBezTo>
                      <a:pt x="415593" y="730641"/>
                      <a:pt x="347514" y="761121"/>
                      <a:pt x="272316" y="761121"/>
                    </a:cubicBezTo>
                    <a:cubicBezTo>
                      <a:pt x="121920" y="761121"/>
                      <a:pt x="0" y="639201"/>
                      <a:pt x="0" y="488805"/>
                    </a:cubicBezTo>
                    <a:cubicBezTo>
                      <a:pt x="0" y="338409"/>
                      <a:pt x="121920" y="216489"/>
                      <a:pt x="272316" y="216489"/>
                    </a:cubicBezTo>
                    <a:cubicBezTo>
                      <a:pt x="291115" y="216489"/>
                      <a:pt x="309470" y="218394"/>
                      <a:pt x="327197" y="222022"/>
                    </a:cubicBezTo>
                    <a:lnTo>
                      <a:pt x="364910" y="233728"/>
                    </a:lnTo>
                    <a:lnTo>
                      <a:pt x="368966" y="213636"/>
                    </a:lnTo>
                    <a:cubicBezTo>
                      <a:pt x="422067" y="88091"/>
                      <a:pt x="546380" y="0"/>
                      <a:pt x="691268" y="0"/>
                    </a:cubicBezTo>
                    <a:close/>
                  </a:path>
                </a:pathLst>
              </a:custGeom>
              <a:gradFill flip="none" rotWithShape="1">
                <a:gsLst>
                  <a:gs pos="29000">
                    <a:schemeClr val="bg1">
                      <a:alpha val="0"/>
                    </a:schemeClr>
                  </a:gs>
                  <a:gs pos="0">
                    <a:schemeClr val="bg1">
                      <a:alpha val="0"/>
                    </a:schemeClr>
                  </a:gs>
                  <a:gs pos="100000">
                    <a:schemeClr val="bg1">
                      <a:lumMod val="50000"/>
                      <a:alpha val="50000"/>
                    </a:schemeClr>
                  </a:gs>
                </a:gsLst>
                <a:lin ang="5400000" scaled="1"/>
                <a:tileRect/>
              </a:gradFill>
              <a:ln w="4030" cap="flat">
                <a:noFill/>
                <a:prstDash val="solid"/>
                <a:miter/>
              </a:ln>
              <a:effectLst/>
            </p:spPr>
            <p:txBody>
              <a:bodyPr wrap="square" rtlCol="0" anchor="ctr">
                <a:noAutofit/>
              </a:bodyPr>
              <a:lstStyle/>
              <a:p>
                <a:endParaRPr lang="en-US">
                  <a:solidFill>
                    <a:schemeClr val="tx1"/>
                  </a:solidFill>
                </a:endParaRPr>
              </a:p>
            </p:txBody>
          </p:sp>
        </p:grpSp>
      </p:grpSp>
    </p:spTree>
    <p:extLst>
      <p:ext uri="{BB962C8B-B14F-4D97-AF65-F5344CB8AC3E}">
        <p14:creationId xmlns:p14="http://schemas.microsoft.com/office/powerpoint/2010/main" val="20142984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Shape 16">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Εικόνα 5">
            <a:extLst>
              <a:ext uri="{FF2B5EF4-FFF2-40B4-BE49-F238E27FC236}">
                <a16:creationId xmlns:a16="http://schemas.microsoft.com/office/drawing/2014/main" id="{486241CD-102D-4AE3-7FA0-EB517EEA0CB3}"/>
              </a:ext>
            </a:extLst>
          </p:cNvPr>
          <p:cNvPicPr>
            <a:picLocks noChangeAspect="1"/>
          </p:cNvPicPr>
          <p:nvPr/>
        </p:nvPicPr>
        <p:blipFill>
          <a:blip r:embed="rId3"/>
          <a:stretch>
            <a:fillRect/>
          </a:stretch>
        </p:blipFill>
        <p:spPr>
          <a:xfrm>
            <a:off x="5063368" y="1808884"/>
            <a:ext cx="7075412" cy="3767656"/>
          </a:xfrm>
          <a:prstGeom prst="rect">
            <a:avLst/>
          </a:prstGeom>
        </p:spPr>
      </p:pic>
      <p:grpSp>
        <p:nvGrpSpPr>
          <p:cNvPr id="5" name="Ομάδα 4">
            <a:extLst>
              <a:ext uri="{FF2B5EF4-FFF2-40B4-BE49-F238E27FC236}">
                <a16:creationId xmlns:a16="http://schemas.microsoft.com/office/drawing/2014/main" id="{0C7116B9-D74C-7247-A168-4056763DDA59}"/>
              </a:ext>
            </a:extLst>
          </p:cNvPr>
          <p:cNvGrpSpPr/>
          <p:nvPr/>
        </p:nvGrpSpPr>
        <p:grpSpPr>
          <a:xfrm>
            <a:off x="637376" y="1477719"/>
            <a:ext cx="3343202" cy="3005469"/>
            <a:chOff x="0" y="3429000"/>
            <a:chExt cx="3270504" cy="3270504"/>
          </a:xfrm>
        </p:grpSpPr>
        <p:pic>
          <p:nvPicPr>
            <p:cNvPr id="3" name="Εικόνα 2">
              <a:extLst>
                <a:ext uri="{FF2B5EF4-FFF2-40B4-BE49-F238E27FC236}">
                  <a16:creationId xmlns:a16="http://schemas.microsoft.com/office/drawing/2014/main" id="{391E1A8B-94AF-7333-19C8-CF8218D489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429000"/>
              <a:ext cx="3270504" cy="3270504"/>
            </a:xfrm>
            <a:prstGeom prst="rect">
              <a:avLst/>
            </a:prstGeom>
          </p:spPr>
        </p:pic>
        <p:sp>
          <p:nvSpPr>
            <p:cNvPr id="4" name="TextBox 3">
              <a:extLst>
                <a:ext uri="{FF2B5EF4-FFF2-40B4-BE49-F238E27FC236}">
                  <a16:creationId xmlns:a16="http://schemas.microsoft.com/office/drawing/2014/main" id="{24F989AF-AEE1-9BA7-D607-9EA99EA41B7E}"/>
                </a:ext>
              </a:extLst>
            </p:cNvPr>
            <p:cNvSpPr txBox="1"/>
            <p:nvPr/>
          </p:nvSpPr>
          <p:spPr>
            <a:xfrm>
              <a:off x="890016" y="6120384"/>
              <a:ext cx="1975104" cy="510313"/>
            </a:xfrm>
            <a:prstGeom prst="rect">
              <a:avLst/>
            </a:prstGeom>
            <a:noFill/>
          </p:spPr>
          <p:txBody>
            <a:bodyPr wrap="square" rtlCol="0">
              <a:spAutoFit/>
            </a:bodyPr>
            <a:lstStyle/>
            <a:p>
              <a:pPr algn="ctr" defTabSz="1069848">
                <a:spcAft>
                  <a:spcPts val="600"/>
                </a:spcAft>
              </a:pPr>
              <a:r>
                <a:rPr lang="en-US" sz="2340" kern="1200" err="1">
                  <a:solidFill>
                    <a:schemeClr val="bg1"/>
                  </a:solidFill>
                  <a:latin typeface="+mn-lt"/>
                  <a:ea typeface="+mn-ea"/>
                  <a:cs typeface="+mn-cs"/>
                </a:rPr>
                <a:t>DressMeApp</a:t>
              </a:r>
              <a:endParaRPr lang="el-GR" sz="2000">
                <a:solidFill>
                  <a:schemeClr val="bg1"/>
                </a:solidFill>
              </a:endParaRPr>
            </a:p>
          </p:txBody>
        </p:sp>
      </p:grpSp>
    </p:spTree>
    <p:extLst>
      <p:ext uri="{BB962C8B-B14F-4D97-AF65-F5344CB8AC3E}">
        <p14:creationId xmlns:p14="http://schemas.microsoft.com/office/powerpoint/2010/main" val="1621747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E2544D85-56A7-82F4-7F14-CF62389AC5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000"/>
            <a:ext cx="12192000" cy="8112760"/>
          </a:xfrm>
          <a:prstGeom prst="rect">
            <a:avLst/>
          </a:prstGeom>
        </p:spPr>
      </p:pic>
    </p:spTree>
    <p:extLst>
      <p:ext uri="{BB962C8B-B14F-4D97-AF65-F5344CB8AC3E}">
        <p14:creationId xmlns:p14="http://schemas.microsoft.com/office/powerpoint/2010/main" val="1730433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pattFill prst="pct5">
          <a:fgClr>
            <a:srgbClr val="92D050"/>
          </a:fgClr>
          <a:bgClr>
            <a:schemeClr val="bg1"/>
          </a:bgClr>
        </a:pattFill>
        <a:effectLst/>
      </p:bgPr>
    </p:bg>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7EB2AA47-B19E-2F2D-914C-00FAE7DBB657}"/>
              </a:ext>
            </a:extLst>
          </p:cNvPr>
          <p:cNvPicPr>
            <a:picLocks noChangeAspect="1"/>
          </p:cNvPicPr>
          <p:nvPr/>
        </p:nvPicPr>
        <p:blipFill>
          <a:blip r:embed="rId3"/>
          <a:stretch>
            <a:fillRect/>
          </a:stretch>
        </p:blipFill>
        <p:spPr>
          <a:xfrm>
            <a:off x="3060278" y="0"/>
            <a:ext cx="9131722" cy="6858000"/>
          </a:xfrm>
          <a:prstGeom prst="rect">
            <a:avLst/>
          </a:prstGeom>
        </p:spPr>
      </p:pic>
      <p:sp>
        <p:nvSpPr>
          <p:cNvPr id="4" name="TextBox 3"/>
          <p:cNvSpPr txBox="1"/>
          <p:nvPr/>
        </p:nvSpPr>
        <p:spPr>
          <a:xfrm>
            <a:off x="31425" y="2831375"/>
            <a:ext cx="3047629" cy="1446550"/>
          </a:xfrm>
          <a:prstGeom prst="rect">
            <a:avLst/>
          </a:prstGeom>
          <a:noFill/>
        </p:spPr>
        <p:txBody>
          <a:bodyPr wrap="none" rtlCol="0">
            <a:spAutoFit/>
          </a:bodyPr>
          <a:lstStyle/>
          <a:p>
            <a:pPr algn="ctr"/>
            <a:r>
              <a:rPr lang="en-US" sz="4400" b="1" dirty="0">
                <a:latin typeface="Calibri" pitchFamily="34" charset="0"/>
                <a:cs typeface="Calibri" pitchFamily="34" charset="0"/>
              </a:rPr>
              <a:t>Mobile App </a:t>
            </a:r>
          </a:p>
          <a:p>
            <a:pPr algn="ctr"/>
            <a:r>
              <a:rPr lang="en-US" sz="4400" b="1" dirty="0">
                <a:latin typeface="Calibri" pitchFamily="34" charset="0"/>
                <a:cs typeface="Calibri" pitchFamily="34" charset="0"/>
              </a:rPr>
              <a:t>Mockup</a:t>
            </a:r>
          </a:p>
        </p:txBody>
      </p:sp>
    </p:spTree>
    <p:extLst>
      <p:ext uri="{BB962C8B-B14F-4D97-AF65-F5344CB8AC3E}">
        <p14:creationId xmlns:p14="http://schemas.microsoft.com/office/powerpoint/2010/main" val="1046837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60A472D-0039-587F-62C4-9AC553E0E95D}"/>
              </a:ext>
            </a:extLst>
          </p:cNvPr>
          <p:cNvGrpSpPr/>
          <p:nvPr/>
        </p:nvGrpSpPr>
        <p:grpSpPr>
          <a:xfrm>
            <a:off x="903682" y="1347211"/>
            <a:ext cx="2664296" cy="4683693"/>
            <a:chOff x="1095620" y="768177"/>
            <a:chExt cx="2664296" cy="4683693"/>
          </a:xfrm>
        </p:grpSpPr>
        <p:grpSp>
          <p:nvGrpSpPr>
            <p:cNvPr id="4" name="Group 3">
              <a:extLst>
                <a:ext uri="{FF2B5EF4-FFF2-40B4-BE49-F238E27FC236}">
                  <a16:creationId xmlns:a16="http://schemas.microsoft.com/office/drawing/2014/main" id="{61796FD0-78ED-47C8-8B9A-7B1B0000EC74}"/>
                </a:ext>
              </a:extLst>
            </p:cNvPr>
            <p:cNvGrpSpPr/>
            <p:nvPr/>
          </p:nvGrpSpPr>
          <p:grpSpPr>
            <a:xfrm>
              <a:off x="1095620" y="768177"/>
              <a:ext cx="2664296" cy="4683693"/>
              <a:chOff x="445712" y="1449040"/>
              <a:chExt cx="2113018" cy="3924176"/>
            </a:xfrm>
          </p:grpSpPr>
          <p:sp>
            <p:nvSpPr>
              <p:cNvPr id="5" name="Rounded Rectangle 4">
                <a:extLst>
                  <a:ext uri="{FF2B5EF4-FFF2-40B4-BE49-F238E27FC236}">
                    <a16:creationId xmlns:a16="http://schemas.microsoft.com/office/drawing/2014/main" id="{1FBDC302-37C4-4D16-A1A8-7BAE6C43FDD5}"/>
                  </a:ext>
                </a:extLst>
              </p:cNvPr>
              <p:cNvSpPr/>
              <p:nvPr/>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dirty="0"/>
              </a:p>
            </p:txBody>
          </p:sp>
          <p:sp>
            <p:nvSpPr>
              <p:cNvPr id="6" name="Rectangle 5">
                <a:extLst>
                  <a:ext uri="{FF2B5EF4-FFF2-40B4-BE49-F238E27FC236}">
                    <a16:creationId xmlns:a16="http://schemas.microsoft.com/office/drawing/2014/main" id="{DD7A4D76-9478-4578-A693-D796BAE63AC9}"/>
                  </a:ext>
                </a:extLst>
              </p:cNvPr>
              <p:cNvSpPr/>
              <p:nvPr/>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grpSp>
            <p:nvGrpSpPr>
              <p:cNvPr id="7" name="Group 6">
                <a:extLst>
                  <a:ext uri="{FF2B5EF4-FFF2-40B4-BE49-F238E27FC236}">
                    <a16:creationId xmlns:a16="http://schemas.microsoft.com/office/drawing/2014/main" id="{FD55B47A-91B8-496A-8FA5-9945EA360372}"/>
                  </a:ext>
                </a:extLst>
              </p:cNvPr>
              <p:cNvGrpSpPr/>
              <p:nvPr/>
            </p:nvGrpSpPr>
            <p:grpSpPr>
              <a:xfrm>
                <a:off x="1407705" y="5045834"/>
                <a:ext cx="211967" cy="211967"/>
                <a:chOff x="1549420" y="5712364"/>
                <a:chExt cx="312583" cy="312583"/>
              </a:xfrm>
            </p:grpSpPr>
            <p:sp>
              <p:nvSpPr>
                <p:cNvPr id="8" name="Oval 7">
                  <a:extLst>
                    <a:ext uri="{FF2B5EF4-FFF2-40B4-BE49-F238E27FC236}">
                      <a16:creationId xmlns:a16="http://schemas.microsoft.com/office/drawing/2014/main" id="{24D9C693-B7CC-4D33-9C33-1A0102153D47}"/>
                    </a:ext>
                  </a:extLst>
                </p:cNvPr>
                <p:cNvSpPr/>
                <p:nvPr/>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sp>
              <p:nvSpPr>
                <p:cNvPr id="9" name="Rounded Rectangle 8">
                  <a:extLst>
                    <a:ext uri="{FF2B5EF4-FFF2-40B4-BE49-F238E27FC236}">
                      <a16:creationId xmlns:a16="http://schemas.microsoft.com/office/drawing/2014/main" id="{DCE3D1A3-D0FC-45E7-B7B6-4E7D4A6B9FF8}"/>
                    </a:ext>
                  </a:extLst>
                </p:cNvPr>
                <p:cNvSpPr/>
                <p:nvPr/>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grpSp>
        </p:grpSp>
        <p:pic>
          <p:nvPicPr>
            <p:cNvPr id="3" name="Picture 2" descr="Graphical user interface&#10;&#10;Description automatically generated">
              <a:extLst>
                <a:ext uri="{FF2B5EF4-FFF2-40B4-BE49-F238E27FC236}">
                  <a16:creationId xmlns:a16="http://schemas.microsoft.com/office/drawing/2014/main" id="{386D9002-8E2B-245D-F7CF-E38196D20C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3377" y="1084521"/>
              <a:ext cx="2381693" cy="4282011"/>
            </a:xfrm>
            <a:prstGeom prst="rect">
              <a:avLst/>
            </a:prstGeom>
          </p:spPr>
        </p:pic>
      </p:grpSp>
      <p:sp>
        <p:nvSpPr>
          <p:cNvPr id="11" name="TextBox 10">
            <a:extLst>
              <a:ext uri="{FF2B5EF4-FFF2-40B4-BE49-F238E27FC236}">
                <a16:creationId xmlns:a16="http://schemas.microsoft.com/office/drawing/2014/main" id="{A84F45AE-28AF-5651-F983-0D599AD80D9E}"/>
              </a:ext>
            </a:extLst>
          </p:cNvPr>
          <p:cNvSpPr txBox="1"/>
          <p:nvPr/>
        </p:nvSpPr>
        <p:spPr>
          <a:xfrm>
            <a:off x="501231" y="6315859"/>
            <a:ext cx="3498111" cy="369332"/>
          </a:xfrm>
          <a:prstGeom prst="rect">
            <a:avLst/>
          </a:prstGeom>
          <a:noFill/>
        </p:spPr>
        <p:txBody>
          <a:bodyPr wrap="square" rtlCol="0">
            <a:spAutoFit/>
          </a:bodyPr>
          <a:lstStyle/>
          <a:p>
            <a:r>
              <a:rPr lang="en-GB" u="sng" dirty="0"/>
              <a:t>Source</a:t>
            </a:r>
            <a:r>
              <a:rPr lang="en-GB" dirty="0"/>
              <a:t>: https://dressmeup.tech/</a:t>
            </a:r>
          </a:p>
        </p:txBody>
      </p:sp>
      <p:grpSp>
        <p:nvGrpSpPr>
          <p:cNvPr id="12" name="Graphic 14">
            <a:extLst>
              <a:ext uri="{FF2B5EF4-FFF2-40B4-BE49-F238E27FC236}">
                <a16:creationId xmlns:a16="http://schemas.microsoft.com/office/drawing/2014/main" id="{99CC960C-DA58-4023-B39C-285BBDF05523}"/>
              </a:ext>
            </a:extLst>
          </p:cNvPr>
          <p:cNvGrpSpPr/>
          <p:nvPr/>
        </p:nvGrpSpPr>
        <p:grpSpPr>
          <a:xfrm>
            <a:off x="5351309" y="1380667"/>
            <a:ext cx="6295216" cy="4683693"/>
            <a:chOff x="2444748" y="555045"/>
            <a:chExt cx="7282048" cy="5727454"/>
          </a:xfrm>
        </p:grpSpPr>
        <p:sp>
          <p:nvSpPr>
            <p:cNvPr id="13" name="Freeform: Shape 12">
              <a:extLst>
                <a:ext uri="{FF2B5EF4-FFF2-40B4-BE49-F238E27FC236}">
                  <a16:creationId xmlns:a16="http://schemas.microsoft.com/office/drawing/2014/main" id="{799D7469-DE02-4478-9DD5-09AA633903F4}"/>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Shape 13">
              <a:extLst>
                <a:ext uri="{FF2B5EF4-FFF2-40B4-BE49-F238E27FC236}">
                  <a16:creationId xmlns:a16="http://schemas.microsoft.com/office/drawing/2014/main" id="{333088A1-E8A8-4C98-A952-1482088B7A3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 name="Freeform: Shape 14">
              <a:extLst>
                <a:ext uri="{FF2B5EF4-FFF2-40B4-BE49-F238E27FC236}">
                  <a16:creationId xmlns:a16="http://schemas.microsoft.com/office/drawing/2014/main" id="{9B0FCAE4-BE6F-4862-A639-85052B685000}"/>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E81DA439-587B-483F-9942-9DF63133193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Shape 16">
              <a:extLst>
                <a:ext uri="{FF2B5EF4-FFF2-40B4-BE49-F238E27FC236}">
                  <a16:creationId xmlns:a16="http://schemas.microsoft.com/office/drawing/2014/main" id="{6836545D-A8C9-449C-886B-E6BF8E36FBD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Shape 17">
              <a:extLst>
                <a:ext uri="{FF2B5EF4-FFF2-40B4-BE49-F238E27FC236}">
                  <a16:creationId xmlns:a16="http://schemas.microsoft.com/office/drawing/2014/main" id="{4495A076-2E26-409D-AA14-A2A918E17EA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510786AA-4A40-4E15-BFA9-0A88AD713BA9}"/>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19EDD31A-E37D-47F4-8060-6B79F2290795}"/>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4" name="TextBox 23">
            <a:extLst>
              <a:ext uri="{FF2B5EF4-FFF2-40B4-BE49-F238E27FC236}">
                <a16:creationId xmlns:a16="http://schemas.microsoft.com/office/drawing/2014/main" id="{30300E0A-6F29-01E6-48CA-D878B841B8D8}"/>
              </a:ext>
            </a:extLst>
          </p:cNvPr>
          <p:cNvSpPr txBox="1"/>
          <p:nvPr/>
        </p:nvSpPr>
        <p:spPr>
          <a:xfrm>
            <a:off x="5761514" y="6315859"/>
            <a:ext cx="5563144" cy="369332"/>
          </a:xfrm>
          <a:prstGeom prst="rect">
            <a:avLst/>
          </a:prstGeom>
          <a:noFill/>
        </p:spPr>
        <p:txBody>
          <a:bodyPr wrap="square" rtlCol="0">
            <a:spAutoFit/>
          </a:bodyPr>
          <a:lstStyle/>
          <a:p>
            <a:r>
              <a:rPr lang="en-GB" u="sng" dirty="0"/>
              <a:t>Source</a:t>
            </a:r>
            <a:r>
              <a:rPr lang="en-GB" dirty="0"/>
              <a:t>: https://www.instagram.com/dressmeup.tech/</a:t>
            </a:r>
          </a:p>
        </p:txBody>
      </p:sp>
      <p:sp>
        <p:nvSpPr>
          <p:cNvPr id="26" name="TextBox 25">
            <a:extLst>
              <a:ext uri="{FF2B5EF4-FFF2-40B4-BE49-F238E27FC236}">
                <a16:creationId xmlns:a16="http://schemas.microsoft.com/office/drawing/2014/main" id="{3AC73585-58A8-5919-1AB6-42DA02F852FF}"/>
              </a:ext>
            </a:extLst>
          </p:cNvPr>
          <p:cNvSpPr txBox="1"/>
          <p:nvPr/>
        </p:nvSpPr>
        <p:spPr>
          <a:xfrm>
            <a:off x="0" y="0"/>
            <a:ext cx="12192000" cy="769441"/>
          </a:xfrm>
          <a:prstGeom prst="rect">
            <a:avLst/>
          </a:prstGeom>
          <a:noFill/>
        </p:spPr>
        <p:txBody>
          <a:bodyPr wrap="square" rtlCol="0">
            <a:spAutoFit/>
          </a:bodyPr>
          <a:lstStyle/>
          <a:p>
            <a:pPr algn="ctr"/>
            <a:r>
              <a:rPr lang="en-GB" sz="4400" b="1" dirty="0">
                <a:latin typeface="Calibri" panose="020F0502020204030204" pitchFamily="34" charset="0"/>
                <a:cs typeface="Calibri" panose="020F0502020204030204" pitchFamily="34" charset="0"/>
              </a:rPr>
              <a:t>Market Validation - Evidence</a:t>
            </a:r>
          </a:p>
        </p:txBody>
      </p:sp>
      <p:pic>
        <p:nvPicPr>
          <p:cNvPr id="25" name="Εικόνα 24">
            <a:extLst>
              <a:ext uri="{FF2B5EF4-FFF2-40B4-BE49-F238E27FC236}">
                <a16:creationId xmlns:a16="http://schemas.microsoft.com/office/drawing/2014/main" id="{FCFE7E8B-230A-D8CA-551D-A2AA20AB26FB}"/>
              </a:ext>
            </a:extLst>
          </p:cNvPr>
          <p:cNvPicPr>
            <a:picLocks noChangeAspect="1"/>
          </p:cNvPicPr>
          <p:nvPr/>
        </p:nvPicPr>
        <p:blipFill>
          <a:blip r:embed="rId4"/>
          <a:stretch>
            <a:fillRect/>
          </a:stretch>
        </p:blipFill>
        <p:spPr>
          <a:xfrm>
            <a:off x="5635591" y="1679098"/>
            <a:ext cx="5749024" cy="3070484"/>
          </a:xfrm>
          <a:prstGeom prst="rect">
            <a:avLst/>
          </a:prstGeom>
        </p:spPr>
      </p:pic>
      <p:pic>
        <p:nvPicPr>
          <p:cNvPr id="21" name="Εικόνα 20">
            <a:extLst>
              <a:ext uri="{FF2B5EF4-FFF2-40B4-BE49-F238E27FC236}">
                <a16:creationId xmlns:a16="http://schemas.microsoft.com/office/drawing/2014/main" id="{ACC4C266-AA9E-83F9-952F-D862B5476A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6997" y="1793962"/>
            <a:ext cx="2857661" cy="2857661"/>
          </a:xfrm>
          <a:prstGeom prst="rect">
            <a:avLst/>
          </a:prstGeom>
        </p:spPr>
      </p:pic>
    </p:spTree>
    <p:extLst>
      <p:ext uri="{BB962C8B-B14F-4D97-AF65-F5344CB8AC3E}">
        <p14:creationId xmlns:p14="http://schemas.microsoft.com/office/powerpoint/2010/main" val="41997998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6750E10D-F927-3D74-5406-49909312F617}"/>
              </a:ext>
            </a:extLst>
          </p:cNvPr>
          <p:cNvSpPr txBox="1"/>
          <p:nvPr/>
        </p:nvSpPr>
        <p:spPr>
          <a:xfrm>
            <a:off x="638881" y="390525"/>
            <a:ext cx="10909640" cy="151030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kern="1200" dirty="0">
                <a:solidFill>
                  <a:srgbClr val="FFFFFF"/>
                </a:solidFill>
                <a:latin typeface="Calibri" panose="020F0502020204030204" pitchFamily="34" charset="0"/>
                <a:ea typeface="+mj-ea"/>
                <a:cs typeface="Calibri" panose="020F0502020204030204" pitchFamily="34" charset="0"/>
              </a:rPr>
              <a:t>Market Validation - Evidence</a:t>
            </a: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D6C56DA4-D890-6C25-E2A4-EB582371FEBA}"/>
              </a:ext>
            </a:extLst>
          </p:cNvPr>
          <p:cNvGraphicFramePr/>
          <p:nvPr>
            <p:extLst>
              <p:ext uri="{D42A27DB-BD31-4B8C-83A1-F6EECF244321}">
                <p14:modId xmlns:p14="http://schemas.microsoft.com/office/powerpoint/2010/main" val="1841460081"/>
              </p:ext>
            </p:extLst>
          </p:nvPr>
        </p:nvGraphicFramePr>
        <p:xfrm>
          <a:off x="369176" y="2934773"/>
          <a:ext cx="11449050" cy="40448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98429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6">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48">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6750E10D-F927-3D74-5406-49909312F617}"/>
              </a:ext>
            </a:extLst>
          </p:cNvPr>
          <p:cNvSpPr txBox="1"/>
          <p:nvPr/>
        </p:nvSpPr>
        <p:spPr>
          <a:xfrm>
            <a:off x="638881" y="390525"/>
            <a:ext cx="10909640" cy="151030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kern="1200" dirty="0">
                <a:solidFill>
                  <a:srgbClr val="FFFFFF"/>
                </a:solidFill>
                <a:latin typeface="Calibri" panose="020F0502020204030204" pitchFamily="34" charset="0"/>
                <a:ea typeface="+mj-ea"/>
                <a:cs typeface="Calibri" panose="020F0502020204030204" pitchFamily="34" charset="0"/>
              </a:rPr>
              <a:t>Market Validation - Evidence</a:t>
            </a:r>
          </a:p>
        </p:txBody>
      </p:sp>
      <p:sp>
        <p:nvSpPr>
          <p:cNvPr id="51"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C4A4CB8D-71DA-2AA2-73D7-AA37E02BB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298808" y="2877832"/>
            <a:ext cx="9594383" cy="3789780"/>
          </a:xfrm>
          <a:prstGeom prst="rect">
            <a:avLst/>
          </a:prstGeom>
          <a:noFill/>
        </p:spPr>
      </p:pic>
    </p:spTree>
    <p:extLst>
      <p:ext uri="{BB962C8B-B14F-4D97-AF65-F5344CB8AC3E}">
        <p14:creationId xmlns:p14="http://schemas.microsoft.com/office/powerpoint/2010/main" val="44763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55">
            <a:extLst>
              <a:ext uri="{FF2B5EF4-FFF2-40B4-BE49-F238E27FC236}">
                <a16:creationId xmlns:a16="http://schemas.microsoft.com/office/drawing/2014/main" id="{42351F14-957C-4194-A43F-5F3AD7F4C2F0}"/>
              </a:ext>
            </a:extLst>
          </p:cNvPr>
          <p:cNvSpPr/>
          <p:nvPr/>
        </p:nvSpPr>
        <p:spPr>
          <a:xfrm>
            <a:off x="4628" y="1276312"/>
            <a:ext cx="4890689" cy="5328278"/>
          </a:xfrm>
          <a:custGeom>
            <a:avLst/>
            <a:gdLst/>
            <a:ahLst/>
            <a:cxnLst/>
            <a:rect l="l" t="t" r="r" b="b"/>
            <a:pathLst>
              <a:path w="3294587" h="5795631">
                <a:moveTo>
                  <a:pt x="0" y="0"/>
                </a:moveTo>
                <a:lnTo>
                  <a:pt x="3294587" y="2889259"/>
                </a:lnTo>
                <a:lnTo>
                  <a:pt x="0" y="5795631"/>
                </a:lnTo>
                <a:close/>
              </a:path>
            </a:pathLst>
          </a:cu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54" name="Group 53">
            <a:extLst>
              <a:ext uri="{FF2B5EF4-FFF2-40B4-BE49-F238E27FC236}">
                <a16:creationId xmlns:a16="http://schemas.microsoft.com/office/drawing/2014/main" id="{6427245D-E3A6-4C61-B360-ED7A647EAA5F}"/>
              </a:ext>
            </a:extLst>
          </p:cNvPr>
          <p:cNvGrpSpPr/>
          <p:nvPr/>
        </p:nvGrpSpPr>
        <p:grpSpPr>
          <a:xfrm>
            <a:off x="927161" y="1214402"/>
            <a:ext cx="2426195" cy="5081516"/>
            <a:chOff x="851030" y="1340768"/>
            <a:chExt cx="2426195" cy="5081516"/>
          </a:xfrm>
          <a:solidFill>
            <a:schemeClr val="tx1">
              <a:lumMod val="50000"/>
              <a:lumOff val="50000"/>
            </a:schemeClr>
          </a:solidFill>
        </p:grpSpPr>
        <p:grpSp>
          <p:nvGrpSpPr>
            <p:cNvPr id="55" name="Group 54">
              <a:extLst>
                <a:ext uri="{FF2B5EF4-FFF2-40B4-BE49-F238E27FC236}">
                  <a16:creationId xmlns:a16="http://schemas.microsoft.com/office/drawing/2014/main" id="{615FF2DE-02E6-4741-AD64-ACB5D245D223}"/>
                </a:ext>
              </a:extLst>
            </p:cNvPr>
            <p:cNvGrpSpPr/>
            <p:nvPr/>
          </p:nvGrpSpPr>
          <p:grpSpPr>
            <a:xfrm>
              <a:off x="851030" y="1340768"/>
              <a:ext cx="2426195" cy="5081516"/>
              <a:chOff x="3009901" y="1512649"/>
              <a:chExt cx="2426195" cy="5081516"/>
            </a:xfrm>
            <a:grpFill/>
          </p:grpSpPr>
          <p:sp>
            <p:nvSpPr>
              <p:cNvPr id="59" name="Freeform 9">
                <a:extLst>
                  <a:ext uri="{FF2B5EF4-FFF2-40B4-BE49-F238E27FC236}">
                    <a16:creationId xmlns:a16="http://schemas.microsoft.com/office/drawing/2014/main" id="{1880C6EC-812B-42B2-8EBC-BDE9F8A53DA4}"/>
                  </a:ext>
                </a:extLst>
              </p:cNvPr>
              <p:cNvSpPr>
                <a:spLocks/>
              </p:cNvSpPr>
              <p:nvPr/>
            </p:nvSpPr>
            <p:spPr bwMode="auto">
              <a:xfrm>
                <a:off x="3009901" y="1671638"/>
                <a:ext cx="2426195" cy="4922527"/>
              </a:xfrm>
              <a:custGeom>
                <a:avLst/>
                <a:gdLst>
                  <a:gd name="T0" fmla="*/ 1787 w 1867"/>
                  <a:gd name="T1" fmla="*/ 46 h 3789"/>
                  <a:gd name="T2" fmla="*/ 1799 w 1867"/>
                  <a:gd name="T3" fmla="*/ 220 h 3789"/>
                  <a:gd name="T4" fmla="*/ 1827 w 1867"/>
                  <a:gd name="T5" fmla="*/ 371 h 3789"/>
                  <a:gd name="T6" fmla="*/ 1796 w 1867"/>
                  <a:gd name="T7" fmla="*/ 616 h 3789"/>
                  <a:gd name="T8" fmla="*/ 1687 w 1867"/>
                  <a:gd name="T9" fmla="*/ 819 h 3789"/>
                  <a:gd name="T10" fmla="*/ 1281 w 1867"/>
                  <a:gd name="T11" fmla="*/ 859 h 3789"/>
                  <a:gd name="T12" fmla="*/ 1365 w 1867"/>
                  <a:gd name="T13" fmla="*/ 1428 h 3789"/>
                  <a:gd name="T14" fmla="*/ 1428 w 1867"/>
                  <a:gd name="T15" fmla="*/ 1718 h 3789"/>
                  <a:gd name="T16" fmla="*/ 1310 w 1867"/>
                  <a:gd name="T17" fmla="*/ 1679 h 3789"/>
                  <a:gd name="T18" fmla="*/ 1227 w 1867"/>
                  <a:gd name="T19" fmla="*/ 1948 h 3789"/>
                  <a:gd name="T20" fmla="*/ 1199 w 1867"/>
                  <a:gd name="T21" fmla="*/ 2111 h 3789"/>
                  <a:gd name="T22" fmla="*/ 1152 w 1867"/>
                  <a:gd name="T23" fmla="*/ 2430 h 3789"/>
                  <a:gd name="T24" fmla="*/ 1095 w 1867"/>
                  <a:gd name="T25" fmla="*/ 3030 h 3789"/>
                  <a:gd name="T26" fmla="*/ 1120 w 1867"/>
                  <a:gd name="T27" fmla="*/ 3266 h 3789"/>
                  <a:gd name="T28" fmla="*/ 1207 w 1867"/>
                  <a:gd name="T29" fmla="*/ 3412 h 3789"/>
                  <a:gd name="T30" fmla="*/ 1371 w 1867"/>
                  <a:gd name="T31" fmla="*/ 3529 h 3789"/>
                  <a:gd name="T32" fmla="*/ 1274 w 1867"/>
                  <a:gd name="T33" fmla="*/ 3622 h 3789"/>
                  <a:gd name="T34" fmla="*/ 979 w 1867"/>
                  <a:gd name="T35" fmla="*/ 3503 h 3789"/>
                  <a:gd name="T36" fmla="*/ 856 w 1867"/>
                  <a:gd name="T37" fmla="*/ 3412 h 3789"/>
                  <a:gd name="T38" fmla="*/ 847 w 1867"/>
                  <a:gd name="T39" fmla="*/ 3221 h 3789"/>
                  <a:gd name="T40" fmla="*/ 860 w 1867"/>
                  <a:gd name="T41" fmla="*/ 3025 h 3789"/>
                  <a:gd name="T42" fmla="*/ 869 w 1867"/>
                  <a:gd name="T43" fmla="*/ 2597 h 3789"/>
                  <a:gd name="T44" fmla="*/ 871 w 1867"/>
                  <a:gd name="T45" fmla="*/ 2204 h 3789"/>
                  <a:gd name="T46" fmla="*/ 816 w 1867"/>
                  <a:gd name="T47" fmla="*/ 2256 h 3789"/>
                  <a:gd name="T48" fmla="*/ 672 w 1867"/>
                  <a:gd name="T49" fmla="*/ 2624 h 3789"/>
                  <a:gd name="T50" fmla="*/ 636 w 1867"/>
                  <a:gd name="T51" fmla="*/ 2709 h 3789"/>
                  <a:gd name="T52" fmla="*/ 580 w 1867"/>
                  <a:gd name="T53" fmla="*/ 2944 h 3789"/>
                  <a:gd name="T54" fmla="*/ 549 w 1867"/>
                  <a:gd name="T55" fmla="*/ 3219 h 3789"/>
                  <a:gd name="T56" fmla="*/ 560 w 1867"/>
                  <a:gd name="T57" fmla="*/ 3480 h 3789"/>
                  <a:gd name="T58" fmla="*/ 563 w 1867"/>
                  <a:gd name="T59" fmla="*/ 3786 h 3789"/>
                  <a:gd name="T60" fmla="*/ 343 w 1867"/>
                  <a:gd name="T61" fmla="*/ 3605 h 3789"/>
                  <a:gd name="T62" fmla="*/ 322 w 1867"/>
                  <a:gd name="T63" fmla="*/ 3392 h 3789"/>
                  <a:gd name="T64" fmla="*/ 422 w 1867"/>
                  <a:gd name="T65" fmla="*/ 2492 h 3789"/>
                  <a:gd name="T66" fmla="*/ 483 w 1867"/>
                  <a:gd name="T67" fmla="*/ 1917 h 3789"/>
                  <a:gd name="T68" fmla="*/ 479 w 1867"/>
                  <a:gd name="T69" fmla="*/ 1887 h 3789"/>
                  <a:gd name="T70" fmla="*/ 454 w 1867"/>
                  <a:gd name="T71" fmla="*/ 1443 h 3789"/>
                  <a:gd name="T72" fmla="*/ 432 w 1867"/>
                  <a:gd name="T73" fmla="*/ 1057 h 3789"/>
                  <a:gd name="T74" fmla="*/ 391 w 1867"/>
                  <a:gd name="T75" fmla="*/ 1184 h 3789"/>
                  <a:gd name="T76" fmla="*/ 223 w 1867"/>
                  <a:gd name="T77" fmla="*/ 1285 h 3789"/>
                  <a:gd name="T78" fmla="*/ 89 w 1867"/>
                  <a:gd name="T79" fmla="*/ 1149 h 3789"/>
                  <a:gd name="T80" fmla="*/ 44 w 1867"/>
                  <a:gd name="T81" fmla="*/ 832 h 3789"/>
                  <a:gd name="T82" fmla="*/ 77 w 1867"/>
                  <a:gd name="T83" fmla="*/ 584 h 3789"/>
                  <a:gd name="T84" fmla="*/ 203 w 1867"/>
                  <a:gd name="T85" fmla="*/ 642 h 3789"/>
                  <a:gd name="T86" fmla="*/ 171 w 1867"/>
                  <a:gd name="T87" fmla="*/ 782 h 3789"/>
                  <a:gd name="T88" fmla="*/ 211 w 1867"/>
                  <a:gd name="T89" fmla="*/ 879 h 3789"/>
                  <a:gd name="T90" fmla="*/ 248 w 1867"/>
                  <a:gd name="T91" fmla="*/ 709 h 3789"/>
                  <a:gd name="T92" fmla="*/ 273 w 1867"/>
                  <a:gd name="T93" fmla="*/ 611 h 3789"/>
                  <a:gd name="T94" fmla="*/ 504 w 1867"/>
                  <a:gd name="T95" fmla="*/ 505 h 3789"/>
                  <a:gd name="T96" fmla="*/ 615 w 1867"/>
                  <a:gd name="T97" fmla="*/ 462 h 3789"/>
                  <a:gd name="T98" fmla="*/ 788 w 1867"/>
                  <a:gd name="T99" fmla="*/ 963 h 3789"/>
                  <a:gd name="T100" fmla="*/ 962 w 1867"/>
                  <a:gd name="T101" fmla="*/ 1459 h 3789"/>
                  <a:gd name="T102" fmla="*/ 1113 w 1867"/>
                  <a:gd name="T103" fmla="*/ 1442 h 3789"/>
                  <a:gd name="T104" fmla="*/ 1143 w 1867"/>
                  <a:gd name="T105" fmla="*/ 1153 h 3789"/>
                  <a:gd name="T106" fmla="*/ 886 w 1867"/>
                  <a:gd name="T107" fmla="*/ 428 h 3789"/>
                  <a:gd name="T108" fmla="*/ 1059 w 1867"/>
                  <a:gd name="T109" fmla="*/ 485 h 3789"/>
                  <a:gd name="T110" fmla="*/ 1217 w 1867"/>
                  <a:gd name="T111" fmla="*/ 546 h 3789"/>
                  <a:gd name="T112" fmla="*/ 1314 w 1867"/>
                  <a:gd name="T113" fmla="*/ 597 h 3789"/>
                  <a:gd name="T114" fmla="*/ 1501 w 1867"/>
                  <a:gd name="T115" fmla="*/ 624 h 3789"/>
                  <a:gd name="T116" fmla="*/ 1595 w 1867"/>
                  <a:gd name="T117" fmla="*/ 560 h 3789"/>
                  <a:gd name="T118" fmla="*/ 1647 w 1867"/>
                  <a:gd name="T119" fmla="*/ 373 h 3789"/>
                  <a:gd name="T120" fmla="*/ 1681 w 1867"/>
                  <a:gd name="T121" fmla="*/ 239 h 3789"/>
                  <a:gd name="T122" fmla="*/ 1613 w 1867"/>
                  <a:gd name="T123" fmla="*/ 23 h 3789"/>
                  <a:gd name="connsiteX0" fmla="*/ 8779 w 10000"/>
                  <a:gd name="connsiteY0" fmla="*/ 0 h 10000"/>
                  <a:gd name="connsiteX1" fmla="*/ 8875 w 10000"/>
                  <a:gd name="connsiteY1" fmla="*/ 0 h 10000"/>
                  <a:gd name="connsiteX2" fmla="*/ 8993 w 10000"/>
                  <a:gd name="connsiteY2" fmla="*/ 3 h 10000"/>
                  <a:gd name="connsiteX3" fmla="*/ 9111 w 10000"/>
                  <a:gd name="connsiteY3" fmla="*/ 11 h 10000"/>
                  <a:gd name="connsiteX4" fmla="*/ 9239 w 10000"/>
                  <a:gd name="connsiteY4" fmla="*/ 24 h 10000"/>
                  <a:gd name="connsiteX5" fmla="*/ 9347 w 10000"/>
                  <a:gd name="connsiteY5" fmla="*/ 37 h 10000"/>
                  <a:gd name="connsiteX6" fmla="*/ 9448 w 10000"/>
                  <a:gd name="connsiteY6" fmla="*/ 58 h 10000"/>
                  <a:gd name="connsiteX7" fmla="*/ 9513 w 10000"/>
                  <a:gd name="connsiteY7" fmla="*/ 79 h 10000"/>
                  <a:gd name="connsiteX8" fmla="*/ 9555 w 10000"/>
                  <a:gd name="connsiteY8" fmla="*/ 106 h 10000"/>
                  <a:gd name="connsiteX9" fmla="*/ 9572 w 10000"/>
                  <a:gd name="connsiteY9" fmla="*/ 121 h 10000"/>
                  <a:gd name="connsiteX10" fmla="*/ 9577 w 10000"/>
                  <a:gd name="connsiteY10" fmla="*/ 156 h 10000"/>
                  <a:gd name="connsiteX11" fmla="*/ 9593 w 10000"/>
                  <a:gd name="connsiteY11" fmla="*/ 201 h 10000"/>
                  <a:gd name="connsiteX12" fmla="*/ 9604 w 10000"/>
                  <a:gd name="connsiteY12" fmla="*/ 248 h 10000"/>
                  <a:gd name="connsiteX13" fmla="*/ 9620 w 10000"/>
                  <a:gd name="connsiteY13" fmla="*/ 304 h 10000"/>
                  <a:gd name="connsiteX14" fmla="*/ 9625 w 10000"/>
                  <a:gd name="connsiteY14" fmla="*/ 351 h 10000"/>
                  <a:gd name="connsiteX15" fmla="*/ 9636 w 10000"/>
                  <a:gd name="connsiteY15" fmla="*/ 396 h 10000"/>
                  <a:gd name="connsiteX16" fmla="*/ 9636 w 10000"/>
                  <a:gd name="connsiteY16" fmla="*/ 428 h 10000"/>
                  <a:gd name="connsiteX17" fmla="*/ 9598 w 10000"/>
                  <a:gd name="connsiteY17" fmla="*/ 499 h 10000"/>
                  <a:gd name="connsiteX18" fmla="*/ 9614 w 10000"/>
                  <a:gd name="connsiteY18" fmla="*/ 533 h 10000"/>
                  <a:gd name="connsiteX19" fmla="*/ 9636 w 10000"/>
                  <a:gd name="connsiteY19" fmla="*/ 581 h 10000"/>
                  <a:gd name="connsiteX20" fmla="*/ 9663 w 10000"/>
                  <a:gd name="connsiteY20" fmla="*/ 628 h 10000"/>
                  <a:gd name="connsiteX21" fmla="*/ 9684 w 10000"/>
                  <a:gd name="connsiteY21" fmla="*/ 670 h 10000"/>
                  <a:gd name="connsiteX22" fmla="*/ 9695 w 10000"/>
                  <a:gd name="connsiteY22" fmla="*/ 718 h 10000"/>
                  <a:gd name="connsiteX23" fmla="*/ 9695 w 10000"/>
                  <a:gd name="connsiteY23" fmla="*/ 768 h 10000"/>
                  <a:gd name="connsiteX24" fmla="*/ 9689 w 10000"/>
                  <a:gd name="connsiteY24" fmla="*/ 816 h 10000"/>
                  <a:gd name="connsiteX25" fmla="*/ 9684 w 10000"/>
                  <a:gd name="connsiteY25" fmla="*/ 860 h 10000"/>
                  <a:gd name="connsiteX26" fmla="*/ 9684 w 10000"/>
                  <a:gd name="connsiteY26" fmla="*/ 903 h 10000"/>
                  <a:gd name="connsiteX27" fmla="*/ 9700 w 10000"/>
                  <a:gd name="connsiteY27" fmla="*/ 932 h 10000"/>
                  <a:gd name="connsiteX28" fmla="*/ 9738 w 10000"/>
                  <a:gd name="connsiteY28" fmla="*/ 955 h 10000"/>
                  <a:gd name="connsiteX29" fmla="*/ 9786 w 10000"/>
                  <a:gd name="connsiteY29" fmla="*/ 979 h 10000"/>
                  <a:gd name="connsiteX30" fmla="*/ 9839 w 10000"/>
                  <a:gd name="connsiteY30" fmla="*/ 1000 h 10000"/>
                  <a:gd name="connsiteX31" fmla="*/ 9888 w 10000"/>
                  <a:gd name="connsiteY31" fmla="*/ 1019 h 10000"/>
                  <a:gd name="connsiteX32" fmla="*/ 9936 w 10000"/>
                  <a:gd name="connsiteY32" fmla="*/ 1037 h 10000"/>
                  <a:gd name="connsiteX33" fmla="*/ 9979 w 10000"/>
                  <a:gd name="connsiteY33" fmla="*/ 1066 h 10000"/>
                  <a:gd name="connsiteX34" fmla="*/ 10000 w 10000"/>
                  <a:gd name="connsiteY34" fmla="*/ 1106 h 10000"/>
                  <a:gd name="connsiteX35" fmla="*/ 9898 w 10000"/>
                  <a:gd name="connsiteY35" fmla="*/ 1198 h 10000"/>
                  <a:gd name="connsiteX36" fmla="*/ 9818 w 10000"/>
                  <a:gd name="connsiteY36" fmla="*/ 1301 h 10000"/>
                  <a:gd name="connsiteX37" fmla="*/ 9754 w 10000"/>
                  <a:gd name="connsiteY37" fmla="*/ 1407 h 10000"/>
                  <a:gd name="connsiteX38" fmla="*/ 9689 w 10000"/>
                  <a:gd name="connsiteY38" fmla="*/ 1518 h 10000"/>
                  <a:gd name="connsiteX39" fmla="*/ 9620 w 10000"/>
                  <a:gd name="connsiteY39" fmla="*/ 1626 h 10000"/>
                  <a:gd name="connsiteX40" fmla="*/ 9545 w 10000"/>
                  <a:gd name="connsiteY40" fmla="*/ 1731 h 10000"/>
                  <a:gd name="connsiteX41" fmla="*/ 9507 w 10000"/>
                  <a:gd name="connsiteY41" fmla="*/ 1787 h 10000"/>
                  <a:gd name="connsiteX42" fmla="*/ 9475 w 10000"/>
                  <a:gd name="connsiteY42" fmla="*/ 1847 h 10000"/>
                  <a:gd name="connsiteX43" fmla="*/ 9454 w 10000"/>
                  <a:gd name="connsiteY43" fmla="*/ 1908 h 10000"/>
                  <a:gd name="connsiteX44" fmla="*/ 9416 w 10000"/>
                  <a:gd name="connsiteY44" fmla="*/ 1974 h 10000"/>
                  <a:gd name="connsiteX45" fmla="*/ 9379 w 10000"/>
                  <a:gd name="connsiteY45" fmla="*/ 2035 h 10000"/>
                  <a:gd name="connsiteX46" fmla="*/ 9314 w 10000"/>
                  <a:gd name="connsiteY46" fmla="*/ 2088 h 10000"/>
                  <a:gd name="connsiteX47" fmla="*/ 9239 w 10000"/>
                  <a:gd name="connsiteY47" fmla="*/ 2122 h 10000"/>
                  <a:gd name="connsiteX48" fmla="*/ 9143 w 10000"/>
                  <a:gd name="connsiteY48" fmla="*/ 2146 h 10000"/>
                  <a:gd name="connsiteX49" fmla="*/ 9036 w 10000"/>
                  <a:gd name="connsiteY49" fmla="*/ 2162 h 10000"/>
                  <a:gd name="connsiteX50" fmla="*/ 8918 w 10000"/>
                  <a:gd name="connsiteY50" fmla="*/ 2175 h 10000"/>
                  <a:gd name="connsiteX51" fmla="*/ 8795 w 10000"/>
                  <a:gd name="connsiteY51" fmla="*/ 2185 h 10000"/>
                  <a:gd name="connsiteX52" fmla="*/ 8677 w 10000"/>
                  <a:gd name="connsiteY52" fmla="*/ 2201 h 10000"/>
                  <a:gd name="connsiteX53" fmla="*/ 8468 w 10000"/>
                  <a:gd name="connsiteY53" fmla="*/ 2220 h 10000"/>
                  <a:gd name="connsiteX54" fmla="*/ 8232 w 10000"/>
                  <a:gd name="connsiteY54" fmla="*/ 2241 h 10000"/>
                  <a:gd name="connsiteX55" fmla="*/ 7975 w 10000"/>
                  <a:gd name="connsiteY55" fmla="*/ 2251 h 10000"/>
                  <a:gd name="connsiteX56" fmla="*/ 7702 w 10000"/>
                  <a:gd name="connsiteY56" fmla="*/ 2262 h 10000"/>
                  <a:gd name="connsiteX57" fmla="*/ 7429 w 10000"/>
                  <a:gd name="connsiteY57" fmla="*/ 2264 h 10000"/>
                  <a:gd name="connsiteX58" fmla="*/ 7145 w 10000"/>
                  <a:gd name="connsiteY58" fmla="*/ 2267 h 10000"/>
                  <a:gd name="connsiteX59" fmla="*/ 6861 w 10000"/>
                  <a:gd name="connsiteY59" fmla="*/ 2267 h 10000"/>
                  <a:gd name="connsiteX60" fmla="*/ 6867 w 10000"/>
                  <a:gd name="connsiteY60" fmla="*/ 2449 h 10000"/>
                  <a:gd name="connsiteX61" fmla="*/ 6893 w 10000"/>
                  <a:gd name="connsiteY61" fmla="*/ 2637 h 10000"/>
                  <a:gd name="connsiteX62" fmla="*/ 6936 w 10000"/>
                  <a:gd name="connsiteY62" fmla="*/ 2821 h 10000"/>
                  <a:gd name="connsiteX63" fmla="*/ 6990 w 10000"/>
                  <a:gd name="connsiteY63" fmla="*/ 2996 h 10000"/>
                  <a:gd name="connsiteX64" fmla="*/ 7059 w 10000"/>
                  <a:gd name="connsiteY64" fmla="*/ 3159 h 10000"/>
                  <a:gd name="connsiteX65" fmla="*/ 7129 w 10000"/>
                  <a:gd name="connsiteY65" fmla="*/ 3304 h 10000"/>
                  <a:gd name="connsiteX66" fmla="*/ 7177 w 10000"/>
                  <a:gd name="connsiteY66" fmla="*/ 3423 h 10000"/>
                  <a:gd name="connsiteX67" fmla="*/ 7225 w 10000"/>
                  <a:gd name="connsiteY67" fmla="*/ 3537 h 10000"/>
                  <a:gd name="connsiteX68" fmla="*/ 7263 w 10000"/>
                  <a:gd name="connsiteY68" fmla="*/ 3653 h 10000"/>
                  <a:gd name="connsiteX69" fmla="*/ 7311 w 10000"/>
                  <a:gd name="connsiteY69" fmla="*/ 3769 h 10000"/>
                  <a:gd name="connsiteX70" fmla="*/ 7370 w 10000"/>
                  <a:gd name="connsiteY70" fmla="*/ 3885 h 10000"/>
                  <a:gd name="connsiteX71" fmla="*/ 7450 w 10000"/>
                  <a:gd name="connsiteY71" fmla="*/ 3980 h 10000"/>
                  <a:gd name="connsiteX72" fmla="*/ 7531 w 10000"/>
                  <a:gd name="connsiteY72" fmla="*/ 4075 h 10000"/>
                  <a:gd name="connsiteX73" fmla="*/ 7622 w 10000"/>
                  <a:gd name="connsiteY73" fmla="*/ 4170 h 10000"/>
                  <a:gd name="connsiteX74" fmla="*/ 7702 w 10000"/>
                  <a:gd name="connsiteY74" fmla="*/ 4262 h 10000"/>
                  <a:gd name="connsiteX75" fmla="*/ 7766 w 10000"/>
                  <a:gd name="connsiteY75" fmla="*/ 4355 h 10000"/>
                  <a:gd name="connsiteX76" fmla="*/ 7793 w 10000"/>
                  <a:gd name="connsiteY76" fmla="*/ 4447 h 10000"/>
                  <a:gd name="connsiteX77" fmla="*/ 7745 w 10000"/>
                  <a:gd name="connsiteY77" fmla="*/ 4476 h 10000"/>
                  <a:gd name="connsiteX78" fmla="*/ 7697 w 10000"/>
                  <a:gd name="connsiteY78" fmla="*/ 4503 h 10000"/>
                  <a:gd name="connsiteX79" fmla="*/ 7649 w 10000"/>
                  <a:gd name="connsiteY79" fmla="*/ 4534 h 10000"/>
                  <a:gd name="connsiteX80" fmla="*/ 7606 w 10000"/>
                  <a:gd name="connsiteY80" fmla="*/ 4558 h 10000"/>
                  <a:gd name="connsiteX81" fmla="*/ 7568 w 10000"/>
                  <a:gd name="connsiteY81" fmla="*/ 4571 h 10000"/>
                  <a:gd name="connsiteX82" fmla="*/ 7488 w 10000"/>
                  <a:gd name="connsiteY82" fmla="*/ 4582 h 10000"/>
                  <a:gd name="connsiteX83" fmla="*/ 7413 w 10000"/>
                  <a:gd name="connsiteY83" fmla="*/ 4603 h 10000"/>
                  <a:gd name="connsiteX84" fmla="*/ 7322 w 10000"/>
                  <a:gd name="connsiteY84" fmla="*/ 4629 h 10000"/>
                  <a:gd name="connsiteX85" fmla="*/ 7242 w 10000"/>
                  <a:gd name="connsiteY85" fmla="*/ 4663 h 10000"/>
                  <a:gd name="connsiteX86" fmla="*/ 7172 w 10000"/>
                  <a:gd name="connsiteY86" fmla="*/ 4698 h 10000"/>
                  <a:gd name="connsiteX87" fmla="*/ 7108 w 10000"/>
                  <a:gd name="connsiteY87" fmla="*/ 4727 h 10000"/>
                  <a:gd name="connsiteX88" fmla="*/ 7054 w 10000"/>
                  <a:gd name="connsiteY88" fmla="*/ 4719 h 10000"/>
                  <a:gd name="connsiteX89" fmla="*/ 7017 w 10000"/>
                  <a:gd name="connsiteY89" fmla="*/ 4431 h 10000"/>
                  <a:gd name="connsiteX90" fmla="*/ 6947 w 10000"/>
                  <a:gd name="connsiteY90" fmla="*/ 4431 h 10000"/>
                  <a:gd name="connsiteX91" fmla="*/ 6893 w 10000"/>
                  <a:gd name="connsiteY91" fmla="*/ 4434 h 10000"/>
                  <a:gd name="connsiteX92" fmla="*/ 6840 w 10000"/>
                  <a:gd name="connsiteY92" fmla="*/ 4434 h 10000"/>
                  <a:gd name="connsiteX93" fmla="*/ 6770 w 10000"/>
                  <a:gd name="connsiteY93" fmla="*/ 4437 h 10000"/>
                  <a:gd name="connsiteX94" fmla="*/ 6663 w 10000"/>
                  <a:gd name="connsiteY94" fmla="*/ 4442 h 10000"/>
                  <a:gd name="connsiteX95" fmla="*/ 6652 w 10000"/>
                  <a:gd name="connsiteY95" fmla="*/ 4587 h 10000"/>
                  <a:gd name="connsiteX96" fmla="*/ 6642 w 10000"/>
                  <a:gd name="connsiteY96" fmla="*/ 4737 h 10000"/>
                  <a:gd name="connsiteX97" fmla="*/ 6636 w 10000"/>
                  <a:gd name="connsiteY97" fmla="*/ 4885 h 10000"/>
                  <a:gd name="connsiteX98" fmla="*/ 6615 w 10000"/>
                  <a:gd name="connsiteY98" fmla="*/ 5033 h 10000"/>
                  <a:gd name="connsiteX99" fmla="*/ 6572 w 10000"/>
                  <a:gd name="connsiteY99" fmla="*/ 5141 h 10000"/>
                  <a:gd name="connsiteX100" fmla="*/ 6524 w 10000"/>
                  <a:gd name="connsiteY100" fmla="*/ 5252 h 10000"/>
                  <a:gd name="connsiteX101" fmla="*/ 6476 w 10000"/>
                  <a:gd name="connsiteY101" fmla="*/ 5352 h 10000"/>
                  <a:gd name="connsiteX102" fmla="*/ 6449 w 10000"/>
                  <a:gd name="connsiteY102" fmla="*/ 5455 h 10000"/>
                  <a:gd name="connsiteX103" fmla="*/ 6454 w 10000"/>
                  <a:gd name="connsiteY103" fmla="*/ 5550 h 10000"/>
                  <a:gd name="connsiteX104" fmla="*/ 6443 w 10000"/>
                  <a:gd name="connsiteY104" fmla="*/ 5556 h 10000"/>
                  <a:gd name="connsiteX105" fmla="*/ 6427 w 10000"/>
                  <a:gd name="connsiteY105" fmla="*/ 5556 h 10000"/>
                  <a:gd name="connsiteX106" fmla="*/ 6427 w 10000"/>
                  <a:gd name="connsiteY106" fmla="*/ 5556 h 10000"/>
                  <a:gd name="connsiteX107" fmla="*/ 6422 w 10000"/>
                  <a:gd name="connsiteY107" fmla="*/ 5558 h 10000"/>
                  <a:gd name="connsiteX108" fmla="*/ 6422 w 10000"/>
                  <a:gd name="connsiteY108" fmla="*/ 5566 h 10000"/>
                  <a:gd name="connsiteX109" fmla="*/ 6422 w 10000"/>
                  <a:gd name="connsiteY109" fmla="*/ 5571 h 10000"/>
                  <a:gd name="connsiteX110" fmla="*/ 6422 w 10000"/>
                  <a:gd name="connsiteY110" fmla="*/ 5582 h 10000"/>
                  <a:gd name="connsiteX111" fmla="*/ 6422 w 10000"/>
                  <a:gd name="connsiteY111" fmla="*/ 5595 h 10000"/>
                  <a:gd name="connsiteX112" fmla="*/ 6347 w 10000"/>
                  <a:gd name="connsiteY112" fmla="*/ 5682 h 10000"/>
                  <a:gd name="connsiteX113" fmla="*/ 6288 w 10000"/>
                  <a:gd name="connsiteY113" fmla="*/ 5775 h 10000"/>
                  <a:gd name="connsiteX114" fmla="*/ 6261 w 10000"/>
                  <a:gd name="connsiteY114" fmla="*/ 5872 h 10000"/>
                  <a:gd name="connsiteX115" fmla="*/ 6251 w 10000"/>
                  <a:gd name="connsiteY115" fmla="*/ 5978 h 10000"/>
                  <a:gd name="connsiteX116" fmla="*/ 6235 w 10000"/>
                  <a:gd name="connsiteY116" fmla="*/ 6083 h 10000"/>
                  <a:gd name="connsiteX117" fmla="*/ 6229 w 10000"/>
                  <a:gd name="connsiteY117" fmla="*/ 6194 h 10000"/>
                  <a:gd name="connsiteX118" fmla="*/ 6208 w 10000"/>
                  <a:gd name="connsiteY118" fmla="*/ 6302 h 10000"/>
                  <a:gd name="connsiteX119" fmla="*/ 6170 w 10000"/>
                  <a:gd name="connsiteY119" fmla="*/ 6413 h 10000"/>
                  <a:gd name="connsiteX120" fmla="*/ 5978 w 10000"/>
                  <a:gd name="connsiteY120" fmla="*/ 7213 h 10000"/>
                  <a:gd name="connsiteX121" fmla="*/ 5951 w 10000"/>
                  <a:gd name="connsiteY121" fmla="*/ 7300 h 10000"/>
                  <a:gd name="connsiteX122" fmla="*/ 5935 w 10000"/>
                  <a:gd name="connsiteY122" fmla="*/ 7398 h 10000"/>
                  <a:gd name="connsiteX123" fmla="*/ 5929 w 10000"/>
                  <a:gd name="connsiteY123" fmla="*/ 7487 h 10000"/>
                  <a:gd name="connsiteX124" fmla="*/ 5929 w 10000"/>
                  <a:gd name="connsiteY124" fmla="*/ 7585 h 10000"/>
                  <a:gd name="connsiteX125" fmla="*/ 5929 w 10000"/>
                  <a:gd name="connsiteY125" fmla="*/ 7672 h 10000"/>
                  <a:gd name="connsiteX126" fmla="*/ 5913 w 10000"/>
                  <a:gd name="connsiteY126" fmla="*/ 7754 h 10000"/>
                  <a:gd name="connsiteX127" fmla="*/ 5897 w 10000"/>
                  <a:gd name="connsiteY127" fmla="*/ 7831 h 10000"/>
                  <a:gd name="connsiteX128" fmla="*/ 5865 w 10000"/>
                  <a:gd name="connsiteY128" fmla="*/ 7915 h 10000"/>
                  <a:gd name="connsiteX129" fmla="*/ 5865 w 10000"/>
                  <a:gd name="connsiteY129" fmla="*/ 7997 h 10000"/>
                  <a:gd name="connsiteX130" fmla="*/ 5886 w 10000"/>
                  <a:gd name="connsiteY130" fmla="*/ 8073 h 10000"/>
                  <a:gd name="connsiteX131" fmla="*/ 5924 w 10000"/>
                  <a:gd name="connsiteY131" fmla="*/ 8147 h 10000"/>
                  <a:gd name="connsiteX132" fmla="*/ 5972 w 10000"/>
                  <a:gd name="connsiteY132" fmla="*/ 8216 h 10000"/>
                  <a:gd name="connsiteX133" fmla="*/ 6020 w 10000"/>
                  <a:gd name="connsiteY133" fmla="*/ 8282 h 10000"/>
                  <a:gd name="connsiteX134" fmla="*/ 6069 w 10000"/>
                  <a:gd name="connsiteY134" fmla="*/ 8343 h 10000"/>
                  <a:gd name="connsiteX135" fmla="*/ 6138 w 10000"/>
                  <a:gd name="connsiteY135" fmla="*/ 8551 h 10000"/>
                  <a:gd name="connsiteX136" fmla="*/ 6111 w 10000"/>
                  <a:gd name="connsiteY136" fmla="*/ 8572 h 10000"/>
                  <a:gd name="connsiteX137" fmla="*/ 6069 w 10000"/>
                  <a:gd name="connsiteY137" fmla="*/ 8585 h 10000"/>
                  <a:gd name="connsiteX138" fmla="*/ 6031 w 10000"/>
                  <a:gd name="connsiteY138" fmla="*/ 8599 h 10000"/>
                  <a:gd name="connsiteX139" fmla="*/ 5999 w 10000"/>
                  <a:gd name="connsiteY139" fmla="*/ 8620 h 10000"/>
                  <a:gd name="connsiteX140" fmla="*/ 6069 w 10000"/>
                  <a:gd name="connsiteY140" fmla="*/ 8630 h 10000"/>
                  <a:gd name="connsiteX141" fmla="*/ 6117 w 10000"/>
                  <a:gd name="connsiteY141" fmla="*/ 8643 h 10000"/>
                  <a:gd name="connsiteX142" fmla="*/ 6160 w 10000"/>
                  <a:gd name="connsiteY142" fmla="*/ 8670 h 10000"/>
                  <a:gd name="connsiteX143" fmla="*/ 6138 w 10000"/>
                  <a:gd name="connsiteY143" fmla="*/ 8720 h 10000"/>
                  <a:gd name="connsiteX144" fmla="*/ 6144 w 10000"/>
                  <a:gd name="connsiteY144" fmla="*/ 8770 h 10000"/>
                  <a:gd name="connsiteX145" fmla="*/ 6181 w 10000"/>
                  <a:gd name="connsiteY145" fmla="*/ 8826 h 10000"/>
                  <a:gd name="connsiteX146" fmla="*/ 6235 w 10000"/>
                  <a:gd name="connsiteY146" fmla="*/ 8873 h 10000"/>
                  <a:gd name="connsiteX147" fmla="*/ 6288 w 10000"/>
                  <a:gd name="connsiteY147" fmla="*/ 8918 h 10000"/>
                  <a:gd name="connsiteX148" fmla="*/ 6352 w 10000"/>
                  <a:gd name="connsiteY148" fmla="*/ 8952 h 10000"/>
                  <a:gd name="connsiteX149" fmla="*/ 6465 w 10000"/>
                  <a:gd name="connsiteY149" fmla="*/ 9005 h 10000"/>
                  <a:gd name="connsiteX150" fmla="*/ 6583 w 10000"/>
                  <a:gd name="connsiteY150" fmla="*/ 9063 h 10000"/>
                  <a:gd name="connsiteX151" fmla="*/ 6706 w 10000"/>
                  <a:gd name="connsiteY151" fmla="*/ 9116 h 10000"/>
                  <a:gd name="connsiteX152" fmla="*/ 6781 w 10000"/>
                  <a:gd name="connsiteY152" fmla="*/ 9140 h 10000"/>
                  <a:gd name="connsiteX153" fmla="*/ 6867 w 10000"/>
                  <a:gd name="connsiteY153" fmla="*/ 9161 h 10000"/>
                  <a:gd name="connsiteX154" fmla="*/ 6958 w 10000"/>
                  <a:gd name="connsiteY154" fmla="*/ 9179 h 10000"/>
                  <a:gd name="connsiteX155" fmla="*/ 7043 w 10000"/>
                  <a:gd name="connsiteY155" fmla="*/ 9200 h 10000"/>
                  <a:gd name="connsiteX156" fmla="*/ 7134 w 10000"/>
                  <a:gd name="connsiteY156" fmla="*/ 9224 h 10000"/>
                  <a:gd name="connsiteX157" fmla="*/ 7220 w 10000"/>
                  <a:gd name="connsiteY157" fmla="*/ 9248 h 10000"/>
                  <a:gd name="connsiteX158" fmla="*/ 7290 w 10000"/>
                  <a:gd name="connsiteY158" fmla="*/ 9279 h 10000"/>
                  <a:gd name="connsiteX159" fmla="*/ 7343 w 10000"/>
                  <a:gd name="connsiteY159" fmla="*/ 9314 h 10000"/>
                  <a:gd name="connsiteX160" fmla="*/ 7386 w 10000"/>
                  <a:gd name="connsiteY160" fmla="*/ 9359 h 10000"/>
                  <a:gd name="connsiteX161" fmla="*/ 7408 w 10000"/>
                  <a:gd name="connsiteY161" fmla="*/ 9409 h 10000"/>
                  <a:gd name="connsiteX162" fmla="*/ 7381 w 10000"/>
                  <a:gd name="connsiteY162" fmla="*/ 9433 h 10000"/>
                  <a:gd name="connsiteX163" fmla="*/ 7359 w 10000"/>
                  <a:gd name="connsiteY163" fmla="*/ 9464 h 10000"/>
                  <a:gd name="connsiteX164" fmla="*/ 7333 w 10000"/>
                  <a:gd name="connsiteY164" fmla="*/ 9493 h 10000"/>
                  <a:gd name="connsiteX165" fmla="*/ 7284 w 10000"/>
                  <a:gd name="connsiteY165" fmla="*/ 9522 h 10000"/>
                  <a:gd name="connsiteX166" fmla="*/ 7193 w 10000"/>
                  <a:gd name="connsiteY166" fmla="*/ 9546 h 10000"/>
                  <a:gd name="connsiteX167" fmla="*/ 7081 w 10000"/>
                  <a:gd name="connsiteY167" fmla="*/ 9559 h 10000"/>
                  <a:gd name="connsiteX168" fmla="*/ 6958 w 10000"/>
                  <a:gd name="connsiteY168" fmla="*/ 9562 h 10000"/>
                  <a:gd name="connsiteX169" fmla="*/ 6824 w 10000"/>
                  <a:gd name="connsiteY169" fmla="*/ 9559 h 10000"/>
                  <a:gd name="connsiteX170" fmla="*/ 6690 w 10000"/>
                  <a:gd name="connsiteY170" fmla="*/ 9551 h 10000"/>
                  <a:gd name="connsiteX171" fmla="*/ 6567 w 10000"/>
                  <a:gd name="connsiteY171" fmla="*/ 9546 h 10000"/>
                  <a:gd name="connsiteX172" fmla="*/ 6454 w 10000"/>
                  <a:gd name="connsiteY172" fmla="*/ 9538 h 10000"/>
                  <a:gd name="connsiteX173" fmla="*/ 6261 w 10000"/>
                  <a:gd name="connsiteY173" fmla="*/ 9525 h 10000"/>
                  <a:gd name="connsiteX174" fmla="*/ 6074 w 10000"/>
                  <a:gd name="connsiteY174" fmla="*/ 9493 h 10000"/>
                  <a:gd name="connsiteX175" fmla="*/ 5903 w 10000"/>
                  <a:gd name="connsiteY175" fmla="*/ 9454 h 10000"/>
                  <a:gd name="connsiteX176" fmla="*/ 5726 w 10000"/>
                  <a:gd name="connsiteY176" fmla="*/ 9401 h 10000"/>
                  <a:gd name="connsiteX177" fmla="*/ 5560 w 10000"/>
                  <a:gd name="connsiteY177" fmla="*/ 9351 h 10000"/>
                  <a:gd name="connsiteX178" fmla="*/ 5404 w 10000"/>
                  <a:gd name="connsiteY178" fmla="*/ 9295 h 10000"/>
                  <a:gd name="connsiteX179" fmla="*/ 5244 w 10000"/>
                  <a:gd name="connsiteY179" fmla="*/ 9245 h 10000"/>
                  <a:gd name="connsiteX180" fmla="*/ 5083 w 10000"/>
                  <a:gd name="connsiteY180" fmla="*/ 9250 h 10000"/>
                  <a:gd name="connsiteX181" fmla="*/ 5019 w 10000"/>
                  <a:gd name="connsiteY181" fmla="*/ 9245 h 10000"/>
                  <a:gd name="connsiteX182" fmla="*/ 4944 w 10000"/>
                  <a:gd name="connsiteY182" fmla="*/ 9227 h 10000"/>
                  <a:gd name="connsiteX183" fmla="*/ 4853 w 10000"/>
                  <a:gd name="connsiteY183" fmla="*/ 9211 h 10000"/>
                  <a:gd name="connsiteX184" fmla="*/ 4762 w 10000"/>
                  <a:gd name="connsiteY184" fmla="*/ 9187 h 10000"/>
                  <a:gd name="connsiteX185" fmla="*/ 4681 w 10000"/>
                  <a:gd name="connsiteY185" fmla="*/ 9163 h 10000"/>
                  <a:gd name="connsiteX186" fmla="*/ 4617 w 10000"/>
                  <a:gd name="connsiteY186" fmla="*/ 9134 h 10000"/>
                  <a:gd name="connsiteX187" fmla="*/ 4585 w 10000"/>
                  <a:gd name="connsiteY187" fmla="*/ 9105 h 10000"/>
                  <a:gd name="connsiteX188" fmla="*/ 4574 w 10000"/>
                  <a:gd name="connsiteY188" fmla="*/ 9060 h 10000"/>
                  <a:gd name="connsiteX189" fmla="*/ 4585 w 10000"/>
                  <a:gd name="connsiteY189" fmla="*/ 9005 h 10000"/>
                  <a:gd name="connsiteX190" fmla="*/ 4606 w 10000"/>
                  <a:gd name="connsiteY190" fmla="*/ 8947 h 10000"/>
                  <a:gd name="connsiteX191" fmla="*/ 4638 w 10000"/>
                  <a:gd name="connsiteY191" fmla="*/ 8884 h 10000"/>
                  <a:gd name="connsiteX192" fmla="*/ 4681 w 10000"/>
                  <a:gd name="connsiteY192" fmla="*/ 8820 h 10000"/>
                  <a:gd name="connsiteX193" fmla="*/ 4724 w 10000"/>
                  <a:gd name="connsiteY193" fmla="*/ 8757 h 10000"/>
                  <a:gd name="connsiteX194" fmla="*/ 4756 w 10000"/>
                  <a:gd name="connsiteY194" fmla="*/ 8699 h 10000"/>
                  <a:gd name="connsiteX195" fmla="*/ 4783 w 10000"/>
                  <a:gd name="connsiteY195" fmla="*/ 8646 h 10000"/>
                  <a:gd name="connsiteX196" fmla="*/ 4799 w 10000"/>
                  <a:gd name="connsiteY196" fmla="*/ 8604 h 10000"/>
                  <a:gd name="connsiteX197" fmla="*/ 4676 w 10000"/>
                  <a:gd name="connsiteY197" fmla="*/ 8572 h 10000"/>
                  <a:gd name="connsiteX198" fmla="*/ 4590 w 10000"/>
                  <a:gd name="connsiteY198" fmla="*/ 8538 h 10000"/>
                  <a:gd name="connsiteX199" fmla="*/ 4537 w 10000"/>
                  <a:gd name="connsiteY199" fmla="*/ 8501 h 10000"/>
                  <a:gd name="connsiteX200" fmla="*/ 4499 w 10000"/>
                  <a:gd name="connsiteY200" fmla="*/ 8459 h 10000"/>
                  <a:gd name="connsiteX201" fmla="*/ 4488 w 10000"/>
                  <a:gd name="connsiteY201" fmla="*/ 8414 h 10000"/>
                  <a:gd name="connsiteX202" fmla="*/ 4494 w 10000"/>
                  <a:gd name="connsiteY202" fmla="*/ 8366 h 10000"/>
                  <a:gd name="connsiteX203" fmla="*/ 4510 w 10000"/>
                  <a:gd name="connsiteY203" fmla="*/ 8316 h 10000"/>
                  <a:gd name="connsiteX204" fmla="*/ 4537 w 10000"/>
                  <a:gd name="connsiteY204" fmla="*/ 8263 h 10000"/>
                  <a:gd name="connsiteX205" fmla="*/ 4563 w 10000"/>
                  <a:gd name="connsiteY205" fmla="*/ 8211 h 10000"/>
                  <a:gd name="connsiteX206" fmla="*/ 4585 w 10000"/>
                  <a:gd name="connsiteY206" fmla="*/ 8155 h 10000"/>
                  <a:gd name="connsiteX207" fmla="*/ 4606 w 10000"/>
                  <a:gd name="connsiteY207" fmla="*/ 8097 h 10000"/>
                  <a:gd name="connsiteX208" fmla="*/ 4612 w 10000"/>
                  <a:gd name="connsiteY208" fmla="*/ 8042 h 10000"/>
                  <a:gd name="connsiteX209" fmla="*/ 4606 w 10000"/>
                  <a:gd name="connsiteY209" fmla="*/ 7984 h 10000"/>
                  <a:gd name="connsiteX210" fmla="*/ 4590 w 10000"/>
                  <a:gd name="connsiteY210" fmla="*/ 7920 h 10000"/>
                  <a:gd name="connsiteX211" fmla="*/ 4585 w 10000"/>
                  <a:gd name="connsiteY211" fmla="*/ 7838 h 10000"/>
                  <a:gd name="connsiteX212" fmla="*/ 4585 w 10000"/>
                  <a:gd name="connsiteY212" fmla="*/ 7746 h 10000"/>
                  <a:gd name="connsiteX213" fmla="*/ 4590 w 10000"/>
                  <a:gd name="connsiteY213" fmla="*/ 7646 h 10000"/>
                  <a:gd name="connsiteX214" fmla="*/ 4606 w 10000"/>
                  <a:gd name="connsiteY214" fmla="*/ 7551 h 10000"/>
                  <a:gd name="connsiteX215" fmla="*/ 4628 w 10000"/>
                  <a:gd name="connsiteY215" fmla="*/ 7464 h 10000"/>
                  <a:gd name="connsiteX216" fmla="*/ 4644 w 10000"/>
                  <a:gd name="connsiteY216" fmla="*/ 7324 h 10000"/>
                  <a:gd name="connsiteX217" fmla="*/ 4660 w 10000"/>
                  <a:gd name="connsiteY217" fmla="*/ 7173 h 10000"/>
                  <a:gd name="connsiteX218" fmla="*/ 4660 w 10000"/>
                  <a:gd name="connsiteY218" fmla="*/ 7018 h 10000"/>
                  <a:gd name="connsiteX219" fmla="*/ 4655 w 10000"/>
                  <a:gd name="connsiteY219" fmla="*/ 6854 h 10000"/>
                  <a:gd name="connsiteX220" fmla="*/ 4638 w 10000"/>
                  <a:gd name="connsiteY220" fmla="*/ 6693 h 10000"/>
                  <a:gd name="connsiteX221" fmla="*/ 4633 w 10000"/>
                  <a:gd name="connsiteY221" fmla="*/ 6540 h 10000"/>
                  <a:gd name="connsiteX222" fmla="*/ 4628 w 10000"/>
                  <a:gd name="connsiteY222" fmla="*/ 6395 h 10000"/>
                  <a:gd name="connsiteX223" fmla="*/ 4628 w 10000"/>
                  <a:gd name="connsiteY223" fmla="*/ 6310 h 10000"/>
                  <a:gd name="connsiteX224" fmla="*/ 4633 w 10000"/>
                  <a:gd name="connsiteY224" fmla="*/ 6226 h 10000"/>
                  <a:gd name="connsiteX225" fmla="*/ 4644 w 10000"/>
                  <a:gd name="connsiteY225" fmla="*/ 6139 h 10000"/>
                  <a:gd name="connsiteX226" fmla="*/ 4660 w 10000"/>
                  <a:gd name="connsiteY226" fmla="*/ 6054 h 10000"/>
                  <a:gd name="connsiteX227" fmla="*/ 4676 w 10000"/>
                  <a:gd name="connsiteY227" fmla="*/ 5967 h 10000"/>
                  <a:gd name="connsiteX228" fmla="*/ 4676 w 10000"/>
                  <a:gd name="connsiteY228" fmla="*/ 5891 h 10000"/>
                  <a:gd name="connsiteX229" fmla="*/ 4665 w 10000"/>
                  <a:gd name="connsiteY229" fmla="*/ 5817 h 10000"/>
                  <a:gd name="connsiteX230" fmla="*/ 4638 w 10000"/>
                  <a:gd name="connsiteY230" fmla="*/ 5751 h 10000"/>
                  <a:gd name="connsiteX231" fmla="*/ 4585 w 10000"/>
                  <a:gd name="connsiteY231" fmla="*/ 5693 h 10000"/>
                  <a:gd name="connsiteX232" fmla="*/ 4585 w 10000"/>
                  <a:gd name="connsiteY232" fmla="*/ 5709 h 10000"/>
                  <a:gd name="connsiteX233" fmla="*/ 4547 w 10000"/>
                  <a:gd name="connsiteY233" fmla="*/ 5740 h 10000"/>
                  <a:gd name="connsiteX234" fmla="*/ 4510 w 10000"/>
                  <a:gd name="connsiteY234" fmla="*/ 5785 h 10000"/>
                  <a:gd name="connsiteX235" fmla="*/ 4488 w 10000"/>
                  <a:gd name="connsiteY235" fmla="*/ 5827 h 10000"/>
                  <a:gd name="connsiteX236" fmla="*/ 4478 w 10000"/>
                  <a:gd name="connsiteY236" fmla="*/ 5872 h 10000"/>
                  <a:gd name="connsiteX237" fmla="*/ 4446 w 10000"/>
                  <a:gd name="connsiteY237" fmla="*/ 5885 h 10000"/>
                  <a:gd name="connsiteX238" fmla="*/ 4408 w 10000"/>
                  <a:gd name="connsiteY238" fmla="*/ 5914 h 10000"/>
                  <a:gd name="connsiteX239" fmla="*/ 4371 w 10000"/>
                  <a:gd name="connsiteY239" fmla="*/ 5954 h 10000"/>
                  <a:gd name="connsiteX240" fmla="*/ 4328 w 10000"/>
                  <a:gd name="connsiteY240" fmla="*/ 6002 h 10000"/>
                  <a:gd name="connsiteX241" fmla="*/ 4280 w 10000"/>
                  <a:gd name="connsiteY241" fmla="*/ 6057 h 10000"/>
                  <a:gd name="connsiteX242" fmla="*/ 4237 w 10000"/>
                  <a:gd name="connsiteY242" fmla="*/ 6112 h 10000"/>
                  <a:gd name="connsiteX243" fmla="*/ 4205 w 10000"/>
                  <a:gd name="connsiteY243" fmla="*/ 6165 h 10000"/>
                  <a:gd name="connsiteX244" fmla="*/ 4162 w 10000"/>
                  <a:gd name="connsiteY244" fmla="*/ 6215 h 10000"/>
                  <a:gd name="connsiteX245" fmla="*/ 4044 w 10000"/>
                  <a:gd name="connsiteY245" fmla="*/ 6358 h 10000"/>
                  <a:gd name="connsiteX246" fmla="*/ 3910 w 10000"/>
                  <a:gd name="connsiteY246" fmla="*/ 6500 h 10000"/>
                  <a:gd name="connsiteX247" fmla="*/ 3787 w 10000"/>
                  <a:gd name="connsiteY247" fmla="*/ 6646 h 10000"/>
                  <a:gd name="connsiteX248" fmla="*/ 3680 w 10000"/>
                  <a:gd name="connsiteY248" fmla="*/ 6788 h 10000"/>
                  <a:gd name="connsiteX249" fmla="*/ 3599 w 10000"/>
                  <a:gd name="connsiteY249" fmla="*/ 6925 h 10000"/>
                  <a:gd name="connsiteX250" fmla="*/ 3599 w 10000"/>
                  <a:gd name="connsiteY250" fmla="*/ 6928 h 10000"/>
                  <a:gd name="connsiteX251" fmla="*/ 3599 w 10000"/>
                  <a:gd name="connsiteY251" fmla="*/ 6931 h 10000"/>
                  <a:gd name="connsiteX252" fmla="*/ 3605 w 10000"/>
                  <a:gd name="connsiteY252" fmla="*/ 6936 h 10000"/>
                  <a:gd name="connsiteX253" fmla="*/ 3605 w 10000"/>
                  <a:gd name="connsiteY253" fmla="*/ 6941 h 10000"/>
                  <a:gd name="connsiteX254" fmla="*/ 3621 w 10000"/>
                  <a:gd name="connsiteY254" fmla="*/ 6952 h 10000"/>
                  <a:gd name="connsiteX255" fmla="*/ 3562 w 10000"/>
                  <a:gd name="connsiteY255" fmla="*/ 6941 h 10000"/>
                  <a:gd name="connsiteX256" fmla="*/ 3535 w 10000"/>
                  <a:gd name="connsiteY256" fmla="*/ 6997 h 10000"/>
                  <a:gd name="connsiteX257" fmla="*/ 3492 w 10000"/>
                  <a:gd name="connsiteY257" fmla="*/ 7052 h 10000"/>
                  <a:gd name="connsiteX258" fmla="*/ 3455 w 10000"/>
                  <a:gd name="connsiteY258" fmla="*/ 7102 h 10000"/>
                  <a:gd name="connsiteX259" fmla="*/ 3407 w 10000"/>
                  <a:gd name="connsiteY259" fmla="*/ 7150 h 10000"/>
                  <a:gd name="connsiteX260" fmla="*/ 3369 w 10000"/>
                  <a:gd name="connsiteY260" fmla="*/ 7184 h 10000"/>
                  <a:gd name="connsiteX261" fmla="*/ 3348 w 10000"/>
                  <a:gd name="connsiteY261" fmla="*/ 7226 h 10000"/>
                  <a:gd name="connsiteX262" fmla="*/ 3348 w 10000"/>
                  <a:gd name="connsiteY262" fmla="*/ 7266 h 10000"/>
                  <a:gd name="connsiteX263" fmla="*/ 3348 w 10000"/>
                  <a:gd name="connsiteY263" fmla="*/ 7308 h 10000"/>
                  <a:gd name="connsiteX264" fmla="*/ 3358 w 10000"/>
                  <a:gd name="connsiteY264" fmla="*/ 7345 h 10000"/>
                  <a:gd name="connsiteX265" fmla="*/ 3348 w 10000"/>
                  <a:gd name="connsiteY265" fmla="*/ 7377 h 10000"/>
                  <a:gd name="connsiteX266" fmla="*/ 3294 w 10000"/>
                  <a:gd name="connsiteY266" fmla="*/ 7474 h 10000"/>
                  <a:gd name="connsiteX267" fmla="*/ 3224 w 10000"/>
                  <a:gd name="connsiteY267" fmla="*/ 7575 h 10000"/>
                  <a:gd name="connsiteX268" fmla="*/ 3160 w 10000"/>
                  <a:gd name="connsiteY268" fmla="*/ 7672 h 10000"/>
                  <a:gd name="connsiteX269" fmla="*/ 3107 w 10000"/>
                  <a:gd name="connsiteY269" fmla="*/ 7770 h 10000"/>
                  <a:gd name="connsiteX270" fmla="*/ 3064 w 10000"/>
                  <a:gd name="connsiteY270" fmla="*/ 7868 h 10000"/>
                  <a:gd name="connsiteX271" fmla="*/ 3037 w 10000"/>
                  <a:gd name="connsiteY271" fmla="*/ 7970 h 10000"/>
                  <a:gd name="connsiteX272" fmla="*/ 3037 w 10000"/>
                  <a:gd name="connsiteY272" fmla="*/ 8076 h 10000"/>
                  <a:gd name="connsiteX273" fmla="*/ 3069 w 10000"/>
                  <a:gd name="connsiteY273" fmla="*/ 8187 h 10000"/>
                  <a:gd name="connsiteX274" fmla="*/ 3080 w 10000"/>
                  <a:gd name="connsiteY274" fmla="*/ 8245 h 10000"/>
                  <a:gd name="connsiteX275" fmla="*/ 3064 w 10000"/>
                  <a:gd name="connsiteY275" fmla="*/ 8303 h 10000"/>
                  <a:gd name="connsiteX276" fmla="*/ 3032 w 10000"/>
                  <a:gd name="connsiteY276" fmla="*/ 8356 h 10000"/>
                  <a:gd name="connsiteX277" fmla="*/ 2989 w 10000"/>
                  <a:gd name="connsiteY277" fmla="*/ 8409 h 10000"/>
                  <a:gd name="connsiteX278" fmla="*/ 2962 w 10000"/>
                  <a:gd name="connsiteY278" fmla="*/ 8456 h 10000"/>
                  <a:gd name="connsiteX279" fmla="*/ 2941 w 10000"/>
                  <a:gd name="connsiteY279" fmla="*/ 8496 h 10000"/>
                  <a:gd name="connsiteX280" fmla="*/ 2946 w 10000"/>
                  <a:gd name="connsiteY280" fmla="*/ 8530 h 10000"/>
                  <a:gd name="connsiteX281" fmla="*/ 3198 w 10000"/>
                  <a:gd name="connsiteY281" fmla="*/ 8767 h 10000"/>
                  <a:gd name="connsiteX282" fmla="*/ 3198 w 10000"/>
                  <a:gd name="connsiteY282" fmla="*/ 8836 h 10000"/>
                  <a:gd name="connsiteX283" fmla="*/ 3171 w 10000"/>
                  <a:gd name="connsiteY283" fmla="*/ 8884 h 10000"/>
                  <a:gd name="connsiteX284" fmla="*/ 3133 w 10000"/>
                  <a:gd name="connsiteY284" fmla="*/ 8934 h 10000"/>
                  <a:gd name="connsiteX285" fmla="*/ 3091 w 10000"/>
                  <a:gd name="connsiteY285" fmla="*/ 8989 h 10000"/>
                  <a:gd name="connsiteX286" fmla="*/ 3053 w 10000"/>
                  <a:gd name="connsiteY286" fmla="*/ 9045 h 10000"/>
                  <a:gd name="connsiteX287" fmla="*/ 3016 w 10000"/>
                  <a:gd name="connsiteY287" fmla="*/ 9097 h 10000"/>
                  <a:gd name="connsiteX288" fmla="*/ 2994 w 10000"/>
                  <a:gd name="connsiteY288" fmla="*/ 9145 h 10000"/>
                  <a:gd name="connsiteX289" fmla="*/ 2999 w 10000"/>
                  <a:gd name="connsiteY289" fmla="*/ 9184 h 10000"/>
                  <a:gd name="connsiteX290" fmla="*/ 3042 w 10000"/>
                  <a:gd name="connsiteY290" fmla="*/ 9272 h 10000"/>
                  <a:gd name="connsiteX291" fmla="*/ 3107 w 10000"/>
                  <a:gd name="connsiteY291" fmla="*/ 9364 h 10000"/>
                  <a:gd name="connsiteX292" fmla="*/ 3176 w 10000"/>
                  <a:gd name="connsiteY292" fmla="*/ 9454 h 10000"/>
                  <a:gd name="connsiteX293" fmla="*/ 3240 w 10000"/>
                  <a:gd name="connsiteY293" fmla="*/ 9549 h 10000"/>
                  <a:gd name="connsiteX294" fmla="*/ 3289 w 10000"/>
                  <a:gd name="connsiteY294" fmla="*/ 9644 h 10000"/>
                  <a:gd name="connsiteX295" fmla="*/ 3321 w 10000"/>
                  <a:gd name="connsiteY295" fmla="*/ 9741 h 10000"/>
                  <a:gd name="connsiteX296" fmla="*/ 3326 w 10000"/>
                  <a:gd name="connsiteY296" fmla="*/ 9839 h 10000"/>
                  <a:gd name="connsiteX297" fmla="*/ 3299 w 10000"/>
                  <a:gd name="connsiteY297" fmla="*/ 9939 h 10000"/>
                  <a:gd name="connsiteX298" fmla="*/ 3160 w 10000"/>
                  <a:gd name="connsiteY298" fmla="*/ 9974 h 10000"/>
                  <a:gd name="connsiteX299" fmla="*/ 3016 w 10000"/>
                  <a:gd name="connsiteY299" fmla="*/ 9992 h 10000"/>
                  <a:gd name="connsiteX300" fmla="*/ 2855 w 10000"/>
                  <a:gd name="connsiteY300" fmla="*/ 10000 h 10000"/>
                  <a:gd name="connsiteX301" fmla="*/ 2700 w 10000"/>
                  <a:gd name="connsiteY301" fmla="*/ 9997 h 10000"/>
                  <a:gd name="connsiteX302" fmla="*/ 2539 w 10000"/>
                  <a:gd name="connsiteY302" fmla="*/ 9979 h 10000"/>
                  <a:gd name="connsiteX303" fmla="*/ 2384 w 10000"/>
                  <a:gd name="connsiteY303" fmla="*/ 9955 h 10000"/>
                  <a:gd name="connsiteX304" fmla="*/ 2239 w 10000"/>
                  <a:gd name="connsiteY304" fmla="*/ 9921 h 10000"/>
                  <a:gd name="connsiteX305" fmla="*/ 2105 w 10000"/>
                  <a:gd name="connsiteY305" fmla="*/ 9881 h 10000"/>
                  <a:gd name="connsiteX306" fmla="*/ 1987 w 10000"/>
                  <a:gd name="connsiteY306" fmla="*/ 9834 h 10000"/>
                  <a:gd name="connsiteX307" fmla="*/ 1901 w 10000"/>
                  <a:gd name="connsiteY307" fmla="*/ 9781 h 10000"/>
                  <a:gd name="connsiteX308" fmla="*/ 1837 w 10000"/>
                  <a:gd name="connsiteY308" fmla="*/ 9723 h 10000"/>
                  <a:gd name="connsiteX309" fmla="*/ 1837 w 10000"/>
                  <a:gd name="connsiteY309" fmla="*/ 9514 h 10000"/>
                  <a:gd name="connsiteX310" fmla="*/ 1810 w 10000"/>
                  <a:gd name="connsiteY310" fmla="*/ 9480 h 10000"/>
                  <a:gd name="connsiteX311" fmla="*/ 1773 w 10000"/>
                  <a:gd name="connsiteY311" fmla="*/ 9435 h 10000"/>
                  <a:gd name="connsiteX312" fmla="*/ 1746 w 10000"/>
                  <a:gd name="connsiteY312" fmla="*/ 9382 h 10000"/>
                  <a:gd name="connsiteX313" fmla="*/ 1725 w 10000"/>
                  <a:gd name="connsiteY313" fmla="*/ 9316 h 10000"/>
                  <a:gd name="connsiteX314" fmla="*/ 1725 w 10000"/>
                  <a:gd name="connsiteY314" fmla="*/ 9248 h 10000"/>
                  <a:gd name="connsiteX315" fmla="*/ 1746 w 10000"/>
                  <a:gd name="connsiteY315" fmla="*/ 9177 h 10000"/>
                  <a:gd name="connsiteX316" fmla="*/ 1762 w 10000"/>
                  <a:gd name="connsiteY316" fmla="*/ 9126 h 10000"/>
                  <a:gd name="connsiteX317" fmla="*/ 1762 w 10000"/>
                  <a:gd name="connsiteY317" fmla="*/ 9071 h 10000"/>
                  <a:gd name="connsiteX318" fmla="*/ 1741 w 10000"/>
                  <a:gd name="connsiteY318" fmla="*/ 9013 h 10000"/>
                  <a:gd name="connsiteX319" fmla="*/ 1725 w 10000"/>
                  <a:gd name="connsiteY319" fmla="*/ 8952 h 10000"/>
                  <a:gd name="connsiteX320" fmla="*/ 1714 w 10000"/>
                  <a:gd name="connsiteY320" fmla="*/ 8884 h 10000"/>
                  <a:gd name="connsiteX321" fmla="*/ 1714 w 10000"/>
                  <a:gd name="connsiteY321" fmla="*/ 8810 h 10000"/>
                  <a:gd name="connsiteX322" fmla="*/ 1735 w 10000"/>
                  <a:gd name="connsiteY322" fmla="*/ 8733 h 10000"/>
                  <a:gd name="connsiteX323" fmla="*/ 1762 w 10000"/>
                  <a:gd name="connsiteY323" fmla="*/ 8667 h 10000"/>
                  <a:gd name="connsiteX324" fmla="*/ 1800 w 10000"/>
                  <a:gd name="connsiteY324" fmla="*/ 8606 h 10000"/>
                  <a:gd name="connsiteX325" fmla="*/ 1837 w 10000"/>
                  <a:gd name="connsiteY325" fmla="*/ 8546 h 10000"/>
                  <a:gd name="connsiteX326" fmla="*/ 1869 w 10000"/>
                  <a:gd name="connsiteY326" fmla="*/ 8472 h 10000"/>
                  <a:gd name="connsiteX327" fmla="*/ 1869 w 10000"/>
                  <a:gd name="connsiteY327" fmla="*/ 7820 h 10000"/>
                  <a:gd name="connsiteX328" fmla="*/ 1998 w 10000"/>
                  <a:gd name="connsiteY328" fmla="*/ 7020 h 10000"/>
                  <a:gd name="connsiteX329" fmla="*/ 2260 w 10000"/>
                  <a:gd name="connsiteY329" fmla="*/ 6577 h 10000"/>
                  <a:gd name="connsiteX330" fmla="*/ 2276 w 10000"/>
                  <a:gd name="connsiteY330" fmla="*/ 6221 h 10000"/>
                  <a:gd name="connsiteX331" fmla="*/ 2453 w 10000"/>
                  <a:gd name="connsiteY331" fmla="*/ 5735 h 10000"/>
                  <a:gd name="connsiteX332" fmla="*/ 2501 w 10000"/>
                  <a:gd name="connsiteY332" fmla="*/ 5606 h 10000"/>
                  <a:gd name="connsiteX333" fmla="*/ 2539 w 10000"/>
                  <a:gd name="connsiteY333" fmla="*/ 5484 h 10000"/>
                  <a:gd name="connsiteX334" fmla="*/ 2560 w 10000"/>
                  <a:gd name="connsiteY334" fmla="*/ 5363 h 10000"/>
                  <a:gd name="connsiteX335" fmla="*/ 2592 w 10000"/>
                  <a:gd name="connsiteY335" fmla="*/ 5247 h 10000"/>
                  <a:gd name="connsiteX336" fmla="*/ 2598 w 10000"/>
                  <a:gd name="connsiteY336" fmla="*/ 5202 h 10000"/>
                  <a:gd name="connsiteX337" fmla="*/ 2592 w 10000"/>
                  <a:gd name="connsiteY337" fmla="*/ 5154 h 10000"/>
                  <a:gd name="connsiteX338" fmla="*/ 2587 w 10000"/>
                  <a:gd name="connsiteY338" fmla="*/ 5107 h 10000"/>
                  <a:gd name="connsiteX339" fmla="*/ 2587 w 10000"/>
                  <a:gd name="connsiteY339" fmla="*/ 5059 h 10000"/>
                  <a:gd name="connsiteX340" fmla="*/ 2614 w 10000"/>
                  <a:gd name="connsiteY340" fmla="*/ 5015 h 10000"/>
                  <a:gd name="connsiteX341" fmla="*/ 2592 w 10000"/>
                  <a:gd name="connsiteY341" fmla="*/ 5015 h 10000"/>
                  <a:gd name="connsiteX342" fmla="*/ 2587 w 10000"/>
                  <a:gd name="connsiteY342" fmla="*/ 5015 h 10000"/>
                  <a:gd name="connsiteX343" fmla="*/ 2582 w 10000"/>
                  <a:gd name="connsiteY343" fmla="*/ 5015 h 10000"/>
                  <a:gd name="connsiteX344" fmla="*/ 2582 w 10000"/>
                  <a:gd name="connsiteY344" fmla="*/ 5020 h 10000"/>
                  <a:gd name="connsiteX345" fmla="*/ 2571 w 10000"/>
                  <a:gd name="connsiteY345" fmla="*/ 5020 h 10000"/>
                  <a:gd name="connsiteX346" fmla="*/ 2571 w 10000"/>
                  <a:gd name="connsiteY346" fmla="*/ 5015 h 10000"/>
                  <a:gd name="connsiteX347" fmla="*/ 2566 w 10000"/>
                  <a:gd name="connsiteY347" fmla="*/ 5012 h 10000"/>
                  <a:gd name="connsiteX348" fmla="*/ 2560 w 10000"/>
                  <a:gd name="connsiteY348" fmla="*/ 5004 h 10000"/>
                  <a:gd name="connsiteX349" fmla="*/ 2566 w 10000"/>
                  <a:gd name="connsiteY349" fmla="*/ 4980 h 10000"/>
                  <a:gd name="connsiteX350" fmla="*/ 2544 w 10000"/>
                  <a:gd name="connsiteY350" fmla="*/ 4964 h 10000"/>
                  <a:gd name="connsiteX351" fmla="*/ 2517 w 10000"/>
                  <a:gd name="connsiteY351" fmla="*/ 4946 h 10000"/>
                  <a:gd name="connsiteX352" fmla="*/ 2475 w 10000"/>
                  <a:gd name="connsiteY352" fmla="*/ 4933 h 10000"/>
                  <a:gd name="connsiteX353" fmla="*/ 2442 w 10000"/>
                  <a:gd name="connsiteY353" fmla="*/ 4917 h 10000"/>
                  <a:gd name="connsiteX354" fmla="*/ 2421 w 10000"/>
                  <a:gd name="connsiteY354" fmla="*/ 4904 h 10000"/>
                  <a:gd name="connsiteX355" fmla="*/ 2421 w 10000"/>
                  <a:gd name="connsiteY355" fmla="*/ 4605 h 10000"/>
                  <a:gd name="connsiteX356" fmla="*/ 2432 w 10000"/>
                  <a:gd name="connsiteY356" fmla="*/ 4120 h 10000"/>
                  <a:gd name="connsiteX357" fmla="*/ 2453 w 10000"/>
                  <a:gd name="connsiteY357" fmla="*/ 4014 h 10000"/>
                  <a:gd name="connsiteX358" fmla="*/ 2448 w 10000"/>
                  <a:gd name="connsiteY358" fmla="*/ 3911 h 10000"/>
                  <a:gd name="connsiteX359" fmla="*/ 2432 w 10000"/>
                  <a:gd name="connsiteY359" fmla="*/ 3808 h 10000"/>
                  <a:gd name="connsiteX360" fmla="*/ 2410 w 10000"/>
                  <a:gd name="connsiteY360" fmla="*/ 3703 h 10000"/>
                  <a:gd name="connsiteX361" fmla="*/ 2421 w 10000"/>
                  <a:gd name="connsiteY361" fmla="*/ 3597 h 10000"/>
                  <a:gd name="connsiteX362" fmla="*/ 2432 w 10000"/>
                  <a:gd name="connsiteY362" fmla="*/ 3481 h 10000"/>
                  <a:gd name="connsiteX363" fmla="*/ 2448 w 10000"/>
                  <a:gd name="connsiteY363" fmla="*/ 3362 h 10000"/>
                  <a:gd name="connsiteX364" fmla="*/ 2453 w 10000"/>
                  <a:gd name="connsiteY364" fmla="*/ 3238 h 10000"/>
                  <a:gd name="connsiteX365" fmla="*/ 2448 w 10000"/>
                  <a:gd name="connsiteY365" fmla="*/ 3122 h 10000"/>
                  <a:gd name="connsiteX366" fmla="*/ 2421 w 10000"/>
                  <a:gd name="connsiteY366" fmla="*/ 3017 h 10000"/>
                  <a:gd name="connsiteX367" fmla="*/ 2362 w 10000"/>
                  <a:gd name="connsiteY367" fmla="*/ 2703 h 10000"/>
                  <a:gd name="connsiteX368" fmla="*/ 2351 w 10000"/>
                  <a:gd name="connsiteY368" fmla="*/ 2753 h 10000"/>
                  <a:gd name="connsiteX369" fmla="*/ 2314 w 10000"/>
                  <a:gd name="connsiteY369" fmla="*/ 2790 h 10000"/>
                  <a:gd name="connsiteX370" fmla="*/ 2282 w 10000"/>
                  <a:gd name="connsiteY370" fmla="*/ 2821 h 10000"/>
                  <a:gd name="connsiteX371" fmla="*/ 2255 w 10000"/>
                  <a:gd name="connsiteY371" fmla="*/ 2848 h 10000"/>
                  <a:gd name="connsiteX372" fmla="*/ 2239 w 10000"/>
                  <a:gd name="connsiteY372" fmla="*/ 2877 h 10000"/>
                  <a:gd name="connsiteX373" fmla="*/ 2236 w 10000"/>
                  <a:gd name="connsiteY373" fmla="*/ 2903 h 10000"/>
                  <a:gd name="connsiteX374" fmla="*/ 2217 w 10000"/>
                  <a:gd name="connsiteY374" fmla="*/ 2922 h 10000"/>
                  <a:gd name="connsiteX375" fmla="*/ 2185 w 10000"/>
                  <a:gd name="connsiteY375" fmla="*/ 2956 h 10000"/>
                  <a:gd name="connsiteX376" fmla="*/ 2148 w 10000"/>
                  <a:gd name="connsiteY376" fmla="*/ 2996 h 10000"/>
                  <a:gd name="connsiteX377" fmla="*/ 2126 w 10000"/>
                  <a:gd name="connsiteY377" fmla="*/ 3040 h 10000"/>
                  <a:gd name="connsiteX378" fmla="*/ 2105 w 10000"/>
                  <a:gd name="connsiteY378" fmla="*/ 3088 h 10000"/>
                  <a:gd name="connsiteX379" fmla="*/ 2094 w 10000"/>
                  <a:gd name="connsiteY379" fmla="*/ 3125 h 10000"/>
                  <a:gd name="connsiteX380" fmla="*/ 2089 w 10000"/>
                  <a:gd name="connsiteY380" fmla="*/ 3154 h 10000"/>
                  <a:gd name="connsiteX381" fmla="*/ 2078 w 10000"/>
                  <a:gd name="connsiteY381" fmla="*/ 3164 h 10000"/>
                  <a:gd name="connsiteX382" fmla="*/ 1971 w 10000"/>
                  <a:gd name="connsiteY382" fmla="*/ 3215 h 10000"/>
                  <a:gd name="connsiteX383" fmla="*/ 1869 w 10000"/>
                  <a:gd name="connsiteY383" fmla="*/ 3257 h 10000"/>
                  <a:gd name="connsiteX384" fmla="*/ 1773 w 10000"/>
                  <a:gd name="connsiteY384" fmla="*/ 3296 h 10000"/>
                  <a:gd name="connsiteX385" fmla="*/ 1676 w 10000"/>
                  <a:gd name="connsiteY385" fmla="*/ 3331 h 10000"/>
                  <a:gd name="connsiteX386" fmla="*/ 1559 w 10000"/>
                  <a:gd name="connsiteY386" fmla="*/ 3362 h 10000"/>
                  <a:gd name="connsiteX387" fmla="*/ 1414 w 10000"/>
                  <a:gd name="connsiteY387" fmla="*/ 3389 h 10000"/>
                  <a:gd name="connsiteX388" fmla="*/ 1296 w 10000"/>
                  <a:gd name="connsiteY388" fmla="*/ 3399 h 10000"/>
                  <a:gd name="connsiteX389" fmla="*/ 1194 w 10000"/>
                  <a:gd name="connsiteY389" fmla="*/ 3391 h 10000"/>
                  <a:gd name="connsiteX390" fmla="*/ 1093 w 10000"/>
                  <a:gd name="connsiteY390" fmla="*/ 3376 h 10000"/>
                  <a:gd name="connsiteX391" fmla="*/ 1007 w 10000"/>
                  <a:gd name="connsiteY391" fmla="*/ 3344 h 10000"/>
                  <a:gd name="connsiteX392" fmla="*/ 921 w 10000"/>
                  <a:gd name="connsiteY392" fmla="*/ 3310 h 10000"/>
                  <a:gd name="connsiteX393" fmla="*/ 846 w 10000"/>
                  <a:gd name="connsiteY393" fmla="*/ 3270 h 10000"/>
                  <a:gd name="connsiteX394" fmla="*/ 777 w 10000"/>
                  <a:gd name="connsiteY394" fmla="*/ 3225 h 10000"/>
                  <a:gd name="connsiteX395" fmla="*/ 718 w 10000"/>
                  <a:gd name="connsiteY395" fmla="*/ 3183 h 10000"/>
                  <a:gd name="connsiteX396" fmla="*/ 664 w 10000"/>
                  <a:gd name="connsiteY396" fmla="*/ 3146 h 10000"/>
                  <a:gd name="connsiteX397" fmla="*/ 621 w 10000"/>
                  <a:gd name="connsiteY397" fmla="*/ 3114 h 10000"/>
                  <a:gd name="connsiteX398" fmla="*/ 584 w 10000"/>
                  <a:gd name="connsiteY398" fmla="*/ 3096 h 10000"/>
                  <a:gd name="connsiteX399" fmla="*/ 477 w 10000"/>
                  <a:gd name="connsiteY399" fmla="*/ 3032 h 10000"/>
                  <a:gd name="connsiteX400" fmla="*/ 386 w 10000"/>
                  <a:gd name="connsiteY400" fmla="*/ 2959 h 10000"/>
                  <a:gd name="connsiteX401" fmla="*/ 311 w 10000"/>
                  <a:gd name="connsiteY401" fmla="*/ 2869 h 10000"/>
                  <a:gd name="connsiteX402" fmla="*/ 257 w 10000"/>
                  <a:gd name="connsiteY402" fmla="*/ 2774 h 10000"/>
                  <a:gd name="connsiteX403" fmla="*/ 214 w 10000"/>
                  <a:gd name="connsiteY403" fmla="*/ 2668 h 10000"/>
                  <a:gd name="connsiteX404" fmla="*/ 198 w 10000"/>
                  <a:gd name="connsiteY404" fmla="*/ 2557 h 10000"/>
                  <a:gd name="connsiteX405" fmla="*/ 198 w 10000"/>
                  <a:gd name="connsiteY405" fmla="*/ 2449 h 10000"/>
                  <a:gd name="connsiteX406" fmla="*/ 225 w 10000"/>
                  <a:gd name="connsiteY406" fmla="*/ 2341 h 10000"/>
                  <a:gd name="connsiteX407" fmla="*/ 241 w 10000"/>
                  <a:gd name="connsiteY407" fmla="*/ 2291 h 10000"/>
                  <a:gd name="connsiteX408" fmla="*/ 236 w 10000"/>
                  <a:gd name="connsiteY408" fmla="*/ 2243 h 10000"/>
                  <a:gd name="connsiteX409" fmla="*/ 236 w 10000"/>
                  <a:gd name="connsiteY409" fmla="*/ 2196 h 10000"/>
                  <a:gd name="connsiteX410" fmla="*/ 236 w 10000"/>
                  <a:gd name="connsiteY410" fmla="*/ 2151 h 10000"/>
                  <a:gd name="connsiteX411" fmla="*/ 246 w 10000"/>
                  <a:gd name="connsiteY411" fmla="*/ 2114 h 10000"/>
                  <a:gd name="connsiteX412" fmla="*/ 193 w 10000"/>
                  <a:gd name="connsiteY412" fmla="*/ 2032 h 10000"/>
                  <a:gd name="connsiteX413" fmla="*/ 129 w 10000"/>
                  <a:gd name="connsiteY413" fmla="*/ 1942 h 10000"/>
                  <a:gd name="connsiteX414" fmla="*/ 75 w 10000"/>
                  <a:gd name="connsiteY414" fmla="*/ 1850 h 10000"/>
                  <a:gd name="connsiteX415" fmla="*/ 27 w 10000"/>
                  <a:gd name="connsiteY415" fmla="*/ 1760 h 10000"/>
                  <a:gd name="connsiteX416" fmla="*/ 0 w 10000"/>
                  <a:gd name="connsiteY416" fmla="*/ 1671 h 10000"/>
                  <a:gd name="connsiteX417" fmla="*/ 107 w 10000"/>
                  <a:gd name="connsiteY417" fmla="*/ 1618 h 10000"/>
                  <a:gd name="connsiteX418" fmla="*/ 257 w 10000"/>
                  <a:gd name="connsiteY418" fmla="*/ 1576 h 10000"/>
                  <a:gd name="connsiteX419" fmla="*/ 412 w 10000"/>
                  <a:gd name="connsiteY419" fmla="*/ 1541 h 10000"/>
                  <a:gd name="connsiteX420" fmla="*/ 595 w 10000"/>
                  <a:gd name="connsiteY420" fmla="*/ 1518 h 10000"/>
                  <a:gd name="connsiteX421" fmla="*/ 777 w 10000"/>
                  <a:gd name="connsiteY421" fmla="*/ 1507 h 10000"/>
                  <a:gd name="connsiteX422" fmla="*/ 825 w 10000"/>
                  <a:gd name="connsiteY422" fmla="*/ 1523 h 10000"/>
                  <a:gd name="connsiteX423" fmla="*/ 878 w 10000"/>
                  <a:gd name="connsiteY423" fmla="*/ 1533 h 10000"/>
                  <a:gd name="connsiteX424" fmla="*/ 937 w 10000"/>
                  <a:gd name="connsiteY424" fmla="*/ 1541 h 10000"/>
                  <a:gd name="connsiteX425" fmla="*/ 991 w 10000"/>
                  <a:gd name="connsiteY425" fmla="*/ 1554 h 10000"/>
                  <a:gd name="connsiteX426" fmla="*/ 1039 w 10000"/>
                  <a:gd name="connsiteY426" fmla="*/ 1576 h 10000"/>
                  <a:gd name="connsiteX427" fmla="*/ 1093 w 10000"/>
                  <a:gd name="connsiteY427" fmla="*/ 1615 h 10000"/>
                  <a:gd name="connsiteX428" fmla="*/ 1130 w 10000"/>
                  <a:gd name="connsiteY428" fmla="*/ 1660 h 10000"/>
                  <a:gd name="connsiteX429" fmla="*/ 1087 w 10000"/>
                  <a:gd name="connsiteY429" fmla="*/ 1694 h 10000"/>
                  <a:gd name="connsiteX430" fmla="*/ 1071 w 10000"/>
                  <a:gd name="connsiteY430" fmla="*/ 1729 h 10000"/>
                  <a:gd name="connsiteX431" fmla="*/ 1087 w 10000"/>
                  <a:gd name="connsiteY431" fmla="*/ 1763 h 10000"/>
                  <a:gd name="connsiteX432" fmla="*/ 1103 w 10000"/>
                  <a:gd name="connsiteY432" fmla="*/ 1797 h 10000"/>
                  <a:gd name="connsiteX433" fmla="*/ 1114 w 10000"/>
                  <a:gd name="connsiteY433" fmla="*/ 1834 h 10000"/>
                  <a:gd name="connsiteX434" fmla="*/ 1109 w 10000"/>
                  <a:gd name="connsiteY434" fmla="*/ 1871 h 10000"/>
                  <a:gd name="connsiteX435" fmla="*/ 1071 w 10000"/>
                  <a:gd name="connsiteY435" fmla="*/ 1913 h 10000"/>
                  <a:gd name="connsiteX436" fmla="*/ 900 w 10000"/>
                  <a:gd name="connsiteY436" fmla="*/ 1948 h 10000"/>
                  <a:gd name="connsiteX437" fmla="*/ 900 w 10000"/>
                  <a:gd name="connsiteY437" fmla="*/ 1985 h 10000"/>
                  <a:gd name="connsiteX438" fmla="*/ 905 w 10000"/>
                  <a:gd name="connsiteY438" fmla="*/ 2022 h 10000"/>
                  <a:gd name="connsiteX439" fmla="*/ 916 w 10000"/>
                  <a:gd name="connsiteY439" fmla="*/ 2064 h 10000"/>
                  <a:gd name="connsiteX440" fmla="*/ 916 w 10000"/>
                  <a:gd name="connsiteY440" fmla="*/ 2103 h 10000"/>
                  <a:gd name="connsiteX441" fmla="*/ 905 w 10000"/>
                  <a:gd name="connsiteY441" fmla="*/ 2143 h 10000"/>
                  <a:gd name="connsiteX442" fmla="*/ 889 w 10000"/>
                  <a:gd name="connsiteY442" fmla="*/ 2175 h 10000"/>
                  <a:gd name="connsiteX443" fmla="*/ 846 w 10000"/>
                  <a:gd name="connsiteY443" fmla="*/ 2201 h 10000"/>
                  <a:gd name="connsiteX444" fmla="*/ 889 w 10000"/>
                  <a:gd name="connsiteY444" fmla="*/ 2241 h 10000"/>
                  <a:gd name="connsiteX445" fmla="*/ 937 w 10000"/>
                  <a:gd name="connsiteY445" fmla="*/ 2278 h 10000"/>
                  <a:gd name="connsiteX446" fmla="*/ 991 w 10000"/>
                  <a:gd name="connsiteY446" fmla="*/ 2312 h 10000"/>
                  <a:gd name="connsiteX447" fmla="*/ 1044 w 10000"/>
                  <a:gd name="connsiteY447" fmla="*/ 2336 h 10000"/>
                  <a:gd name="connsiteX448" fmla="*/ 1093 w 10000"/>
                  <a:gd name="connsiteY448" fmla="*/ 2346 h 10000"/>
                  <a:gd name="connsiteX449" fmla="*/ 1130 w 10000"/>
                  <a:gd name="connsiteY449" fmla="*/ 2320 h 10000"/>
                  <a:gd name="connsiteX450" fmla="*/ 1157 w 10000"/>
                  <a:gd name="connsiteY450" fmla="*/ 2275 h 10000"/>
                  <a:gd name="connsiteX451" fmla="*/ 1194 w 10000"/>
                  <a:gd name="connsiteY451" fmla="*/ 2220 h 10000"/>
                  <a:gd name="connsiteX452" fmla="*/ 1227 w 10000"/>
                  <a:gd name="connsiteY452" fmla="*/ 2156 h 10000"/>
                  <a:gd name="connsiteX453" fmla="*/ 1248 w 10000"/>
                  <a:gd name="connsiteY453" fmla="*/ 2088 h 10000"/>
                  <a:gd name="connsiteX454" fmla="*/ 1275 w 10000"/>
                  <a:gd name="connsiteY454" fmla="*/ 2022 h 10000"/>
                  <a:gd name="connsiteX455" fmla="*/ 1291 w 10000"/>
                  <a:gd name="connsiteY455" fmla="*/ 1961 h 10000"/>
                  <a:gd name="connsiteX456" fmla="*/ 1296 w 10000"/>
                  <a:gd name="connsiteY456" fmla="*/ 1913 h 10000"/>
                  <a:gd name="connsiteX457" fmla="*/ 1291 w 10000"/>
                  <a:gd name="connsiteY457" fmla="*/ 1879 h 10000"/>
                  <a:gd name="connsiteX458" fmla="*/ 1318 w 10000"/>
                  <a:gd name="connsiteY458" fmla="*/ 1876 h 10000"/>
                  <a:gd name="connsiteX459" fmla="*/ 1328 w 10000"/>
                  <a:gd name="connsiteY459" fmla="*/ 1871 h 10000"/>
                  <a:gd name="connsiteX460" fmla="*/ 1344 w 10000"/>
                  <a:gd name="connsiteY460" fmla="*/ 1866 h 10000"/>
                  <a:gd name="connsiteX461" fmla="*/ 1350 w 10000"/>
                  <a:gd name="connsiteY461" fmla="*/ 1861 h 10000"/>
                  <a:gd name="connsiteX462" fmla="*/ 1360 w 10000"/>
                  <a:gd name="connsiteY462" fmla="*/ 1855 h 10000"/>
                  <a:gd name="connsiteX463" fmla="*/ 1366 w 10000"/>
                  <a:gd name="connsiteY463" fmla="*/ 1847 h 10000"/>
                  <a:gd name="connsiteX464" fmla="*/ 1377 w 10000"/>
                  <a:gd name="connsiteY464" fmla="*/ 1834 h 10000"/>
                  <a:gd name="connsiteX465" fmla="*/ 1366 w 10000"/>
                  <a:gd name="connsiteY465" fmla="*/ 1800 h 10000"/>
                  <a:gd name="connsiteX466" fmla="*/ 1377 w 10000"/>
                  <a:gd name="connsiteY466" fmla="*/ 1752 h 10000"/>
                  <a:gd name="connsiteX467" fmla="*/ 1398 w 10000"/>
                  <a:gd name="connsiteY467" fmla="*/ 1702 h 10000"/>
                  <a:gd name="connsiteX468" fmla="*/ 1430 w 10000"/>
                  <a:gd name="connsiteY468" fmla="*/ 1652 h 10000"/>
                  <a:gd name="connsiteX469" fmla="*/ 1462 w 10000"/>
                  <a:gd name="connsiteY469" fmla="*/ 1613 h 10000"/>
                  <a:gd name="connsiteX470" fmla="*/ 1505 w 10000"/>
                  <a:gd name="connsiteY470" fmla="*/ 1581 h 10000"/>
                  <a:gd name="connsiteX471" fmla="*/ 1575 w 10000"/>
                  <a:gd name="connsiteY471" fmla="*/ 1554 h 10000"/>
                  <a:gd name="connsiteX472" fmla="*/ 1666 w 10000"/>
                  <a:gd name="connsiteY472" fmla="*/ 1536 h 10000"/>
                  <a:gd name="connsiteX473" fmla="*/ 1762 w 10000"/>
                  <a:gd name="connsiteY473" fmla="*/ 1528 h 10000"/>
                  <a:gd name="connsiteX474" fmla="*/ 1864 w 10000"/>
                  <a:gd name="connsiteY474" fmla="*/ 1518 h 10000"/>
                  <a:gd name="connsiteX475" fmla="*/ 1971 w 10000"/>
                  <a:gd name="connsiteY475" fmla="*/ 1507 h 10000"/>
                  <a:gd name="connsiteX476" fmla="*/ 2067 w 10000"/>
                  <a:gd name="connsiteY476" fmla="*/ 1486 h 10000"/>
                  <a:gd name="connsiteX477" fmla="*/ 2266 w 10000"/>
                  <a:gd name="connsiteY477" fmla="*/ 1438 h 10000"/>
                  <a:gd name="connsiteX478" fmla="*/ 2480 w 10000"/>
                  <a:gd name="connsiteY478" fmla="*/ 1386 h 10000"/>
                  <a:gd name="connsiteX479" fmla="*/ 2700 w 10000"/>
                  <a:gd name="connsiteY479" fmla="*/ 1333 h 10000"/>
                  <a:gd name="connsiteX480" fmla="*/ 2892 w 10000"/>
                  <a:gd name="connsiteY480" fmla="*/ 1277 h 10000"/>
                  <a:gd name="connsiteX481" fmla="*/ 2855 w 10000"/>
                  <a:gd name="connsiteY481" fmla="*/ 1262 h 10000"/>
                  <a:gd name="connsiteX482" fmla="*/ 2935 w 10000"/>
                  <a:gd name="connsiteY482" fmla="*/ 1246 h 10000"/>
                  <a:gd name="connsiteX483" fmla="*/ 2994 w 10000"/>
                  <a:gd name="connsiteY483" fmla="*/ 1222 h 10000"/>
                  <a:gd name="connsiteX484" fmla="*/ 3053 w 10000"/>
                  <a:gd name="connsiteY484" fmla="*/ 1193 h 10000"/>
                  <a:gd name="connsiteX485" fmla="*/ 3101 w 10000"/>
                  <a:gd name="connsiteY485" fmla="*/ 1161 h 10000"/>
                  <a:gd name="connsiteX486" fmla="*/ 3155 w 10000"/>
                  <a:gd name="connsiteY486" fmla="*/ 1130 h 10000"/>
                  <a:gd name="connsiteX487" fmla="*/ 3208 w 10000"/>
                  <a:gd name="connsiteY487" fmla="*/ 1106 h 10000"/>
                  <a:gd name="connsiteX488" fmla="*/ 3240 w 10000"/>
                  <a:gd name="connsiteY488" fmla="*/ 1164 h 10000"/>
                  <a:gd name="connsiteX489" fmla="*/ 3294 w 10000"/>
                  <a:gd name="connsiteY489" fmla="*/ 1219 h 10000"/>
                  <a:gd name="connsiteX490" fmla="*/ 3364 w 10000"/>
                  <a:gd name="connsiteY490" fmla="*/ 1269 h 10000"/>
                  <a:gd name="connsiteX491" fmla="*/ 3433 w 10000"/>
                  <a:gd name="connsiteY491" fmla="*/ 1320 h 10000"/>
                  <a:gd name="connsiteX492" fmla="*/ 3492 w 10000"/>
                  <a:gd name="connsiteY492" fmla="*/ 1367 h 10000"/>
                  <a:gd name="connsiteX493" fmla="*/ 3610 w 10000"/>
                  <a:gd name="connsiteY493" fmla="*/ 1478 h 10000"/>
                  <a:gd name="connsiteX494" fmla="*/ 3717 w 10000"/>
                  <a:gd name="connsiteY494" fmla="*/ 1599 h 10000"/>
                  <a:gd name="connsiteX495" fmla="*/ 3814 w 10000"/>
                  <a:gd name="connsiteY495" fmla="*/ 1721 h 10000"/>
                  <a:gd name="connsiteX496" fmla="*/ 3937 w 10000"/>
                  <a:gd name="connsiteY496" fmla="*/ 1919 h 10000"/>
                  <a:gd name="connsiteX497" fmla="*/ 4049 w 10000"/>
                  <a:gd name="connsiteY497" fmla="*/ 2125 h 10000"/>
                  <a:gd name="connsiteX498" fmla="*/ 4140 w 10000"/>
                  <a:gd name="connsiteY498" fmla="*/ 2330 h 10000"/>
                  <a:gd name="connsiteX499" fmla="*/ 4221 w 10000"/>
                  <a:gd name="connsiteY499" fmla="*/ 2542 h 10000"/>
                  <a:gd name="connsiteX500" fmla="*/ 4312 w 10000"/>
                  <a:gd name="connsiteY500" fmla="*/ 2761 h 10000"/>
                  <a:gd name="connsiteX501" fmla="*/ 4408 w 10000"/>
                  <a:gd name="connsiteY501" fmla="*/ 2982 h 10000"/>
                  <a:gd name="connsiteX502" fmla="*/ 4472 w 10000"/>
                  <a:gd name="connsiteY502" fmla="*/ 3114 h 10000"/>
                  <a:gd name="connsiteX503" fmla="*/ 4537 w 10000"/>
                  <a:gd name="connsiteY503" fmla="*/ 3249 h 10000"/>
                  <a:gd name="connsiteX504" fmla="*/ 4585 w 10000"/>
                  <a:gd name="connsiteY504" fmla="*/ 3386 h 10000"/>
                  <a:gd name="connsiteX505" fmla="*/ 4628 w 10000"/>
                  <a:gd name="connsiteY505" fmla="*/ 3526 h 10000"/>
                  <a:gd name="connsiteX506" fmla="*/ 4660 w 10000"/>
                  <a:gd name="connsiteY506" fmla="*/ 3676 h 10000"/>
                  <a:gd name="connsiteX507" fmla="*/ 4676 w 10000"/>
                  <a:gd name="connsiteY507" fmla="*/ 3832 h 10000"/>
                  <a:gd name="connsiteX508" fmla="*/ 5083 w 10000"/>
                  <a:gd name="connsiteY508" fmla="*/ 3861 h 10000"/>
                  <a:gd name="connsiteX509" fmla="*/ 5153 w 10000"/>
                  <a:gd name="connsiteY509" fmla="*/ 3851 h 10000"/>
                  <a:gd name="connsiteX510" fmla="*/ 5233 w 10000"/>
                  <a:gd name="connsiteY510" fmla="*/ 3837 h 10000"/>
                  <a:gd name="connsiteX511" fmla="*/ 5319 w 10000"/>
                  <a:gd name="connsiteY511" fmla="*/ 3830 h 10000"/>
                  <a:gd name="connsiteX512" fmla="*/ 5404 w 10000"/>
                  <a:gd name="connsiteY512" fmla="*/ 3827 h 10000"/>
                  <a:gd name="connsiteX513" fmla="*/ 5479 w 10000"/>
                  <a:gd name="connsiteY513" fmla="*/ 3837 h 10000"/>
                  <a:gd name="connsiteX514" fmla="*/ 5554 w 10000"/>
                  <a:gd name="connsiteY514" fmla="*/ 3861 h 10000"/>
                  <a:gd name="connsiteX515" fmla="*/ 5624 w 10000"/>
                  <a:gd name="connsiteY515" fmla="*/ 3840 h 10000"/>
                  <a:gd name="connsiteX516" fmla="*/ 5710 w 10000"/>
                  <a:gd name="connsiteY516" fmla="*/ 3830 h 10000"/>
                  <a:gd name="connsiteX517" fmla="*/ 5790 w 10000"/>
                  <a:gd name="connsiteY517" fmla="*/ 3827 h 10000"/>
                  <a:gd name="connsiteX518" fmla="*/ 5881 w 10000"/>
                  <a:gd name="connsiteY518" fmla="*/ 3819 h 10000"/>
                  <a:gd name="connsiteX519" fmla="*/ 5961 w 10000"/>
                  <a:gd name="connsiteY519" fmla="*/ 3806 h 10000"/>
                  <a:gd name="connsiteX520" fmla="*/ 6149 w 10000"/>
                  <a:gd name="connsiteY520" fmla="*/ 3758 h 10000"/>
                  <a:gd name="connsiteX521" fmla="*/ 6347 w 10000"/>
                  <a:gd name="connsiteY521" fmla="*/ 3703 h 10000"/>
                  <a:gd name="connsiteX522" fmla="*/ 6545 w 10000"/>
                  <a:gd name="connsiteY522" fmla="*/ 3653 h 10000"/>
                  <a:gd name="connsiteX523" fmla="*/ 6535 w 10000"/>
                  <a:gd name="connsiteY523" fmla="*/ 3560 h 10000"/>
                  <a:gd name="connsiteX524" fmla="*/ 6497 w 10000"/>
                  <a:gd name="connsiteY524" fmla="*/ 3471 h 10000"/>
                  <a:gd name="connsiteX525" fmla="*/ 6438 w 10000"/>
                  <a:gd name="connsiteY525" fmla="*/ 3378 h 10000"/>
                  <a:gd name="connsiteX526" fmla="*/ 6358 w 10000"/>
                  <a:gd name="connsiteY526" fmla="*/ 3288 h 10000"/>
                  <a:gd name="connsiteX527" fmla="*/ 6277 w 10000"/>
                  <a:gd name="connsiteY527" fmla="*/ 3204 h 10000"/>
                  <a:gd name="connsiteX528" fmla="*/ 6192 w 10000"/>
                  <a:gd name="connsiteY528" fmla="*/ 3120 h 10000"/>
                  <a:gd name="connsiteX529" fmla="*/ 6122 w 10000"/>
                  <a:gd name="connsiteY529" fmla="*/ 3043 h 10000"/>
                  <a:gd name="connsiteX530" fmla="*/ 5908 w 10000"/>
                  <a:gd name="connsiteY530" fmla="*/ 2784 h 10000"/>
                  <a:gd name="connsiteX531" fmla="*/ 5710 w 10000"/>
                  <a:gd name="connsiteY531" fmla="*/ 2531 h 10000"/>
                  <a:gd name="connsiteX532" fmla="*/ 5522 w 10000"/>
                  <a:gd name="connsiteY532" fmla="*/ 2267 h 10000"/>
                  <a:gd name="connsiteX533" fmla="*/ 5201 w 10000"/>
                  <a:gd name="connsiteY533" fmla="*/ 1705 h 10000"/>
                  <a:gd name="connsiteX534" fmla="*/ 5104 w 10000"/>
                  <a:gd name="connsiteY534" fmla="*/ 1602 h 10000"/>
                  <a:gd name="connsiteX535" fmla="*/ 4992 w 10000"/>
                  <a:gd name="connsiteY535" fmla="*/ 1496 h 10000"/>
                  <a:gd name="connsiteX536" fmla="*/ 4879 w 10000"/>
                  <a:gd name="connsiteY536" fmla="*/ 1394 h 10000"/>
                  <a:gd name="connsiteX537" fmla="*/ 4778 w 10000"/>
                  <a:gd name="connsiteY537" fmla="*/ 1298 h 10000"/>
                  <a:gd name="connsiteX538" fmla="*/ 4692 w 10000"/>
                  <a:gd name="connsiteY538" fmla="*/ 1148 h 10000"/>
                  <a:gd name="connsiteX539" fmla="*/ 4746 w 10000"/>
                  <a:gd name="connsiteY539" fmla="*/ 1130 h 10000"/>
                  <a:gd name="connsiteX540" fmla="*/ 4783 w 10000"/>
                  <a:gd name="connsiteY540" fmla="*/ 1153 h 10000"/>
                  <a:gd name="connsiteX541" fmla="*/ 4847 w 10000"/>
                  <a:gd name="connsiteY541" fmla="*/ 1174 h 10000"/>
                  <a:gd name="connsiteX542" fmla="*/ 4901 w 10000"/>
                  <a:gd name="connsiteY542" fmla="*/ 1193 h 10000"/>
                  <a:gd name="connsiteX543" fmla="*/ 4960 w 10000"/>
                  <a:gd name="connsiteY543" fmla="*/ 1209 h 10000"/>
                  <a:gd name="connsiteX544" fmla="*/ 4938 w 10000"/>
                  <a:gd name="connsiteY544" fmla="*/ 1235 h 10000"/>
                  <a:gd name="connsiteX545" fmla="*/ 5099 w 10000"/>
                  <a:gd name="connsiteY545" fmla="*/ 1288 h 10000"/>
                  <a:gd name="connsiteX546" fmla="*/ 5206 w 10000"/>
                  <a:gd name="connsiteY546" fmla="*/ 1288 h 10000"/>
                  <a:gd name="connsiteX547" fmla="*/ 5345 w 10000"/>
                  <a:gd name="connsiteY547" fmla="*/ 1285 h 10000"/>
                  <a:gd name="connsiteX548" fmla="*/ 5506 w 10000"/>
                  <a:gd name="connsiteY548" fmla="*/ 1280 h 10000"/>
                  <a:gd name="connsiteX549" fmla="*/ 5672 w 10000"/>
                  <a:gd name="connsiteY549" fmla="*/ 1280 h 10000"/>
                  <a:gd name="connsiteX550" fmla="*/ 5838 w 10000"/>
                  <a:gd name="connsiteY550" fmla="*/ 1280 h 10000"/>
                  <a:gd name="connsiteX551" fmla="*/ 5994 w 10000"/>
                  <a:gd name="connsiteY551" fmla="*/ 1280 h 10000"/>
                  <a:gd name="connsiteX552" fmla="*/ 6133 w 10000"/>
                  <a:gd name="connsiteY552" fmla="*/ 1288 h 10000"/>
                  <a:gd name="connsiteX553" fmla="*/ 6240 w 10000"/>
                  <a:gd name="connsiteY553" fmla="*/ 1293 h 10000"/>
                  <a:gd name="connsiteX554" fmla="*/ 6315 w 10000"/>
                  <a:gd name="connsiteY554" fmla="*/ 1304 h 10000"/>
                  <a:gd name="connsiteX555" fmla="*/ 6395 w 10000"/>
                  <a:gd name="connsiteY555" fmla="*/ 1328 h 10000"/>
                  <a:gd name="connsiteX556" fmla="*/ 6443 w 10000"/>
                  <a:gd name="connsiteY556" fmla="*/ 1357 h 10000"/>
                  <a:gd name="connsiteX557" fmla="*/ 6470 w 10000"/>
                  <a:gd name="connsiteY557" fmla="*/ 1380 h 10000"/>
                  <a:gd name="connsiteX558" fmla="*/ 6492 w 10000"/>
                  <a:gd name="connsiteY558" fmla="*/ 1409 h 10000"/>
                  <a:gd name="connsiteX559" fmla="*/ 6518 w 10000"/>
                  <a:gd name="connsiteY559" fmla="*/ 1441 h 10000"/>
                  <a:gd name="connsiteX560" fmla="*/ 6561 w 10000"/>
                  <a:gd name="connsiteY560" fmla="*/ 1478 h 10000"/>
                  <a:gd name="connsiteX561" fmla="*/ 6593 w 10000"/>
                  <a:gd name="connsiteY561" fmla="*/ 1494 h 10000"/>
                  <a:gd name="connsiteX562" fmla="*/ 6636 w 10000"/>
                  <a:gd name="connsiteY562" fmla="*/ 1499 h 10000"/>
                  <a:gd name="connsiteX563" fmla="*/ 6685 w 10000"/>
                  <a:gd name="connsiteY563" fmla="*/ 1502 h 10000"/>
                  <a:gd name="connsiteX564" fmla="*/ 6738 w 10000"/>
                  <a:gd name="connsiteY564" fmla="*/ 1507 h 10000"/>
                  <a:gd name="connsiteX565" fmla="*/ 6792 w 10000"/>
                  <a:gd name="connsiteY565" fmla="*/ 1512 h 10000"/>
                  <a:gd name="connsiteX566" fmla="*/ 6845 w 10000"/>
                  <a:gd name="connsiteY566" fmla="*/ 1565 h 10000"/>
                  <a:gd name="connsiteX567" fmla="*/ 6877 w 10000"/>
                  <a:gd name="connsiteY567" fmla="*/ 1570 h 10000"/>
                  <a:gd name="connsiteX568" fmla="*/ 6947 w 10000"/>
                  <a:gd name="connsiteY568" fmla="*/ 1570 h 10000"/>
                  <a:gd name="connsiteX569" fmla="*/ 7038 w 10000"/>
                  <a:gd name="connsiteY569" fmla="*/ 1576 h 10000"/>
                  <a:gd name="connsiteX570" fmla="*/ 7134 w 10000"/>
                  <a:gd name="connsiteY570" fmla="*/ 1576 h 10000"/>
                  <a:gd name="connsiteX571" fmla="*/ 7225 w 10000"/>
                  <a:gd name="connsiteY571" fmla="*/ 1578 h 10000"/>
                  <a:gd name="connsiteX572" fmla="*/ 7300 w 10000"/>
                  <a:gd name="connsiteY572" fmla="*/ 1581 h 10000"/>
                  <a:gd name="connsiteX573" fmla="*/ 7392 w 10000"/>
                  <a:gd name="connsiteY573" fmla="*/ 1594 h 10000"/>
                  <a:gd name="connsiteX574" fmla="*/ 7504 w 10000"/>
                  <a:gd name="connsiteY574" fmla="*/ 1610 h 10000"/>
                  <a:gd name="connsiteX575" fmla="*/ 7616 w 10000"/>
                  <a:gd name="connsiteY575" fmla="*/ 1623 h 10000"/>
                  <a:gd name="connsiteX576" fmla="*/ 7724 w 10000"/>
                  <a:gd name="connsiteY576" fmla="*/ 1636 h 10000"/>
                  <a:gd name="connsiteX577" fmla="*/ 7815 w 10000"/>
                  <a:gd name="connsiteY577" fmla="*/ 1644 h 10000"/>
                  <a:gd name="connsiteX578" fmla="*/ 7922 w 10000"/>
                  <a:gd name="connsiteY578" fmla="*/ 1647 h 10000"/>
                  <a:gd name="connsiteX579" fmla="*/ 8040 w 10000"/>
                  <a:gd name="connsiteY579" fmla="*/ 1647 h 10000"/>
                  <a:gd name="connsiteX580" fmla="*/ 8163 w 10000"/>
                  <a:gd name="connsiteY580" fmla="*/ 1644 h 10000"/>
                  <a:gd name="connsiteX581" fmla="*/ 8275 w 10000"/>
                  <a:gd name="connsiteY581" fmla="*/ 1644 h 10000"/>
                  <a:gd name="connsiteX582" fmla="*/ 8377 w 10000"/>
                  <a:gd name="connsiteY582" fmla="*/ 1652 h 10000"/>
                  <a:gd name="connsiteX583" fmla="*/ 8404 w 10000"/>
                  <a:gd name="connsiteY583" fmla="*/ 1623 h 10000"/>
                  <a:gd name="connsiteX584" fmla="*/ 8447 w 10000"/>
                  <a:gd name="connsiteY584" fmla="*/ 1602 h 10000"/>
                  <a:gd name="connsiteX585" fmla="*/ 8490 w 10000"/>
                  <a:gd name="connsiteY585" fmla="*/ 1578 h 10000"/>
                  <a:gd name="connsiteX586" fmla="*/ 8516 w 10000"/>
                  <a:gd name="connsiteY586" fmla="*/ 1557 h 10000"/>
                  <a:gd name="connsiteX587" fmla="*/ 8543 w 10000"/>
                  <a:gd name="connsiteY587" fmla="*/ 1528 h 10000"/>
                  <a:gd name="connsiteX588" fmla="*/ 8548 w 10000"/>
                  <a:gd name="connsiteY588" fmla="*/ 1499 h 10000"/>
                  <a:gd name="connsiteX589" fmla="*/ 8543 w 10000"/>
                  <a:gd name="connsiteY589" fmla="*/ 1478 h 10000"/>
                  <a:gd name="connsiteX590" fmla="*/ 8543 w 10000"/>
                  <a:gd name="connsiteY590" fmla="*/ 1454 h 10000"/>
                  <a:gd name="connsiteX591" fmla="*/ 8548 w 10000"/>
                  <a:gd name="connsiteY591" fmla="*/ 1425 h 10000"/>
                  <a:gd name="connsiteX592" fmla="*/ 8570 w 10000"/>
                  <a:gd name="connsiteY592" fmla="*/ 1383 h 10000"/>
                  <a:gd name="connsiteX593" fmla="*/ 8629 w 10000"/>
                  <a:gd name="connsiteY593" fmla="*/ 1320 h 10000"/>
                  <a:gd name="connsiteX594" fmla="*/ 8698 w 10000"/>
                  <a:gd name="connsiteY594" fmla="*/ 1256 h 10000"/>
                  <a:gd name="connsiteX595" fmla="*/ 8747 w 10000"/>
                  <a:gd name="connsiteY595" fmla="*/ 1193 h 10000"/>
                  <a:gd name="connsiteX596" fmla="*/ 8768 w 10000"/>
                  <a:gd name="connsiteY596" fmla="*/ 1148 h 10000"/>
                  <a:gd name="connsiteX597" fmla="*/ 8790 w 10000"/>
                  <a:gd name="connsiteY597" fmla="*/ 1093 h 10000"/>
                  <a:gd name="connsiteX598" fmla="*/ 8800 w 10000"/>
                  <a:gd name="connsiteY598" fmla="*/ 1037 h 10000"/>
                  <a:gd name="connsiteX599" fmla="*/ 8822 w 10000"/>
                  <a:gd name="connsiteY599" fmla="*/ 984 h 10000"/>
                  <a:gd name="connsiteX600" fmla="*/ 8843 w 10000"/>
                  <a:gd name="connsiteY600" fmla="*/ 937 h 10000"/>
                  <a:gd name="connsiteX601" fmla="*/ 8870 w 10000"/>
                  <a:gd name="connsiteY601" fmla="*/ 897 h 10000"/>
                  <a:gd name="connsiteX602" fmla="*/ 8913 w 10000"/>
                  <a:gd name="connsiteY602" fmla="*/ 868 h 10000"/>
                  <a:gd name="connsiteX603" fmla="*/ 8961 w 10000"/>
                  <a:gd name="connsiteY603" fmla="*/ 837 h 10000"/>
                  <a:gd name="connsiteX604" fmla="*/ 8993 w 10000"/>
                  <a:gd name="connsiteY604" fmla="*/ 802 h 10000"/>
                  <a:gd name="connsiteX605" fmla="*/ 9014 w 10000"/>
                  <a:gd name="connsiteY605" fmla="*/ 757 h 10000"/>
                  <a:gd name="connsiteX606" fmla="*/ 9014 w 10000"/>
                  <a:gd name="connsiteY606" fmla="*/ 723 h 10000"/>
                  <a:gd name="connsiteX607" fmla="*/ 9014 w 10000"/>
                  <a:gd name="connsiteY607" fmla="*/ 694 h 10000"/>
                  <a:gd name="connsiteX608" fmla="*/ 9009 w 10000"/>
                  <a:gd name="connsiteY608" fmla="*/ 662 h 10000"/>
                  <a:gd name="connsiteX609" fmla="*/ 9004 w 10000"/>
                  <a:gd name="connsiteY609" fmla="*/ 631 h 10000"/>
                  <a:gd name="connsiteX610" fmla="*/ 9014 w 10000"/>
                  <a:gd name="connsiteY610" fmla="*/ 594 h 10000"/>
                  <a:gd name="connsiteX611" fmla="*/ 8886 w 10000"/>
                  <a:gd name="connsiteY611" fmla="*/ 538 h 10000"/>
                  <a:gd name="connsiteX612" fmla="*/ 8757 w 10000"/>
                  <a:gd name="connsiteY612" fmla="*/ 478 h 10000"/>
                  <a:gd name="connsiteX613" fmla="*/ 8650 w 10000"/>
                  <a:gd name="connsiteY613" fmla="*/ 412 h 10000"/>
                  <a:gd name="connsiteX614" fmla="*/ 8559 w 10000"/>
                  <a:gd name="connsiteY614" fmla="*/ 338 h 10000"/>
                  <a:gd name="connsiteX615" fmla="*/ 8484 w 10000"/>
                  <a:gd name="connsiteY615" fmla="*/ 253 h 10000"/>
                  <a:gd name="connsiteX616" fmla="*/ 8399 w 10000"/>
                  <a:gd name="connsiteY616" fmla="*/ 116 h 10000"/>
                  <a:gd name="connsiteX617" fmla="*/ 8468 w 10000"/>
                  <a:gd name="connsiteY617" fmla="*/ 92 h 10000"/>
                  <a:gd name="connsiteX618" fmla="*/ 8548 w 10000"/>
                  <a:gd name="connsiteY618" fmla="*/ 82 h 10000"/>
                  <a:gd name="connsiteX619" fmla="*/ 8640 w 10000"/>
                  <a:gd name="connsiteY619" fmla="*/ 61 h 10000"/>
                  <a:gd name="connsiteX620" fmla="*/ 8698 w 10000"/>
                  <a:gd name="connsiteY620" fmla="*/ 3 h 10000"/>
                  <a:gd name="connsiteX621" fmla="*/ 8779 w 10000"/>
                  <a:gd name="connsiteY6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Lst>
                <a:rect l="l" t="t" r="r" b="b"/>
                <a:pathLst>
                  <a:path w="10000" h="10000">
                    <a:moveTo>
                      <a:pt x="8779" y="0"/>
                    </a:moveTo>
                    <a:lnTo>
                      <a:pt x="8875" y="0"/>
                    </a:lnTo>
                    <a:lnTo>
                      <a:pt x="8993" y="3"/>
                    </a:lnTo>
                    <a:lnTo>
                      <a:pt x="9111" y="11"/>
                    </a:lnTo>
                    <a:lnTo>
                      <a:pt x="9239" y="24"/>
                    </a:lnTo>
                    <a:lnTo>
                      <a:pt x="9347" y="37"/>
                    </a:lnTo>
                    <a:lnTo>
                      <a:pt x="9448" y="58"/>
                    </a:lnTo>
                    <a:lnTo>
                      <a:pt x="9513" y="79"/>
                    </a:lnTo>
                    <a:lnTo>
                      <a:pt x="9555" y="106"/>
                    </a:lnTo>
                    <a:cubicBezTo>
                      <a:pt x="9561" y="111"/>
                      <a:pt x="9566" y="116"/>
                      <a:pt x="9572" y="121"/>
                    </a:cubicBezTo>
                    <a:cubicBezTo>
                      <a:pt x="9574" y="133"/>
                      <a:pt x="9575" y="144"/>
                      <a:pt x="9577" y="156"/>
                    </a:cubicBezTo>
                    <a:cubicBezTo>
                      <a:pt x="9582" y="171"/>
                      <a:pt x="9588" y="186"/>
                      <a:pt x="9593" y="201"/>
                    </a:cubicBezTo>
                    <a:cubicBezTo>
                      <a:pt x="9597" y="217"/>
                      <a:pt x="9600" y="232"/>
                      <a:pt x="9604" y="248"/>
                    </a:cubicBezTo>
                    <a:cubicBezTo>
                      <a:pt x="9609" y="267"/>
                      <a:pt x="9615" y="285"/>
                      <a:pt x="9620" y="304"/>
                    </a:cubicBezTo>
                    <a:cubicBezTo>
                      <a:pt x="9622" y="320"/>
                      <a:pt x="9623" y="335"/>
                      <a:pt x="9625" y="351"/>
                    </a:cubicBezTo>
                    <a:cubicBezTo>
                      <a:pt x="9629" y="366"/>
                      <a:pt x="9632" y="381"/>
                      <a:pt x="9636" y="396"/>
                    </a:cubicBezTo>
                    <a:lnTo>
                      <a:pt x="9636" y="428"/>
                    </a:lnTo>
                    <a:cubicBezTo>
                      <a:pt x="9623" y="452"/>
                      <a:pt x="9611" y="475"/>
                      <a:pt x="9598" y="499"/>
                    </a:cubicBezTo>
                    <a:cubicBezTo>
                      <a:pt x="9603" y="510"/>
                      <a:pt x="9609" y="522"/>
                      <a:pt x="9614" y="533"/>
                    </a:cubicBezTo>
                    <a:cubicBezTo>
                      <a:pt x="9621" y="549"/>
                      <a:pt x="9629" y="565"/>
                      <a:pt x="9636" y="581"/>
                    </a:cubicBezTo>
                    <a:cubicBezTo>
                      <a:pt x="9645" y="597"/>
                      <a:pt x="9654" y="612"/>
                      <a:pt x="9663" y="628"/>
                    </a:cubicBezTo>
                    <a:lnTo>
                      <a:pt x="9684" y="670"/>
                    </a:lnTo>
                    <a:cubicBezTo>
                      <a:pt x="9688" y="686"/>
                      <a:pt x="9691" y="702"/>
                      <a:pt x="9695" y="718"/>
                    </a:cubicBezTo>
                    <a:lnTo>
                      <a:pt x="9695" y="768"/>
                    </a:lnTo>
                    <a:lnTo>
                      <a:pt x="9689" y="816"/>
                    </a:lnTo>
                    <a:cubicBezTo>
                      <a:pt x="9687" y="831"/>
                      <a:pt x="9686" y="845"/>
                      <a:pt x="9684" y="860"/>
                    </a:cubicBezTo>
                    <a:lnTo>
                      <a:pt x="9684" y="903"/>
                    </a:lnTo>
                    <a:cubicBezTo>
                      <a:pt x="9689" y="913"/>
                      <a:pt x="9695" y="922"/>
                      <a:pt x="9700" y="932"/>
                    </a:cubicBezTo>
                    <a:cubicBezTo>
                      <a:pt x="9713" y="940"/>
                      <a:pt x="9725" y="947"/>
                      <a:pt x="9738" y="955"/>
                    </a:cubicBezTo>
                    <a:lnTo>
                      <a:pt x="9786" y="979"/>
                    </a:lnTo>
                    <a:lnTo>
                      <a:pt x="9839" y="1000"/>
                    </a:lnTo>
                    <a:cubicBezTo>
                      <a:pt x="9855" y="1006"/>
                      <a:pt x="9872" y="1013"/>
                      <a:pt x="9888" y="1019"/>
                    </a:cubicBezTo>
                    <a:lnTo>
                      <a:pt x="9936" y="1037"/>
                    </a:lnTo>
                    <a:cubicBezTo>
                      <a:pt x="9950" y="1047"/>
                      <a:pt x="9965" y="1056"/>
                      <a:pt x="9979" y="1066"/>
                    </a:cubicBezTo>
                    <a:cubicBezTo>
                      <a:pt x="9986" y="1079"/>
                      <a:pt x="9993" y="1093"/>
                      <a:pt x="10000" y="1106"/>
                    </a:cubicBezTo>
                    <a:lnTo>
                      <a:pt x="9898" y="1198"/>
                    </a:lnTo>
                    <a:cubicBezTo>
                      <a:pt x="9871" y="1232"/>
                      <a:pt x="9845" y="1267"/>
                      <a:pt x="9818" y="1301"/>
                    </a:cubicBezTo>
                    <a:cubicBezTo>
                      <a:pt x="9797" y="1336"/>
                      <a:pt x="9775" y="1372"/>
                      <a:pt x="9754" y="1407"/>
                    </a:cubicBezTo>
                    <a:cubicBezTo>
                      <a:pt x="9732" y="1444"/>
                      <a:pt x="9711" y="1481"/>
                      <a:pt x="9689" y="1518"/>
                    </a:cubicBezTo>
                    <a:lnTo>
                      <a:pt x="9620" y="1626"/>
                    </a:lnTo>
                    <a:lnTo>
                      <a:pt x="9545" y="1731"/>
                    </a:lnTo>
                    <a:cubicBezTo>
                      <a:pt x="9532" y="1750"/>
                      <a:pt x="9520" y="1768"/>
                      <a:pt x="9507" y="1787"/>
                    </a:cubicBezTo>
                    <a:cubicBezTo>
                      <a:pt x="9496" y="1807"/>
                      <a:pt x="9486" y="1827"/>
                      <a:pt x="9475" y="1847"/>
                    </a:cubicBezTo>
                    <a:cubicBezTo>
                      <a:pt x="9468" y="1867"/>
                      <a:pt x="9461" y="1888"/>
                      <a:pt x="9454" y="1908"/>
                    </a:cubicBezTo>
                    <a:cubicBezTo>
                      <a:pt x="9441" y="1930"/>
                      <a:pt x="9429" y="1952"/>
                      <a:pt x="9416" y="1974"/>
                    </a:cubicBezTo>
                    <a:cubicBezTo>
                      <a:pt x="9404" y="1994"/>
                      <a:pt x="9391" y="2015"/>
                      <a:pt x="9379" y="2035"/>
                    </a:cubicBezTo>
                    <a:lnTo>
                      <a:pt x="9314" y="2088"/>
                    </a:lnTo>
                    <a:cubicBezTo>
                      <a:pt x="9289" y="2099"/>
                      <a:pt x="9264" y="2111"/>
                      <a:pt x="9239" y="2122"/>
                    </a:cubicBezTo>
                    <a:lnTo>
                      <a:pt x="9143" y="2146"/>
                    </a:lnTo>
                    <a:cubicBezTo>
                      <a:pt x="9107" y="2151"/>
                      <a:pt x="9072" y="2157"/>
                      <a:pt x="9036" y="2162"/>
                    </a:cubicBezTo>
                    <a:lnTo>
                      <a:pt x="8918" y="2175"/>
                    </a:lnTo>
                    <a:lnTo>
                      <a:pt x="8795" y="2185"/>
                    </a:lnTo>
                    <a:lnTo>
                      <a:pt x="8677" y="2201"/>
                    </a:lnTo>
                    <a:lnTo>
                      <a:pt x="8468" y="2220"/>
                    </a:lnTo>
                    <a:lnTo>
                      <a:pt x="8232" y="2241"/>
                    </a:lnTo>
                    <a:lnTo>
                      <a:pt x="7975" y="2251"/>
                    </a:lnTo>
                    <a:lnTo>
                      <a:pt x="7702" y="2262"/>
                    </a:lnTo>
                    <a:lnTo>
                      <a:pt x="7429" y="2264"/>
                    </a:lnTo>
                    <a:lnTo>
                      <a:pt x="7145" y="2267"/>
                    </a:lnTo>
                    <a:lnTo>
                      <a:pt x="6861" y="2267"/>
                    </a:lnTo>
                    <a:cubicBezTo>
                      <a:pt x="6863" y="2328"/>
                      <a:pt x="6865" y="2388"/>
                      <a:pt x="6867" y="2449"/>
                    </a:cubicBezTo>
                    <a:cubicBezTo>
                      <a:pt x="6876" y="2512"/>
                      <a:pt x="6884" y="2574"/>
                      <a:pt x="6893" y="2637"/>
                    </a:cubicBezTo>
                    <a:cubicBezTo>
                      <a:pt x="6907" y="2698"/>
                      <a:pt x="6922" y="2760"/>
                      <a:pt x="6936" y="2821"/>
                    </a:cubicBezTo>
                    <a:cubicBezTo>
                      <a:pt x="6954" y="2879"/>
                      <a:pt x="6972" y="2938"/>
                      <a:pt x="6990" y="2996"/>
                    </a:cubicBezTo>
                    <a:cubicBezTo>
                      <a:pt x="7013" y="3050"/>
                      <a:pt x="7036" y="3105"/>
                      <a:pt x="7059" y="3159"/>
                    </a:cubicBezTo>
                    <a:cubicBezTo>
                      <a:pt x="7082" y="3207"/>
                      <a:pt x="7106" y="3256"/>
                      <a:pt x="7129" y="3304"/>
                    </a:cubicBezTo>
                    <a:cubicBezTo>
                      <a:pt x="7145" y="3344"/>
                      <a:pt x="7161" y="3383"/>
                      <a:pt x="7177" y="3423"/>
                    </a:cubicBezTo>
                    <a:lnTo>
                      <a:pt x="7225" y="3537"/>
                    </a:lnTo>
                    <a:cubicBezTo>
                      <a:pt x="7238" y="3576"/>
                      <a:pt x="7250" y="3614"/>
                      <a:pt x="7263" y="3653"/>
                    </a:cubicBezTo>
                    <a:cubicBezTo>
                      <a:pt x="7279" y="3692"/>
                      <a:pt x="7295" y="3730"/>
                      <a:pt x="7311" y="3769"/>
                    </a:cubicBezTo>
                    <a:cubicBezTo>
                      <a:pt x="7331" y="3808"/>
                      <a:pt x="7350" y="3846"/>
                      <a:pt x="7370" y="3885"/>
                    </a:cubicBezTo>
                    <a:lnTo>
                      <a:pt x="7450" y="3980"/>
                    </a:lnTo>
                    <a:cubicBezTo>
                      <a:pt x="7477" y="4012"/>
                      <a:pt x="7504" y="4043"/>
                      <a:pt x="7531" y="4075"/>
                    </a:cubicBezTo>
                    <a:cubicBezTo>
                      <a:pt x="7561" y="4107"/>
                      <a:pt x="7592" y="4138"/>
                      <a:pt x="7622" y="4170"/>
                    </a:cubicBezTo>
                    <a:lnTo>
                      <a:pt x="7702" y="4262"/>
                    </a:lnTo>
                    <a:cubicBezTo>
                      <a:pt x="7723" y="4293"/>
                      <a:pt x="7745" y="4324"/>
                      <a:pt x="7766" y="4355"/>
                    </a:cubicBezTo>
                    <a:cubicBezTo>
                      <a:pt x="7775" y="4386"/>
                      <a:pt x="7784" y="4416"/>
                      <a:pt x="7793" y="4447"/>
                    </a:cubicBezTo>
                    <a:cubicBezTo>
                      <a:pt x="7777" y="4457"/>
                      <a:pt x="7761" y="4466"/>
                      <a:pt x="7745" y="4476"/>
                    </a:cubicBezTo>
                    <a:lnTo>
                      <a:pt x="7697" y="4503"/>
                    </a:lnTo>
                    <a:cubicBezTo>
                      <a:pt x="7681" y="4513"/>
                      <a:pt x="7665" y="4524"/>
                      <a:pt x="7649" y="4534"/>
                    </a:cubicBezTo>
                    <a:cubicBezTo>
                      <a:pt x="7635" y="4542"/>
                      <a:pt x="7620" y="4550"/>
                      <a:pt x="7606" y="4558"/>
                    </a:cubicBezTo>
                    <a:cubicBezTo>
                      <a:pt x="7593" y="4562"/>
                      <a:pt x="7581" y="4567"/>
                      <a:pt x="7568" y="4571"/>
                    </a:cubicBezTo>
                    <a:cubicBezTo>
                      <a:pt x="7541" y="4575"/>
                      <a:pt x="7515" y="4578"/>
                      <a:pt x="7488" y="4582"/>
                    </a:cubicBezTo>
                    <a:lnTo>
                      <a:pt x="7413" y="4603"/>
                    </a:lnTo>
                    <a:cubicBezTo>
                      <a:pt x="7383" y="4612"/>
                      <a:pt x="7352" y="4620"/>
                      <a:pt x="7322" y="4629"/>
                    </a:cubicBezTo>
                    <a:cubicBezTo>
                      <a:pt x="7295" y="4640"/>
                      <a:pt x="7269" y="4652"/>
                      <a:pt x="7242" y="4663"/>
                    </a:cubicBezTo>
                    <a:cubicBezTo>
                      <a:pt x="7219" y="4675"/>
                      <a:pt x="7195" y="4686"/>
                      <a:pt x="7172" y="4698"/>
                    </a:cubicBezTo>
                    <a:cubicBezTo>
                      <a:pt x="7151" y="4708"/>
                      <a:pt x="7129" y="4717"/>
                      <a:pt x="7108" y="4727"/>
                    </a:cubicBezTo>
                    <a:cubicBezTo>
                      <a:pt x="7090" y="4724"/>
                      <a:pt x="7072" y="4722"/>
                      <a:pt x="7054" y="4719"/>
                    </a:cubicBezTo>
                    <a:cubicBezTo>
                      <a:pt x="7042" y="4623"/>
                      <a:pt x="7029" y="4527"/>
                      <a:pt x="7017" y="4431"/>
                    </a:cubicBezTo>
                    <a:lnTo>
                      <a:pt x="6947" y="4431"/>
                    </a:lnTo>
                    <a:lnTo>
                      <a:pt x="6893" y="4434"/>
                    </a:lnTo>
                    <a:lnTo>
                      <a:pt x="6840" y="4434"/>
                    </a:lnTo>
                    <a:lnTo>
                      <a:pt x="6770" y="4437"/>
                    </a:lnTo>
                    <a:lnTo>
                      <a:pt x="6663" y="4442"/>
                    </a:lnTo>
                    <a:cubicBezTo>
                      <a:pt x="6659" y="4490"/>
                      <a:pt x="6656" y="4539"/>
                      <a:pt x="6652" y="4587"/>
                    </a:cubicBezTo>
                    <a:cubicBezTo>
                      <a:pt x="6649" y="4637"/>
                      <a:pt x="6645" y="4687"/>
                      <a:pt x="6642" y="4737"/>
                    </a:cubicBezTo>
                    <a:cubicBezTo>
                      <a:pt x="6640" y="4786"/>
                      <a:pt x="6638" y="4836"/>
                      <a:pt x="6636" y="4885"/>
                    </a:cubicBezTo>
                    <a:cubicBezTo>
                      <a:pt x="6629" y="4934"/>
                      <a:pt x="6622" y="4984"/>
                      <a:pt x="6615" y="5033"/>
                    </a:cubicBezTo>
                    <a:cubicBezTo>
                      <a:pt x="6601" y="5069"/>
                      <a:pt x="6586" y="5105"/>
                      <a:pt x="6572" y="5141"/>
                    </a:cubicBezTo>
                    <a:lnTo>
                      <a:pt x="6524" y="5252"/>
                    </a:lnTo>
                    <a:cubicBezTo>
                      <a:pt x="6508" y="5285"/>
                      <a:pt x="6492" y="5319"/>
                      <a:pt x="6476" y="5352"/>
                    </a:cubicBezTo>
                    <a:cubicBezTo>
                      <a:pt x="6467" y="5386"/>
                      <a:pt x="6458" y="5421"/>
                      <a:pt x="6449" y="5455"/>
                    </a:cubicBezTo>
                    <a:cubicBezTo>
                      <a:pt x="6451" y="5487"/>
                      <a:pt x="6452" y="5518"/>
                      <a:pt x="6454" y="5550"/>
                    </a:cubicBezTo>
                    <a:cubicBezTo>
                      <a:pt x="6450" y="5552"/>
                      <a:pt x="6447" y="5554"/>
                      <a:pt x="6443" y="5556"/>
                    </a:cubicBezTo>
                    <a:lnTo>
                      <a:pt x="6427" y="5556"/>
                    </a:lnTo>
                    <a:lnTo>
                      <a:pt x="6427" y="5556"/>
                    </a:lnTo>
                    <a:cubicBezTo>
                      <a:pt x="6425" y="5557"/>
                      <a:pt x="6424" y="5557"/>
                      <a:pt x="6422" y="5558"/>
                    </a:cubicBezTo>
                    <a:lnTo>
                      <a:pt x="6422" y="5566"/>
                    </a:lnTo>
                    <a:lnTo>
                      <a:pt x="6422" y="5571"/>
                    </a:lnTo>
                    <a:lnTo>
                      <a:pt x="6422" y="5582"/>
                    </a:lnTo>
                    <a:lnTo>
                      <a:pt x="6422" y="5595"/>
                    </a:lnTo>
                    <a:lnTo>
                      <a:pt x="6347" y="5682"/>
                    </a:lnTo>
                    <a:cubicBezTo>
                      <a:pt x="6327" y="5713"/>
                      <a:pt x="6308" y="5744"/>
                      <a:pt x="6288" y="5775"/>
                    </a:cubicBezTo>
                    <a:cubicBezTo>
                      <a:pt x="6279" y="5807"/>
                      <a:pt x="6270" y="5840"/>
                      <a:pt x="6261" y="5872"/>
                    </a:cubicBezTo>
                    <a:cubicBezTo>
                      <a:pt x="6258" y="5907"/>
                      <a:pt x="6254" y="5943"/>
                      <a:pt x="6251" y="5978"/>
                    </a:cubicBezTo>
                    <a:cubicBezTo>
                      <a:pt x="6246" y="6013"/>
                      <a:pt x="6240" y="6048"/>
                      <a:pt x="6235" y="6083"/>
                    </a:cubicBezTo>
                    <a:lnTo>
                      <a:pt x="6229" y="6194"/>
                    </a:lnTo>
                    <a:lnTo>
                      <a:pt x="6208" y="6302"/>
                    </a:lnTo>
                    <a:cubicBezTo>
                      <a:pt x="6195" y="6339"/>
                      <a:pt x="6183" y="6376"/>
                      <a:pt x="6170" y="6413"/>
                    </a:cubicBezTo>
                    <a:lnTo>
                      <a:pt x="5978" y="7213"/>
                    </a:lnTo>
                    <a:lnTo>
                      <a:pt x="5951" y="7300"/>
                    </a:lnTo>
                    <a:cubicBezTo>
                      <a:pt x="5946" y="7333"/>
                      <a:pt x="5940" y="7365"/>
                      <a:pt x="5935" y="7398"/>
                    </a:cubicBezTo>
                    <a:cubicBezTo>
                      <a:pt x="5933" y="7428"/>
                      <a:pt x="5931" y="7457"/>
                      <a:pt x="5929" y="7487"/>
                    </a:cubicBezTo>
                    <a:lnTo>
                      <a:pt x="5929" y="7585"/>
                    </a:lnTo>
                    <a:lnTo>
                      <a:pt x="5929" y="7672"/>
                    </a:lnTo>
                    <a:cubicBezTo>
                      <a:pt x="5924" y="7699"/>
                      <a:pt x="5918" y="7727"/>
                      <a:pt x="5913" y="7754"/>
                    </a:cubicBezTo>
                    <a:cubicBezTo>
                      <a:pt x="5908" y="7780"/>
                      <a:pt x="5902" y="7805"/>
                      <a:pt x="5897" y="7831"/>
                    </a:cubicBezTo>
                    <a:cubicBezTo>
                      <a:pt x="5886" y="7859"/>
                      <a:pt x="5876" y="7887"/>
                      <a:pt x="5865" y="7915"/>
                    </a:cubicBezTo>
                    <a:lnTo>
                      <a:pt x="5865" y="7997"/>
                    </a:lnTo>
                    <a:cubicBezTo>
                      <a:pt x="5872" y="8022"/>
                      <a:pt x="5879" y="8048"/>
                      <a:pt x="5886" y="8073"/>
                    </a:cubicBezTo>
                    <a:cubicBezTo>
                      <a:pt x="5899" y="8098"/>
                      <a:pt x="5911" y="8122"/>
                      <a:pt x="5924" y="8147"/>
                    </a:cubicBezTo>
                    <a:lnTo>
                      <a:pt x="5972" y="8216"/>
                    </a:lnTo>
                    <a:lnTo>
                      <a:pt x="6020" y="8282"/>
                    </a:lnTo>
                    <a:lnTo>
                      <a:pt x="6069" y="8343"/>
                    </a:lnTo>
                    <a:cubicBezTo>
                      <a:pt x="6092" y="8412"/>
                      <a:pt x="6115" y="8482"/>
                      <a:pt x="6138" y="8551"/>
                    </a:cubicBezTo>
                    <a:lnTo>
                      <a:pt x="6111" y="8572"/>
                    </a:lnTo>
                    <a:cubicBezTo>
                      <a:pt x="6097" y="8576"/>
                      <a:pt x="6083" y="8581"/>
                      <a:pt x="6069" y="8585"/>
                    </a:cubicBezTo>
                    <a:cubicBezTo>
                      <a:pt x="6056" y="8590"/>
                      <a:pt x="6044" y="8594"/>
                      <a:pt x="6031" y="8599"/>
                    </a:cubicBezTo>
                    <a:cubicBezTo>
                      <a:pt x="6020" y="8606"/>
                      <a:pt x="6010" y="8613"/>
                      <a:pt x="5999" y="8620"/>
                    </a:cubicBezTo>
                    <a:cubicBezTo>
                      <a:pt x="6022" y="8623"/>
                      <a:pt x="6046" y="8627"/>
                      <a:pt x="6069" y="8630"/>
                    </a:cubicBezTo>
                    <a:cubicBezTo>
                      <a:pt x="6085" y="8634"/>
                      <a:pt x="6101" y="8639"/>
                      <a:pt x="6117" y="8643"/>
                    </a:cubicBezTo>
                    <a:cubicBezTo>
                      <a:pt x="6131" y="8652"/>
                      <a:pt x="6146" y="8661"/>
                      <a:pt x="6160" y="8670"/>
                    </a:cubicBezTo>
                    <a:cubicBezTo>
                      <a:pt x="6153" y="8687"/>
                      <a:pt x="6145" y="8703"/>
                      <a:pt x="6138" y="8720"/>
                    </a:cubicBezTo>
                    <a:cubicBezTo>
                      <a:pt x="6140" y="8737"/>
                      <a:pt x="6142" y="8753"/>
                      <a:pt x="6144" y="8770"/>
                    </a:cubicBezTo>
                    <a:cubicBezTo>
                      <a:pt x="6156" y="8789"/>
                      <a:pt x="6169" y="8807"/>
                      <a:pt x="6181" y="8826"/>
                    </a:cubicBezTo>
                    <a:cubicBezTo>
                      <a:pt x="6199" y="8842"/>
                      <a:pt x="6217" y="8857"/>
                      <a:pt x="6235" y="8873"/>
                    </a:cubicBezTo>
                    <a:cubicBezTo>
                      <a:pt x="6253" y="8888"/>
                      <a:pt x="6270" y="8903"/>
                      <a:pt x="6288" y="8918"/>
                    </a:cubicBezTo>
                    <a:lnTo>
                      <a:pt x="6352" y="8952"/>
                    </a:lnTo>
                    <a:lnTo>
                      <a:pt x="6465" y="9005"/>
                    </a:lnTo>
                    <a:lnTo>
                      <a:pt x="6583" y="9063"/>
                    </a:lnTo>
                    <a:lnTo>
                      <a:pt x="6706" y="9116"/>
                    </a:lnTo>
                    <a:lnTo>
                      <a:pt x="6781" y="9140"/>
                    </a:lnTo>
                    <a:lnTo>
                      <a:pt x="6867" y="9161"/>
                    </a:lnTo>
                    <a:lnTo>
                      <a:pt x="6958" y="9179"/>
                    </a:lnTo>
                    <a:lnTo>
                      <a:pt x="7043" y="9200"/>
                    </a:lnTo>
                    <a:lnTo>
                      <a:pt x="7134" y="9224"/>
                    </a:lnTo>
                    <a:lnTo>
                      <a:pt x="7220" y="9248"/>
                    </a:lnTo>
                    <a:lnTo>
                      <a:pt x="7290" y="9279"/>
                    </a:lnTo>
                    <a:lnTo>
                      <a:pt x="7343" y="9314"/>
                    </a:lnTo>
                    <a:cubicBezTo>
                      <a:pt x="7357" y="9329"/>
                      <a:pt x="7372" y="9344"/>
                      <a:pt x="7386" y="9359"/>
                    </a:cubicBezTo>
                    <a:cubicBezTo>
                      <a:pt x="7393" y="9376"/>
                      <a:pt x="7401" y="9392"/>
                      <a:pt x="7408" y="9409"/>
                    </a:cubicBezTo>
                    <a:lnTo>
                      <a:pt x="7381" y="9433"/>
                    </a:lnTo>
                    <a:cubicBezTo>
                      <a:pt x="7374" y="9443"/>
                      <a:pt x="7366" y="9454"/>
                      <a:pt x="7359" y="9464"/>
                    </a:cubicBezTo>
                    <a:lnTo>
                      <a:pt x="7333" y="9493"/>
                    </a:lnTo>
                    <a:cubicBezTo>
                      <a:pt x="7317" y="9503"/>
                      <a:pt x="7300" y="9512"/>
                      <a:pt x="7284" y="9522"/>
                    </a:cubicBezTo>
                    <a:lnTo>
                      <a:pt x="7193" y="9546"/>
                    </a:lnTo>
                    <a:lnTo>
                      <a:pt x="7081" y="9559"/>
                    </a:lnTo>
                    <a:lnTo>
                      <a:pt x="6958" y="9562"/>
                    </a:lnTo>
                    <a:lnTo>
                      <a:pt x="6824" y="9559"/>
                    </a:lnTo>
                    <a:lnTo>
                      <a:pt x="6690" y="9551"/>
                    </a:lnTo>
                    <a:lnTo>
                      <a:pt x="6567" y="9546"/>
                    </a:lnTo>
                    <a:lnTo>
                      <a:pt x="6454" y="9538"/>
                    </a:lnTo>
                    <a:lnTo>
                      <a:pt x="6261" y="9525"/>
                    </a:lnTo>
                    <a:lnTo>
                      <a:pt x="6074" y="9493"/>
                    </a:lnTo>
                    <a:lnTo>
                      <a:pt x="5903" y="9454"/>
                    </a:lnTo>
                    <a:lnTo>
                      <a:pt x="5726" y="9401"/>
                    </a:lnTo>
                    <a:lnTo>
                      <a:pt x="5560" y="9351"/>
                    </a:lnTo>
                    <a:lnTo>
                      <a:pt x="5404" y="9295"/>
                    </a:lnTo>
                    <a:lnTo>
                      <a:pt x="5244" y="9245"/>
                    </a:lnTo>
                    <a:lnTo>
                      <a:pt x="5083" y="9250"/>
                    </a:lnTo>
                    <a:cubicBezTo>
                      <a:pt x="5062" y="9248"/>
                      <a:pt x="5040" y="9247"/>
                      <a:pt x="5019" y="9245"/>
                    </a:cubicBezTo>
                    <a:lnTo>
                      <a:pt x="4944" y="9227"/>
                    </a:lnTo>
                    <a:lnTo>
                      <a:pt x="4853" y="9211"/>
                    </a:lnTo>
                    <a:lnTo>
                      <a:pt x="4762" y="9187"/>
                    </a:lnTo>
                    <a:lnTo>
                      <a:pt x="4681" y="9163"/>
                    </a:lnTo>
                    <a:cubicBezTo>
                      <a:pt x="4660" y="9153"/>
                      <a:pt x="4638" y="9144"/>
                      <a:pt x="4617" y="9134"/>
                    </a:cubicBezTo>
                    <a:lnTo>
                      <a:pt x="4585" y="9105"/>
                    </a:lnTo>
                    <a:cubicBezTo>
                      <a:pt x="4581" y="9090"/>
                      <a:pt x="4578" y="9075"/>
                      <a:pt x="4574" y="9060"/>
                    </a:cubicBezTo>
                    <a:cubicBezTo>
                      <a:pt x="4578" y="9042"/>
                      <a:pt x="4581" y="9023"/>
                      <a:pt x="4585" y="9005"/>
                    </a:cubicBezTo>
                    <a:cubicBezTo>
                      <a:pt x="4592" y="8986"/>
                      <a:pt x="4599" y="8966"/>
                      <a:pt x="4606" y="8947"/>
                    </a:cubicBezTo>
                    <a:cubicBezTo>
                      <a:pt x="4617" y="8926"/>
                      <a:pt x="4627" y="8905"/>
                      <a:pt x="4638" y="8884"/>
                    </a:cubicBezTo>
                    <a:cubicBezTo>
                      <a:pt x="4652" y="8863"/>
                      <a:pt x="4667" y="8841"/>
                      <a:pt x="4681" y="8820"/>
                    </a:cubicBezTo>
                    <a:cubicBezTo>
                      <a:pt x="4695" y="8799"/>
                      <a:pt x="4710" y="8778"/>
                      <a:pt x="4724" y="8757"/>
                    </a:cubicBezTo>
                    <a:cubicBezTo>
                      <a:pt x="4735" y="8738"/>
                      <a:pt x="4745" y="8718"/>
                      <a:pt x="4756" y="8699"/>
                    </a:cubicBezTo>
                    <a:cubicBezTo>
                      <a:pt x="4765" y="8681"/>
                      <a:pt x="4774" y="8664"/>
                      <a:pt x="4783" y="8646"/>
                    </a:cubicBezTo>
                    <a:cubicBezTo>
                      <a:pt x="4788" y="8632"/>
                      <a:pt x="4794" y="8618"/>
                      <a:pt x="4799" y="8604"/>
                    </a:cubicBezTo>
                    <a:lnTo>
                      <a:pt x="4676" y="8572"/>
                    </a:lnTo>
                    <a:cubicBezTo>
                      <a:pt x="4647" y="8561"/>
                      <a:pt x="4619" y="8549"/>
                      <a:pt x="4590" y="8538"/>
                    </a:cubicBezTo>
                    <a:cubicBezTo>
                      <a:pt x="4572" y="8526"/>
                      <a:pt x="4555" y="8513"/>
                      <a:pt x="4537" y="8501"/>
                    </a:cubicBezTo>
                    <a:cubicBezTo>
                      <a:pt x="4524" y="8487"/>
                      <a:pt x="4512" y="8473"/>
                      <a:pt x="4499" y="8459"/>
                    </a:cubicBezTo>
                    <a:cubicBezTo>
                      <a:pt x="4495" y="8444"/>
                      <a:pt x="4492" y="8429"/>
                      <a:pt x="4488" y="8414"/>
                    </a:cubicBezTo>
                    <a:lnTo>
                      <a:pt x="4494" y="8366"/>
                    </a:lnTo>
                    <a:cubicBezTo>
                      <a:pt x="4499" y="8349"/>
                      <a:pt x="4505" y="8333"/>
                      <a:pt x="4510" y="8316"/>
                    </a:cubicBezTo>
                    <a:cubicBezTo>
                      <a:pt x="4519" y="8298"/>
                      <a:pt x="4528" y="8281"/>
                      <a:pt x="4537" y="8263"/>
                    </a:cubicBezTo>
                    <a:cubicBezTo>
                      <a:pt x="4546" y="8246"/>
                      <a:pt x="4554" y="8228"/>
                      <a:pt x="4563" y="8211"/>
                    </a:cubicBezTo>
                    <a:cubicBezTo>
                      <a:pt x="4570" y="8192"/>
                      <a:pt x="4578" y="8174"/>
                      <a:pt x="4585" y="8155"/>
                    </a:cubicBezTo>
                    <a:cubicBezTo>
                      <a:pt x="4592" y="8136"/>
                      <a:pt x="4599" y="8116"/>
                      <a:pt x="4606" y="8097"/>
                    </a:cubicBezTo>
                    <a:cubicBezTo>
                      <a:pt x="4608" y="8079"/>
                      <a:pt x="4610" y="8060"/>
                      <a:pt x="4612" y="8042"/>
                    </a:cubicBezTo>
                    <a:cubicBezTo>
                      <a:pt x="4610" y="8023"/>
                      <a:pt x="4608" y="8003"/>
                      <a:pt x="4606" y="7984"/>
                    </a:cubicBezTo>
                    <a:cubicBezTo>
                      <a:pt x="4601" y="7963"/>
                      <a:pt x="4595" y="7941"/>
                      <a:pt x="4590" y="7920"/>
                    </a:cubicBezTo>
                    <a:cubicBezTo>
                      <a:pt x="4588" y="7893"/>
                      <a:pt x="4587" y="7865"/>
                      <a:pt x="4585" y="7838"/>
                    </a:cubicBezTo>
                    <a:lnTo>
                      <a:pt x="4585" y="7746"/>
                    </a:lnTo>
                    <a:cubicBezTo>
                      <a:pt x="4587" y="7713"/>
                      <a:pt x="4588" y="7679"/>
                      <a:pt x="4590" y="7646"/>
                    </a:cubicBezTo>
                    <a:cubicBezTo>
                      <a:pt x="4595" y="7614"/>
                      <a:pt x="4601" y="7583"/>
                      <a:pt x="4606" y="7551"/>
                    </a:cubicBezTo>
                    <a:cubicBezTo>
                      <a:pt x="4613" y="7522"/>
                      <a:pt x="4621" y="7493"/>
                      <a:pt x="4628" y="7464"/>
                    </a:cubicBezTo>
                    <a:cubicBezTo>
                      <a:pt x="4633" y="7417"/>
                      <a:pt x="4639" y="7371"/>
                      <a:pt x="4644" y="7324"/>
                    </a:cubicBezTo>
                    <a:cubicBezTo>
                      <a:pt x="4649" y="7274"/>
                      <a:pt x="4655" y="7223"/>
                      <a:pt x="4660" y="7173"/>
                    </a:cubicBezTo>
                    <a:lnTo>
                      <a:pt x="4660" y="7018"/>
                    </a:lnTo>
                    <a:cubicBezTo>
                      <a:pt x="4658" y="6963"/>
                      <a:pt x="4657" y="6909"/>
                      <a:pt x="4655" y="6854"/>
                    </a:cubicBezTo>
                    <a:cubicBezTo>
                      <a:pt x="4649" y="6800"/>
                      <a:pt x="4644" y="6747"/>
                      <a:pt x="4638" y="6693"/>
                    </a:cubicBezTo>
                    <a:cubicBezTo>
                      <a:pt x="4636" y="6642"/>
                      <a:pt x="4635" y="6591"/>
                      <a:pt x="4633" y="6540"/>
                    </a:cubicBezTo>
                    <a:cubicBezTo>
                      <a:pt x="4631" y="6492"/>
                      <a:pt x="4630" y="6443"/>
                      <a:pt x="4628" y="6395"/>
                    </a:cubicBezTo>
                    <a:lnTo>
                      <a:pt x="4628" y="6310"/>
                    </a:lnTo>
                    <a:cubicBezTo>
                      <a:pt x="4630" y="6282"/>
                      <a:pt x="4631" y="6254"/>
                      <a:pt x="4633" y="6226"/>
                    </a:cubicBezTo>
                    <a:cubicBezTo>
                      <a:pt x="4637" y="6197"/>
                      <a:pt x="4640" y="6168"/>
                      <a:pt x="4644" y="6139"/>
                    </a:cubicBezTo>
                    <a:cubicBezTo>
                      <a:pt x="4649" y="6111"/>
                      <a:pt x="4655" y="6082"/>
                      <a:pt x="4660" y="6054"/>
                    </a:cubicBezTo>
                    <a:cubicBezTo>
                      <a:pt x="4665" y="6025"/>
                      <a:pt x="4671" y="5996"/>
                      <a:pt x="4676" y="5967"/>
                    </a:cubicBezTo>
                    <a:lnTo>
                      <a:pt x="4676" y="5891"/>
                    </a:lnTo>
                    <a:cubicBezTo>
                      <a:pt x="4672" y="5866"/>
                      <a:pt x="4669" y="5842"/>
                      <a:pt x="4665" y="5817"/>
                    </a:cubicBezTo>
                    <a:lnTo>
                      <a:pt x="4638" y="5751"/>
                    </a:lnTo>
                    <a:cubicBezTo>
                      <a:pt x="4620" y="5732"/>
                      <a:pt x="4603" y="5712"/>
                      <a:pt x="4585" y="5693"/>
                    </a:cubicBezTo>
                    <a:lnTo>
                      <a:pt x="4585" y="5709"/>
                    </a:lnTo>
                    <a:cubicBezTo>
                      <a:pt x="4572" y="5719"/>
                      <a:pt x="4560" y="5730"/>
                      <a:pt x="4547" y="5740"/>
                    </a:cubicBezTo>
                    <a:cubicBezTo>
                      <a:pt x="4535" y="5755"/>
                      <a:pt x="4522" y="5770"/>
                      <a:pt x="4510" y="5785"/>
                    </a:cubicBezTo>
                    <a:cubicBezTo>
                      <a:pt x="4503" y="5799"/>
                      <a:pt x="4495" y="5813"/>
                      <a:pt x="4488" y="5827"/>
                    </a:cubicBezTo>
                    <a:cubicBezTo>
                      <a:pt x="4485" y="5842"/>
                      <a:pt x="4481" y="5857"/>
                      <a:pt x="4478" y="5872"/>
                    </a:cubicBezTo>
                    <a:cubicBezTo>
                      <a:pt x="4467" y="5876"/>
                      <a:pt x="4457" y="5881"/>
                      <a:pt x="4446" y="5885"/>
                    </a:cubicBezTo>
                    <a:lnTo>
                      <a:pt x="4408" y="5914"/>
                    </a:lnTo>
                    <a:lnTo>
                      <a:pt x="4371" y="5954"/>
                    </a:lnTo>
                    <a:cubicBezTo>
                      <a:pt x="4357" y="5970"/>
                      <a:pt x="4342" y="5986"/>
                      <a:pt x="4328" y="6002"/>
                    </a:cubicBezTo>
                    <a:cubicBezTo>
                      <a:pt x="4312" y="6020"/>
                      <a:pt x="4296" y="6039"/>
                      <a:pt x="4280" y="6057"/>
                    </a:cubicBezTo>
                    <a:lnTo>
                      <a:pt x="4237" y="6112"/>
                    </a:lnTo>
                    <a:cubicBezTo>
                      <a:pt x="4226" y="6130"/>
                      <a:pt x="4216" y="6147"/>
                      <a:pt x="4205" y="6165"/>
                    </a:cubicBezTo>
                    <a:cubicBezTo>
                      <a:pt x="4191" y="6182"/>
                      <a:pt x="4176" y="6198"/>
                      <a:pt x="4162" y="6215"/>
                    </a:cubicBezTo>
                    <a:cubicBezTo>
                      <a:pt x="4123" y="6263"/>
                      <a:pt x="4083" y="6310"/>
                      <a:pt x="4044" y="6358"/>
                    </a:cubicBezTo>
                    <a:cubicBezTo>
                      <a:pt x="3999" y="6405"/>
                      <a:pt x="3955" y="6453"/>
                      <a:pt x="3910" y="6500"/>
                    </a:cubicBezTo>
                    <a:lnTo>
                      <a:pt x="3787" y="6646"/>
                    </a:lnTo>
                    <a:cubicBezTo>
                      <a:pt x="3751" y="6693"/>
                      <a:pt x="3716" y="6741"/>
                      <a:pt x="3680" y="6788"/>
                    </a:cubicBezTo>
                    <a:cubicBezTo>
                      <a:pt x="3653" y="6834"/>
                      <a:pt x="3626" y="6879"/>
                      <a:pt x="3599" y="6925"/>
                    </a:cubicBezTo>
                    <a:lnTo>
                      <a:pt x="3599" y="6928"/>
                    </a:lnTo>
                    <a:lnTo>
                      <a:pt x="3599" y="6931"/>
                    </a:lnTo>
                    <a:cubicBezTo>
                      <a:pt x="3601" y="6933"/>
                      <a:pt x="3603" y="6934"/>
                      <a:pt x="3605" y="6936"/>
                    </a:cubicBezTo>
                    <a:lnTo>
                      <a:pt x="3605" y="6941"/>
                    </a:lnTo>
                    <a:cubicBezTo>
                      <a:pt x="3610" y="6945"/>
                      <a:pt x="3616" y="6948"/>
                      <a:pt x="3621" y="6952"/>
                    </a:cubicBezTo>
                    <a:cubicBezTo>
                      <a:pt x="3601" y="6948"/>
                      <a:pt x="3582" y="6945"/>
                      <a:pt x="3562" y="6941"/>
                    </a:cubicBezTo>
                    <a:cubicBezTo>
                      <a:pt x="3553" y="6960"/>
                      <a:pt x="3544" y="6978"/>
                      <a:pt x="3535" y="6997"/>
                    </a:cubicBezTo>
                    <a:lnTo>
                      <a:pt x="3492" y="7052"/>
                    </a:lnTo>
                    <a:cubicBezTo>
                      <a:pt x="3480" y="7069"/>
                      <a:pt x="3467" y="7085"/>
                      <a:pt x="3455" y="7102"/>
                    </a:cubicBezTo>
                    <a:lnTo>
                      <a:pt x="3407" y="7150"/>
                    </a:lnTo>
                    <a:cubicBezTo>
                      <a:pt x="3394" y="7161"/>
                      <a:pt x="3382" y="7173"/>
                      <a:pt x="3369" y="7184"/>
                    </a:cubicBezTo>
                    <a:lnTo>
                      <a:pt x="3348" y="7226"/>
                    </a:lnTo>
                    <a:lnTo>
                      <a:pt x="3348" y="7266"/>
                    </a:lnTo>
                    <a:lnTo>
                      <a:pt x="3348" y="7308"/>
                    </a:lnTo>
                    <a:cubicBezTo>
                      <a:pt x="3351" y="7320"/>
                      <a:pt x="3355" y="7333"/>
                      <a:pt x="3358" y="7345"/>
                    </a:cubicBezTo>
                    <a:cubicBezTo>
                      <a:pt x="3355" y="7356"/>
                      <a:pt x="3351" y="7366"/>
                      <a:pt x="3348" y="7377"/>
                    </a:cubicBezTo>
                    <a:cubicBezTo>
                      <a:pt x="3330" y="7409"/>
                      <a:pt x="3312" y="7442"/>
                      <a:pt x="3294" y="7474"/>
                    </a:cubicBezTo>
                    <a:cubicBezTo>
                      <a:pt x="3271" y="7508"/>
                      <a:pt x="3247" y="7541"/>
                      <a:pt x="3224" y="7575"/>
                    </a:cubicBezTo>
                    <a:lnTo>
                      <a:pt x="3160" y="7672"/>
                    </a:lnTo>
                    <a:cubicBezTo>
                      <a:pt x="3142" y="7705"/>
                      <a:pt x="3125" y="7737"/>
                      <a:pt x="3107" y="7770"/>
                    </a:cubicBezTo>
                    <a:cubicBezTo>
                      <a:pt x="3093" y="7803"/>
                      <a:pt x="3078" y="7835"/>
                      <a:pt x="3064" y="7868"/>
                    </a:cubicBezTo>
                    <a:lnTo>
                      <a:pt x="3037" y="7970"/>
                    </a:lnTo>
                    <a:lnTo>
                      <a:pt x="3037" y="8076"/>
                    </a:lnTo>
                    <a:cubicBezTo>
                      <a:pt x="3048" y="8113"/>
                      <a:pt x="3058" y="8150"/>
                      <a:pt x="3069" y="8187"/>
                    </a:cubicBezTo>
                    <a:cubicBezTo>
                      <a:pt x="3073" y="8206"/>
                      <a:pt x="3076" y="8226"/>
                      <a:pt x="3080" y="8245"/>
                    </a:cubicBezTo>
                    <a:cubicBezTo>
                      <a:pt x="3075" y="8264"/>
                      <a:pt x="3069" y="8284"/>
                      <a:pt x="3064" y="8303"/>
                    </a:cubicBezTo>
                    <a:cubicBezTo>
                      <a:pt x="3053" y="8321"/>
                      <a:pt x="3043" y="8338"/>
                      <a:pt x="3032" y="8356"/>
                    </a:cubicBezTo>
                    <a:cubicBezTo>
                      <a:pt x="3018" y="8374"/>
                      <a:pt x="3003" y="8391"/>
                      <a:pt x="2989" y="8409"/>
                    </a:cubicBezTo>
                    <a:cubicBezTo>
                      <a:pt x="2980" y="8425"/>
                      <a:pt x="2971" y="8440"/>
                      <a:pt x="2962" y="8456"/>
                    </a:cubicBezTo>
                    <a:cubicBezTo>
                      <a:pt x="2955" y="8469"/>
                      <a:pt x="2948" y="8483"/>
                      <a:pt x="2941" y="8496"/>
                    </a:cubicBezTo>
                    <a:cubicBezTo>
                      <a:pt x="2943" y="8507"/>
                      <a:pt x="2944" y="8519"/>
                      <a:pt x="2946" y="8530"/>
                    </a:cubicBezTo>
                    <a:lnTo>
                      <a:pt x="3198" y="8767"/>
                    </a:lnTo>
                    <a:lnTo>
                      <a:pt x="3198" y="8836"/>
                    </a:lnTo>
                    <a:lnTo>
                      <a:pt x="3171" y="8884"/>
                    </a:lnTo>
                    <a:lnTo>
                      <a:pt x="3133" y="8934"/>
                    </a:lnTo>
                    <a:cubicBezTo>
                      <a:pt x="3119" y="8952"/>
                      <a:pt x="3105" y="8971"/>
                      <a:pt x="3091" y="8989"/>
                    </a:cubicBezTo>
                    <a:cubicBezTo>
                      <a:pt x="3078" y="9008"/>
                      <a:pt x="3066" y="9026"/>
                      <a:pt x="3053" y="9045"/>
                    </a:cubicBezTo>
                    <a:cubicBezTo>
                      <a:pt x="3041" y="9062"/>
                      <a:pt x="3028" y="9080"/>
                      <a:pt x="3016" y="9097"/>
                    </a:cubicBezTo>
                    <a:cubicBezTo>
                      <a:pt x="3009" y="9113"/>
                      <a:pt x="3001" y="9129"/>
                      <a:pt x="2994" y="9145"/>
                    </a:cubicBezTo>
                    <a:cubicBezTo>
                      <a:pt x="2996" y="9158"/>
                      <a:pt x="2997" y="9171"/>
                      <a:pt x="2999" y="9184"/>
                    </a:cubicBezTo>
                    <a:cubicBezTo>
                      <a:pt x="3013" y="9213"/>
                      <a:pt x="3028" y="9243"/>
                      <a:pt x="3042" y="9272"/>
                    </a:cubicBezTo>
                    <a:lnTo>
                      <a:pt x="3107" y="9364"/>
                    </a:lnTo>
                    <a:lnTo>
                      <a:pt x="3176" y="9454"/>
                    </a:lnTo>
                    <a:cubicBezTo>
                      <a:pt x="3197" y="9486"/>
                      <a:pt x="3219" y="9517"/>
                      <a:pt x="3240" y="9549"/>
                    </a:cubicBezTo>
                    <a:cubicBezTo>
                      <a:pt x="3256" y="9581"/>
                      <a:pt x="3273" y="9612"/>
                      <a:pt x="3289" y="9644"/>
                    </a:cubicBezTo>
                    <a:cubicBezTo>
                      <a:pt x="3300" y="9676"/>
                      <a:pt x="3310" y="9709"/>
                      <a:pt x="3321" y="9741"/>
                    </a:cubicBezTo>
                    <a:cubicBezTo>
                      <a:pt x="3323" y="9774"/>
                      <a:pt x="3324" y="9806"/>
                      <a:pt x="3326" y="9839"/>
                    </a:cubicBezTo>
                    <a:cubicBezTo>
                      <a:pt x="3317" y="9872"/>
                      <a:pt x="3308" y="9906"/>
                      <a:pt x="3299" y="9939"/>
                    </a:cubicBezTo>
                    <a:lnTo>
                      <a:pt x="3160" y="9974"/>
                    </a:lnTo>
                    <a:lnTo>
                      <a:pt x="3016" y="9992"/>
                    </a:lnTo>
                    <a:lnTo>
                      <a:pt x="2855" y="10000"/>
                    </a:lnTo>
                    <a:lnTo>
                      <a:pt x="2700" y="9997"/>
                    </a:lnTo>
                    <a:lnTo>
                      <a:pt x="2539" y="9979"/>
                    </a:lnTo>
                    <a:lnTo>
                      <a:pt x="2384" y="9955"/>
                    </a:lnTo>
                    <a:lnTo>
                      <a:pt x="2239" y="9921"/>
                    </a:lnTo>
                    <a:lnTo>
                      <a:pt x="2105" y="9881"/>
                    </a:lnTo>
                    <a:cubicBezTo>
                      <a:pt x="2066" y="9865"/>
                      <a:pt x="2026" y="9850"/>
                      <a:pt x="1987" y="9834"/>
                    </a:cubicBezTo>
                    <a:lnTo>
                      <a:pt x="1901" y="9781"/>
                    </a:lnTo>
                    <a:lnTo>
                      <a:pt x="1837" y="9723"/>
                    </a:lnTo>
                    <a:lnTo>
                      <a:pt x="1837" y="9514"/>
                    </a:lnTo>
                    <a:cubicBezTo>
                      <a:pt x="1828" y="9503"/>
                      <a:pt x="1819" y="9491"/>
                      <a:pt x="1810" y="9480"/>
                    </a:cubicBezTo>
                    <a:cubicBezTo>
                      <a:pt x="1798" y="9465"/>
                      <a:pt x="1785" y="9450"/>
                      <a:pt x="1773" y="9435"/>
                    </a:cubicBezTo>
                    <a:cubicBezTo>
                      <a:pt x="1764" y="9417"/>
                      <a:pt x="1755" y="9400"/>
                      <a:pt x="1746" y="9382"/>
                    </a:cubicBezTo>
                    <a:lnTo>
                      <a:pt x="1725" y="9316"/>
                    </a:lnTo>
                    <a:lnTo>
                      <a:pt x="1725" y="9248"/>
                    </a:lnTo>
                    <a:cubicBezTo>
                      <a:pt x="1732" y="9224"/>
                      <a:pt x="1739" y="9201"/>
                      <a:pt x="1746" y="9177"/>
                    </a:cubicBezTo>
                    <a:cubicBezTo>
                      <a:pt x="1751" y="9160"/>
                      <a:pt x="1757" y="9143"/>
                      <a:pt x="1762" y="9126"/>
                    </a:cubicBezTo>
                    <a:lnTo>
                      <a:pt x="1762" y="9071"/>
                    </a:lnTo>
                    <a:cubicBezTo>
                      <a:pt x="1755" y="9052"/>
                      <a:pt x="1748" y="9032"/>
                      <a:pt x="1741" y="9013"/>
                    </a:cubicBezTo>
                    <a:cubicBezTo>
                      <a:pt x="1736" y="8993"/>
                      <a:pt x="1730" y="8972"/>
                      <a:pt x="1725" y="8952"/>
                    </a:cubicBezTo>
                    <a:cubicBezTo>
                      <a:pt x="1721" y="8929"/>
                      <a:pt x="1718" y="8907"/>
                      <a:pt x="1714" y="8884"/>
                    </a:cubicBezTo>
                    <a:lnTo>
                      <a:pt x="1714" y="8810"/>
                    </a:lnTo>
                    <a:cubicBezTo>
                      <a:pt x="1721" y="8784"/>
                      <a:pt x="1728" y="8759"/>
                      <a:pt x="1735" y="8733"/>
                    </a:cubicBezTo>
                    <a:lnTo>
                      <a:pt x="1762" y="8667"/>
                    </a:lnTo>
                    <a:cubicBezTo>
                      <a:pt x="1775" y="8647"/>
                      <a:pt x="1787" y="8626"/>
                      <a:pt x="1800" y="8606"/>
                    </a:cubicBezTo>
                    <a:cubicBezTo>
                      <a:pt x="1812" y="8586"/>
                      <a:pt x="1825" y="8566"/>
                      <a:pt x="1837" y="8546"/>
                    </a:cubicBezTo>
                    <a:cubicBezTo>
                      <a:pt x="1848" y="8521"/>
                      <a:pt x="1858" y="8497"/>
                      <a:pt x="1869" y="8472"/>
                    </a:cubicBezTo>
                    <a:lnTo>
                      <a:pt x="1869" y="7820"/>
                    </a:lnTo>
                    <a:lnTo>
                      <a:pt x="1998" y="7020"/>
                    </a:lnTo>
                    <a:cubicBezTo>
                      <a:pt x="2085" y="6872"/>
                      <a:pt x="2173" y="6725"/>
                      <a:pt x="2260" y="6577"/>
                    </a:cubicBezTo>
                    <a:cubicBezTo>
                      <a:pt x="2265" y="6458"/>
                      <a:pt x="2271" y="6340"/>
                      <a:pt x="2276" y="6221"/>
                    </a:cubicBezTo>
                    <a:lnTo>
                      <a:pt x="2453" y="5735"/>
                    </a:lnTo>
                    <a:lnTo>
                      <a:pt x="2501" y="5606"/>
                    </a:lnTo>
                    <a:cubicBezTo>
                      <a:pt x="2514" y="5565"/>
                      <a:pt x="2526" y="5525"/>
                      <a:pt x="2539" y="5484"/>
                    </a:cubicBezTo>
                    <a:cubicBezTo>
                      <a:pt x="2546" y="5444"/>
                      <a:pt x="2553" y="5403"/>
                      <a:pt x="2560" y="5363"/>
                    </a:cubicBezTo>
                    <a:cubicBezTo>
                      <a:pt x="2571" y="5324"/>
                      <a:pt x="2581" y="5286"/>
                      <a:pt x="2592" y="5247"/>
                    </a:cubicBezTo>
                    <a:lnTo>
                      <a:pt x="2598" y="5202"/>
                    </a:lnTo>
                    <a:lnTo>
                      <a:pt x="2592" y="5154"/>
                    </a:lnTo>
                    <a:cubicBezTo>
                      <a:pt x="2590" y="5138"/>
                      <a:pt x="2589" y="5123"/>
                      <a:pt x="2587" y="5107"/>
                    </a:cubicBezTo>
                    <a:lnTo>
                      <a:pt x="2587" y="5059"/>
                    </a:lnTo>
                    <a:cubicBezTo>
                      <a:pt x="2596" y="5044"/>
                      <a:pt x="2605" y="5030"/>
                      <a:pt x="2614" y="5015"/>
                    </a:cubicBezTo>
                    <a:lnTo>
                      <a:pt x="2592" y="5015"/>
                    </a:lnTo>
                    <a:lnTo>
                      <a:pt x="2587" y="5015"/>
                    </a:lnTo>
                    <a:lnTo>
                      <a:pt x="2582" y="5015"/>
                    </a:lnTo>
                    <a:lnTo>
                      <a:pt x="2582" y="5020"/>
                    </a:lnTo>
                    <a:lnTo>
                      <a:pt x="2571" y="5020"/>
                    </a:lnTo>
                    <a:lnTo>
                      <a:pt x="2571" y="5015"/>
                    </a:lnTo>
                    <a:cubicBezTo>
                      <a:pt x="2569" y="5014"/>
                      <a:pt x="2568" y="5013"/>
                      <a:pt x="2566" y="5012"/>
                    </a:cubicBezTo>
                    <a:cubicBezTo>
                      <a:pt x="2564" y="5009"/>
                      <a:pt x="2562" y="5007"/>
                      <a:pt x="2560" y="5004"/>
                    </a:cubicBezTo>
                    <a:lnTo>
                      <a:pt x="2566" y="4980"/>
                    </a:lnTo>
                    <a:cubicBezTo>
                      <a:pt x="2559" y="4975"/>
                      <a:pt x="2551" y="4969"/>
                      <a:pt x="2544" y="4964"/>
                    </a:cubicBezTo>
                    <a:lnTo>
                      <a:pt x="2517" y="4946"/>
                    </a:lnTo>
                    <a:cubicBezTo>
                      <a:pt x="2503" y="4942"/>
                      <a:pt x="2489" y="4937"/>
                      <a:pt x="2475" y="4933"/>
                    </a:cubicBezTo>
                    <a:cubicBezTo>
                      <a:pt x="2464" y="4928"/>
                      <a:pt x="2453" y="4922"/>
                      <a:pt x="2442" y="4917"/>
                    </a:cubicBezTo>
                    <a:cubicBezTo>
                      <a:pt x="2435" y="4913"/>
                      <a:pt x="2428" y="4908"/>
                      <a:pt x="2421" y="4904"/>
                    </a:cubicBezTo>
                    <a:lnTo>
                      <a:pt x="2421" y="4605"/>
                    </a:lnTo>
                    <a:cubicBezTo>
                      <a:pt x="2425" y="4443"/>
                      <a:pt x="2428" y="4282"/>
                      <a:pt x="2432" y="4120"/>
                    </a:cubicBezTo>
                    <a:cubicBezTo>
                      <a:pt x="2439" y="4085"/>
                      <a:pt x="2446" y="4049"/>
                      <a:pt x="2453" y="4014"/>
                    </a:cubicBezTo>
                    <a:cubicBezTo>
                      <a:pt x="2451" y="3980"/>
                      <a:pt x="2450" y="3945"/>
                      <a:pt x="2448" y="3911"/>
                    </a:cubicBezTo>
                    <a:cubicBezTo>
                      <a:pt x="2443" y="3877"/>
                      <a:pt x="2437" y="3842"/>
                      <a:pt x="2432" y="3808"/>
                    </a:cubicBezTo>
                    <a:cubicBezTo>
                      <a:pt x="2425" y="3773"/>
                      <a:pt x="2417" y="3738"/>
                      <a:pt x="2410" y="3703"/>
                    </a:cubicBezTo>
                    <a:cubicBezTo>
                      <a:pt x="2414" y="3668"/>
                      <a:pt x="2417" y="3632"/>
                      <a:pt x="2421" y="3597"/>
                    </a:cubicBezTo>
                    <a:cubicBezTo>
                      <a:pt x="2425" y="3558"/>
                      <a:pt x="2428" y="3520"/>
                      <a:pt x="2432" y="3481"/>
                    </a:cubicBezTo>
                    <a:cubicBezTo>
                      <a:pt x="2437" y="3441"/>
                      <a:pt x="2443" y="3402"/>
                      <a:pt x="2448" y="3362"/>
                    </a:cubicBezTo>
                    <a:cubicBezTo>
                      <a:pt x="2450" y="3321"/>
                      <a:pt x="2451" y="3279"/>
                      <a:pt x="2453" y="3238"/>
                    </a:cubicBezTo>
                    <a:cubicBezTo>
                      <a:pt x="2451" y="3199"/>
                      <a:pt x="2450" y="3161"/>
                      <a:pt x="2448" y="3122"/>
                    </a:cubicBezTo>
                    <a:lnTo>
                      <a:pt x="2421" y="3017"/>
                    </a:lnTo>
                    <a:cubicBezTo>
                      <a:pt x="2401" y="2912"/>
                      <a:pt x="2382" y="2808"/>
                      <a:pt x="2362" y="2703"/>
                    </a:cubicBezTo>
                    <a:cubicBezTo>
                      <a:pt x="2358" y="2720"/>
                      <a:pt x="2355" y="2736"/>
                      <a:pt x="2351" y="2753"/>
                    </a:cubicBezTo>
                    <a:lnTo>
                      <a:pt x="2314" y="2790"/>
                    </a:lnTo>
                    <a:cubicBezTo>
                      <a:pt x="2303" y="2800"/>
                      <a:pt x="2293" y="2811"/>
                      <a:pt x="2282" y="2821"/>
                    </a:cubicBezTo>
                    <a:lnTo>
                      <a:pt x="2255" y="2848"/>
                    </a:lnTo>
                    <a:cubicBezTo>
                      <a:pt x="2250" y="2858"/>
                      <a:pt x="2244" y="2867"/>
                      <a:pt x="2239" y="2877"/>
                    </a:cubicBezTo>
                    <a:cubicBezTo>
                      <a:pt x="2238" y="2886"/>
                      <a:pt x="2237" y="2894"/>
                      <a:pt x="2236" y="2903"/>
                    </a:cubicBezTo>
                    <a:lnTo>
                      <a:pt x="2217" y="2922"/>
                    </a:lnTo>
                    <a:cubicBezTo>
                      <a:pt x="2206" y="2933"/>
                      <a:pt x="2196" y="2945"/>
                      <a:pt x="2185" y="2956"/>
                    </a:cubicBezTo>
                    <a:lnTo>
                      <a:pt x="2148" y="2996"/>
                    </a:lnTo>
                    <a:cubicBezTo>
                      <a:pt x="2141" y="3011"/>
                      <a:pt x="2133" y="3025"/>
                      <a:pt x="2126" y="3040"/>
                    </a:cubicBezTo>
                    <a:lnTo>
                      <a:pt x="2105" y="3088"/>
                    </a:lnTo>
                    <a:cubicBezTo>
                      <a:pt x="2101" y="3100"/>
                      <a:pt x="2098" y="3113"/>
                      <a:pt x="2094" y="3125"/>
                    </a:cubicBezTo>
                    <a:cubicBezTo>
                      <a:pt x="2092" y="3135"/>
                      <a:pt x="2091" y="3144"/>
                      <a:pt x="2089" y="3154"/>
                    </a:cubicBezTo>
                    <a:cubicBezTo>
                      <a:pt x="2085" y="3157"/>
                      <a:pt x="2082" y="3161"/>
                      <a:pt x="2078" y="3164"/>
                    </a:cubicBezTo>
                    <a:lnTo>
                      <a:pt x="1971" y="3215"/>
                    </a:lnTo>
                    <a:lnTo>
                      <a:pt x="1869" y="3257"/>
                    </a:lnTo>
                    <a:lnTo>
                      <a:pt x="1773" y="3296"/>
                    </a:lnTo>
                    <a:cubicBezTo>
                      <a:pt x="1741" y="3308"/>
                      <a:pt x="1708" y="3319"/>
                      <a:pt x="1676" y="3331"/>
                    </a:cubicBezTo>
                    <a:lnTo>
                      <a:pt x="1559" y="3362"/>
                    </a:lnTo>
                    <a:lnTo>
                      <a:pt x="1414" y="3389"/>
                    </a:lnTo>
                    <a:lnTo>
                      <a:pt x="1296" y="3399"/>
                    </a:lnTo>
                    <a:lnTo>
                      <a:pt x="1194" y="3391"/>
                    </a:lnTo>
                    <a:lnTo>
                      <a:pt x="1093" y="3376"/>
                    </a:lnTo>
                    <a:lnTo>
                      <a:pt x="1007" y="3344"/>
                    </a:lnTo>
                    <a:cubicBezTo>
                      <a:pt x="978" y="3333"/>
                      <a:pt x="950" y="3321"/>
                      <a:pt x="921" y="3310"/>
                    </a:cubicBezTo>
                    <a:cubicBezTo>
                      <a:pt x="896" y="3297"/>
                      <a:pt x="871" y="3283"/>
                      <a:pt x="846" y="3270"/>
                    </a:cubicBezTo>
                    <a:lnTo>
                      <a:pt x="777" y="3225"/>
                    </a:lnTo>
                    <a:cubicBezTo>
                      <a:pt x="757" y="3211"/>
                      <a:pt x="738" y="3197"/>
                      <a:pt x="718" y="3183"/>
                    </a:cubicBezTo>
                    <a:cubicBezTo>
                      <a:pt x="700" y="3171"/>
                      <a:pt x="682" y="3158"/>
                      <a:pt x="664" y="3146"/>
                    </a:cubicBezTo>
                    <a:cubicBezTo>
                      <a:pt x="650" y="3135"/>
                      <a:pt x="635" y="3125"/>
                      <a:pt x="621" y="3114"/>
                    </a:cubicBezTo>
                    <a:cubicBezTo>
                      <a:pt x="609" y="3108"/>
                      <a:pt x="596" y="3102"/>
                      <a:pt x="584" y="3096"/>
                    </a:cubicBezTo>
                    <a:cubicBezTo>
                      <a:pt x="548" y="3075"/>
                      <a:pt x="513" y="3053"/>
                      <a:pt x="477" y="3032"/>
                    </a:cubicBezTo>
                    <a:lnTo>
                      <a:pt x="386" y="2959"/>
                    </a:lnTo>
                    <a:lnTo>
                      <a:pt x="311" y="2869"/>
                    </a:lnTo>
                    <a:cubicBezTo>
                      <a:pt x="293" y="2837"/>
                      <a:pt x="275" y="2806"/>
                      <a:pt x="257" y="2774"/>
                    </a:cubicBezTo>
                    <a:cubicBezTo>
                      <a:pt x="243" y="2739"/>
                      <a:pt x="228" y="2703"/>
                      <a:pt x="214" y="2668"/>
                    </a:cubicBezTo>
                    <a:cubicBezTo>
                      <a:pt x="209" y="2631"/>
                      <a:pt x="203" y="2594"/>
                      <a:pt x="198" y="2557"/>
                    </a:cubicBezTo>
                    <a:lnTo>
                      <a:pt x="198" y="2449"/>
                    </a:lnTo>
                    <a:lnTo>
                      <a:pt x="225" y="2341"/>
                    </a:lnTo>
                    <a:cubicBezTo>
                      <a:pt x="230" y="2324"/>
                      <a:pt x="236" y="2308"/>
                      <a:pt x="241" y="2291"/>
                    </a:cubicBezTo>
                    <a:cubicBezTo>
                      <a:pt x="239" y="2275"/>
                      <a:pt x="238" y="2259"/>
                      <a:pt x="236" y="2243"/>
                    </a:cubicBezTo>
                    <a:lnTo>
                      <a:pt x="236" y="2196"/>
                    </a:lnTo>
                    <a:lnTo>
                      <a:pt x="236" y="2151"/>
                    </a:lnTo>
                    <a:cubicBezTo>
                      <a:pt x="239" y="2139"/>
                      <a:pt x="243" y="2126"/>
                      <a:pt x="246" y="2114"/>
                    </a:cubicBezTo>
                    <a:cubicBezTo>
                      <a:pt x="228" y="2087"/>
                      <a:pt x="211" y="2059"/>
                      <a:pt x="193" y="2032"/>
                    </a:cubicBezTo>
                    <a:cubicBezTo>
                      <a:pt x="172" y="2002"/>
                      <a:pt x="150" y="1972"/>
                      <a:pt x="129" y="1942"/>
                    </a:cubicBezTo>
                    <a:cubicBezTo>
                      <a:pt x="111" y="1911"/>
                      <a:pt x="93" y="1881"/>
                      <a:pt x="75" y="1850"/>
                    </a:cubicBezTo>
                    <a:lnTo>
                      <a:pt x="27" y="1760"/>
                    </a:lnTo>
                    <a:cubicBezTo>
                      <a:pt x="18" y="1730"/>
                      <a:pt x="9" y="1701"/>
                      <a:pt x="0" y="1671"/>
                    </a:cubicBezTo>
                    <a:lnTo>
                      <a:pt x="107" y="1618"/>
                    </a:lnTo>
                    <a:lnTo>
                      <a:pt x="257" y="1576"/>
                    </a:lnTo>
                    <a:lnTo>
                      <a:pt x="412" y="1541"/>
                    </a:lnTo>
                    <a:lnTo>
                      <a:pt x="595" y="1518"/>
                    </a:lnTo>
                    <a:lnTo>
                      <a:pt x="777" y="1507"/>
                    </a:lnTo>
                    <a:cubicBezTo>
                      <a:pt x="793" y="1512"/>
                      <a:pt x="809" y="1518"/>
                      <a:pt x="825" y="1523"/>
                    </a:cubicBezTo>
                    <a:cubicBezTo>
                      <a:pt x="843" y="1526"/>
                      <a:pt x="860" y="1530"/>
                      <a:pt x="878" y="1533"/>
                    </a:cubicBezTo>
                    <a:cubicBezTo>
                      <a:pt x="898" y="1536"/>
                      <a:pt x="917" y="1538"/>
                      <a:pt x="937" y="1541"/>
                    </a:cubicBezTo>
                    <a:cubicBezTo>
                      <a:pt x="955" y="1545"/>
                      <a:pt x="973" y="1550"/>
                      <a:pt x="991" y="1554"/>
                    </a:cubicBezTo>
                    <a:cubicBezTo>
                      <a:pt x="1007" y="1561"/>
                      <a:pt x="1023" y="1569"/>
                      <a:pt x="1039" y="1576"/>
                    </a:cubicBezTo>
                    <a:lnTo>
                      <a:pt x="1093" y="1615"/>
                    </a:lnTo>
                    <a:cubicBezTo>
                      <a:pt x="1105" y="1630"/>
                      <a:pt x="1118" y="1645"/>
                      <a:pt x="1130" y="1660"/>
                    </a:cubicBezTo>
                    <a:lnTo>
                      <a:pt x="1087" y="1694"/>
                    </a:lnTo>
                    <a:cubicBezTo>
                      <a:pt x="1082" y="1706"/>
                      <a:pt x="1076" y="1717"/>
                      <a:pt x="1071" y="1729"/>
                    </a:cubicBezTo>
                    <a:cubicBezTo>
                      <a:pt x="1076" y="1740"/>
                      <a:pt x="1082" y="1752"/>
                      <a:pt x="1087" y="1763"/>
                    </a:cubicBezTo>
                    <a:cubicBezTo>
                      <a:pt x="1092" y="1774"/>
                      <a:pt x="1098" y="1786"/>
                      <a:pt x="1103" y="1797"/>
                    </a:cubicBezTo>
                    <a:cubicBezTo>
                      <a:pt x="1107" y="1809"/>
                      <a:pt x="1110" y="1822"/>
                      <a:pt x="1114" y="1834"/>
                    </a:cubicBezTo>
                    <a:cubicBezTo>
                      <a:pt x="1112" y="1846"/>
                      <a:pt x="1111" y="1859"/>
                      <a:pt x="1109" y="1871"/>
                    </a:cubicBezTo>
                    <a:cubicBezTo>
                      <a:pt x="1096" y="1885"/>
                      <a:pt x="1084" y="1899"/>
                      <a:pt x="1071" y="1913"/>
                    </a:cubicBezTo>
                    <a:lnTo>
                      <a:pt x="900" y="1948"/>
                    </a:lnTo>
                    <a:lnTo>
                      <a:pt x="900" y="1985"/>
                    </a:lnTo>
                    <a:cubicBezTo>
                      <a:pt x="902" y="1997"/>
                      <a:pt x="903" y="2010"/>
                      <a:pt x="905" y="2022"/>
                    </a:cubicBezTo>
                    <a:cubicBezTo>
                      <a:pt x="909" y="2036"/>
                      <a:pt x="912" y="2050"/>
                      <a:pt x="916" y="2064"/>
                    </a:cubicBezTo>
                    <a:lnTo>
                      <a:pt x="916" y="2103"/>
                    </a:lnTo>
                    <a:cubicBezTo>
                      <a:pt x="912" y="2116"/>
                      <a:pt x="909" y="2130"/>
                      <a:pt x="905" y="2143"/>
                    </a:cubicBezTo>
                    <a:cubicBezTo>
                      <a:pt x="900" y="2154"/>
                      <a:pt x="894" y="2164"/>
                      <a:pt x="889" y="2175"/>
                    </a:cubicBezTo>
                    <a:cubicBezTo>
                      <a:pt x="875" y="2184"/>
                      <a:pt x="860" y="2192"/>
                      <a:pt x="846" y="2201"/>
                    </a:cubicBezTo>
                    <a:lnTo>
                      <a:pt x="889" y="2241"/>
                    </a:lnTo>
                    <a:cubicBezTo>
                      <a:pt x="905" y="2253"/>
                      <a:pt x="921" y="2266"/>
                      <a:pt x="937" y="2278"/>
                    </a:cubicBezTo>
                    <a:cubicBezTo>
                      <a:pt x="955" y="2289"/>
                      <a:pt x="973" y="2301"/>
                      <a:pt x="991" y="2312"/>
                    </a:cubicBezTo>
                    <a:lnTo>
                      <a:pt x="1044" y="2336"/>
                    </a:lnTo>
                    <a:cubicBezTo>
                      <a:pt x="1060" y="2339"/>
                      <a:pt x="1077" y="2343"/>
                      <a:pt x="1093" y="2346"/>
                    </a:cubicBezTo>
                    <a:cubicBezTo>
                      <a:pt x="1105" y="2337"/>
                      <a:pt x="1118" y="2329"/>
                      <a:pt x="1130" y="2320"/>
                    </a:cubicBezTo>
                    <a:lnTo>
                      <a:pt x="1157" y="2275"/>
                    </a:lnTo>
                    <a:cubicBezTo>
                      <a:pt x="1169" y="2257"/>
                      <a:pt x="1182" y="2238"/>
                      <a:pt x="1194" y="2220"/>
                    </a:cubicBezTo>
                    <a:cubicBezTo>
                      <a:pt x="1205" y="2199"/>
                      <a:pt x="1216" y="2177"/>
                      <a:pt x="1227" y="2156"/>
                    </a:cubicBezTo>
                    <a:cubicBezTo>
                      <a:pt x="1234" y="2133"/>
                      <a:pt x="1241" y="2111"/>
                      <a:pt x="1248" y="2088"/>
                    </a:cubicBezTo>
                    <a:lnTo>
                      <a:pt x="1275" y="2022"/>
                    </a:lnTo>
                    <a:cubicBezTo>
                      <a:pt x="1280" y="2002"/>
                      <a:pt x="1286" y="1981"/>
                      <a:pt x="1291" y="1961"/>
                    </a:cubicBezTo>
                    <a:cubicBezTo>
                      <a:pt x="1293" y="1945"/>
                      <a:pt x="1294" y="1929"/>
                      <a:pt x="1296" y="1913"/>
                    </a:cubicBezTo>
                    <a:cubicBezTo>
                      <a:pt x="1294" y="1902"/>
                      <a:pt x="1293" y="1890"/>
                      <a:pt x="1291" y="1879"/>
                    </a:cubicBezTo>
                    <a:lnTo>
                      <a:pt x="1318" y="1876"/>
                    </a:lnTo>
                    <a:cubicBezTo>
                      <a:pt x="1321" y="1874"/>
                      <a:pt x="1325" y="1873"/>
                      <a:pt x="1328" y="1871"/>
                    </a:cubicBezTo>
                    <a:cubicBezTo>
                      <a:pt x="1333" y="1869"/>
                      <a:pt x="1339" y="1868"/>
                      <a:pt x="1344" y="1866"/>
                    </a:cubicBezTo>
                    <a:cubicBezTo>
                      <a:pt x="1346" y="1864"/>
                      <a:pt x="1348" y="1863"/>
                      <a:pt x="1350" y="1861"/>
                    </a:cubicBezTo>
                    <a:cubicBezTo>
                      <a:pt x="1353" y="1859"/>
                      <a:pt x="1357" y="1857"/>
                      <a:pt x="1360" y="1855"/>
                    </a:cubicBezTo>
                    <a:cubicBezTo>
                      <a:pt x="1362" y="1852"/>
                      <a:pt x="1364" y="1850"/>
                      <a:pt x="1366" y="1847"/>
                    </a:cubicBezTo>
                    <a:cubicBezTo>
                      <a:pt x="1370" y="1843"/>
                      <a:pt x="1373" y="1838"/>
                      <a:pt x="1377" y="1834"/>
                    </a:cubicBezTo>
                    <a:cubicBezTo>
                      <a:pt x="1373" y="1823"/>
                      <a:pt x="1370" y="1811"/>
                      <a:pt x="1366" y="1800"/>
                    </a:cubicBezTo>
                    <a:cubicBezTo>
                      <a:pt x="1370" y="1784"/>
                      <a:pt x="1373" y="1768"/>
                      <a:pt x="1377" y="1752"/>
                    </a:cubicBezTo>
                    <a:cubicBezTo>
                      <a:pt x="1384" y="1735"/>
                      <a:pt x="1391" y="1719"/>
                      <a:pt x="1398" y="1702"/>
                    </a:cubicBezTo>
                    <a:cubicBezTo>
                      <a:pt x="1409" y="1685"/>
                      <a:pt x="1419" y="1669"/>
                      <a:pt x="1430" y="1652"/>
                    </a:cubicBezTo>
                    <a:cubicBezTo>
                      <a:pt x="1441" y="1639"/>
                      <a:pt x="1451" y="1626"/>
                      <a:pt x="1462" y="1613"/>
                    </a:cubicBezTo>
                    <a:cubicBezTo>
                      <a:pt x="1476" y="1602"/>
                      <a:pt x="1491" y="1592"/>
                      <a:pt x="1505" y="1581"/>
                    </a:cubicBezTo>
                    <a:lnTo>
                      <a:pt x="1575" y="1554"/>
                    </a:lnTo>
                    <a:lnTo>
                      <a:pt x="1666" y="1536"/>
                    </a:lnTo>
                    <a:cubicBezTo>
                      <a:pt x="1698" y="1533"/>
                      <a:pt x="1730" y="1531"/>
                      <a:pt x="1762" y="1528"/>
                    </a:cubicBezTo>
                    <a:lnTo>
                      <a:pt x="1864" y="1518"/>
                    </a:lnTo>
                    <a:lnTo>
                      <a:pt x="1971" y="1507"/>
                    </a:lnTo>
                    <a:lnTo>
                      <a:pt x="2067" y="1486"/>
                    </a:lnTo>
                    <a:lnTo>
                      <a:pt x="2266" y="1438"/>
                    </a:lnTo>
                    <a:lnTo>
                      <a:pt x="2480" y="1386"/>
                    </a:lnTo>
                    <a:lnTo>
                      <a:pt x="2700" y="1333"/>
                    </a:lnTo>
                    <a:lnTo>
                      <a:pt x="2892" y="1277"/>
                    </a:lnTo>
                    <a:cubicBezTo>
                      <a:pt x="2880" y="1272"/>
                      <a:pt x="2867" y="1267"/>
                      <a:pt x="2855" y="1262"/>
                    </a:cubicBezTo>
                    <a:cubicBezTo>
                      <a:pt x="2882" y="1257"/>
                      <a:pt x="2908" y="1251"/>
                      <a:pt x="2935" y="1246"/>
                    </a:cubicBezTo>
                    <a:lnTo>
                      <a:pt x="2994" y="1222"/>
                    </a:lnTo>
                    <a:lnTo>
                      <a:pt x="3053" y="1193"/>
                    </a:lnTo>
                    <a:cubicBezTo>
                      <a:pt x="3069" y="1182"/>
                      <a:pt x="3085" y="1172"/>
                      <a:pt x="3101" y="1161"/>
                    </a:cubicBezTo>
                    <a:cubicBezTo>
                      <a:pt x="3119" y="1151"/>
                      <a:pt x="3137" y="1140"/>
                      <a:pt x="3155" y="1130"/>
                    </a:cubicBezTo>
                    <a:lnTo>
                      <a:pt x="3208" y="1106"/>
                    </a:lnTo>
                    <a:cubicBezTo>
                      <a:pt x="3219" y="1125"/>
                      <a:pt x="3229" y="1145"/>
                      <a:pt x="3240" y="1164"/>
                    </a:cubicBezTo>
                    <a:cubicBezTo>
                      <a:pt x="3258" y="1182"/>
                      <a:pt x="3276" y="1201"/>
                      <a:pt x="3294" y="1219"/>
                    </a:cubicBezTo>
                    <a:cubicBezTo>
                      <a:pt x="3317" y="1236"/>
                      <a:pt x="3341" y="1252"/>
                      <a:pt x="3364" y="1269"/>
                    </a:cubicBezTo>
                    <a:lnTo>
                      <a:pt x="3433" y="1320"/>
                    </a:lnTo>
                    <a:lnTo>
                      <a:pt x="3492" y="1367"/>
                    </a:lnTo>
                    <a:lnTo>
                      <a:pt x="3610" y="1478"/>
                    </a:lnTo>
                    <a:cubicBezTo>
                      <a:pt x="3646" y="1518"/>
                      <a:pt x="3681" y="1559"/>
                      <a:pt x="3717" y="1599"/>
                    </a:cubicBezTo>
                    <a:cubicBezTo>
                      <a:pt x="3749" y="1640"/>
                      <a:pt x="3782" y="1680"/>
                      <a:pt x="3814" y="1721"/>
                    </a:cubicBezTo>
                    <a:lnTo>
                      <a:pt x="3937" y="1919"/>
                    </a:lnTo>
                    <a:cubicBezTo>
                      <a:pt x="3974" y="1988"/>
                      <a:pt x="4012" y="2056"/>
                      <a:pt x="4049" y="2125"/>
                    </a:cubicBezTo>
                    <a:cubicBezTo>
                      <a:pt x="4079" y="2193"/>
                      <a:pt x="4110" y="2262"/>
                      <a:pt x="4140" y="2330"/>
                    </a:cubicBezTo>
                    <a:cubicBezTo>
                      <a:pt x="4167" y="2401"/>
                      <a:pt x="4194" y="2471"/>
                      <a:pt x="4221" y="2542"/>
                    </a:cubicBezTo>
                    <a:cubicBezTo>
                      <a:pt x="4251" y="2615"/>
                      <a:pt x="4282" y="2688"/>
                      <a:pt x="4312" y="2761"/>
                    </a:cubicBezTo>
                    <a:cubicBezTo>
                      <a:pt x="4344" y="2835"/>
                      <a:pt x="4376" y="2908"/>
                      <a:pt x="4408" y="2982"/>
                    </a:cubicBezTo>
                    <a:cubicBezTo>
                      <a:pt x="4429" y="3026"/>
                      <a:pt x="4451" y="3070"/>
                      <a:pt x="4472" y="3114"/>
                    </a:cubicBezTo>
                    <a:cubicBezTo>
                      <a:pt x="4494" y="3159"/>
                      <a:pt x="4515" y="3204"/>
                      <a:pt x="4537" y="3249"/>
                    </a:cubicBezTo>
                    <a:cubicBezTo>
                      <a:pt x="4553" y="3295"/>
                      <a:pt x="4569" y="3340"/>
                      <a:pt x="4585" y="3386"/>
                    </a:cubicBezTo>
                    <a:cubicBezTo>
                      <a:pt x="4599" y="3433"/>
                      <a:pt x="4614" y="3479"/>
                      <a:pt x="4628" y="3526"/>
                    </a:cubicBezTo>
                    <a:cubicBezTo>
                      <a:pt x="4639" y="3576"/>
                      <a:pt x="4649" y="3626"/>
                      <a:pt x="4660" y="3676"/>
                    </a:cubicBezTo>
                    <a:cubicBezTo>
                      <a:pt x="4665" y="3728"/>
                      <a:pt x="4671" y="3780"/>
                      <a:pt x="4676" y="3832"/>
                    </a:cubicBezTo>
                    <a:lnTo>
                      <a:pt x="5083" y="3861"/>
                    </a:lnTo>
                    <a:cubicBezTo>
                      <a:pt x="5106" y="3858"/>
                      <a:pt x="5130" y="3854"/>
                      <a:pt x="5153" y="3851"/>
                    </a:cubicBezTo>
                    <a:cubicBezTo>
                      <a:pt x="5180" y="3846"/>
                      <a:pt x="5206" y="3842"/>
                      <a:pt x="5233" y="3837"/>
                    </a:cubicBezTo>
                    <a:cubicBezTo>
                      <a:pt x="5262" y="3835"/>
                      <a:pt x="5290" y="3832"/>
                      <a:pt x="5319" y="3830"/>
                    </a:cubicBezTo>
                    <a:lnTo>
                      <a:pt x="5404" y="3827"/>
                    </a:lnTo>
                    <a:cubicBezTo>
                      <a:pt x="5429" y="3830"/>
                      <a:pt x="5454" y="3834"/>
                      <a:pt x="5479" y="3837"/>
                    </a:cubicBezTo>
                    <a:lnTo>
                      <a:pt x="5554" y="3861"/>
                    </a:lnTo>
                    <a:lnTo>
                      <a:pt x="5624" y="3840"/>
                    </a:lnTo>
                    <a:cubicBezTo>
                      <a:pt x="5653" y="3837"/>
                      <a:pt x="5681" y="3833"/>
                      <a:pt x="5710" y="3830"/>
                    </a:cubicBezTo>
                    <a:lnTo>
                      <a:pt x="5790" y="3827"/>
                    </a:lnTo>
                    <a:cubicBezTo>
                      <a:pt x="5820" y="3824"/>
                      <a:pt x="5851" y="3822"/>
                      <a:pt x="5881" y="3819"/>
                    </a:cubicBezTo>
                    <a:cubicBezTo>
                      <a:pt x="5908" y="3815"/>
                      <a:pt x="5934" y="3810"/>
                      <a:pt x="5961" y="3806"/>
                    </a:cubicBezTo>
                    <a:lnTo>
                      <a:pt x="6149" y="3758"/>
                    </a:lnTo>
                    <a:lnTo>
                      <a:pt x="6347" y="3703"/>
                    </a:lnTo>
                    <a:lnTo>
                      <a:pt x="6545" y="3653"/>
                    </a:lnTo>
                    <a:cubicBezTo>
                      <a:pt x="6542" y="3622"/>
                      <a:pt x="6538" y="3591"/>
                      <a:pt x="6535" y="3560"/>
                    </a:cubicBezTo>
                    <a:cubicBezTo>
                      <a:pt x="6522" y="3530"/>
                      <a:pt x="6510" y="3501"/>
                      <a:pt x="6497" y="3471"/>
                    </a:cubicBezTo>
                    <a:cubicBezTo>
                      <a:pt x="6477" y="3440"/>
                      <a:pt x="6458" y="3409"/>
                      <a:pt x="6438" y="3378"/>
                    </a:cubicBezTo>
                    <a:cubicBezTo>
                      <a:pt x="6411" y="3348"/>
                      <a:pt x="6385" y="3318"/>
                      <a:pt x="6358" y="3288"/>
                    </a:cubicBezTo>
                    <a:lnTo>
                      <a:pt x="6277" y="3204"/>
                    </a:lnTo>
                    <a:cubicBezTo>
                      <a:pt x="6249" y="3176"/>
                      <a:pt x="6220" y="3148"/>
                      <a:pt x="6192" y="3120"/>
                    </a:cubicBezTo>
                    <a:cubicBezTo>
                      <a:pt x="6169" y="3094"/>
                      <a:pt x="6145" y="3069"/>
                      <a:pt x="6122" y="3043"/>
                    </a:cubicBezTo>
                    <a:lnTo>
                      <a:pt x="5908" y="2784"/>
                    </a:lnTo>
                    <a:lnTo>
                      <a:pt x="5710" y="2531"/>
                    </a:lnTo>
                    <a:lnTo>
                      <a:pt x="5522" y="2267"/>
                    </a:lnTo>
                    <a:lnTo>
                      <a:pt x="5201" y="1705"/>
                    </a:lnTo>
                    <a:lnTo>
                      <a:pt x="5104" y="1602"/>
                    </a:lnTo>
                    <a:lnTo>
                      <a:pt x="4992" y="1496"/>
                    </a:lnTo>
                    <a:lnTo>
                      <a:pt x="4879" y="1394"/>
                    </a:lnTo>
                    <a:lnTo>
                      <a:pt x="4778" y="1298"/>
                    </a:lnTo>
                    <a:cubicBezTo>
                      <a:pt x="4749" y="1248"/>
                      <a:pt x="4721" y="1198"/>
                      <a:pt x="4692" y="1148"/>
                    </a:cubicBezTo>
                    <a:lnTo>
                      <a:pt x="4746" y="1130"/>
                    </a:lnTo>
                    <a:cubicBezTo>
                      <a:pt x="4758" y="1138"/>
                      <a:pt x="4771" y="1145"/>
                      <a:pt x="4783" y="1153"/>
                    </a:cubicBezTo>
                    <a:lnTo>
                      <a:pt x="4847" y="1174"/>
                    </a:lnTo>
                    <a:cubicBezTo>
                      <a:pt x="4865" y="1180"/>
                      <a:pt x="4883" y="1187"/>
                      <a:pt x="4901" y="1193"/>
                    </a:cubicBezTo>
                    <a:cubicBezTo>
                      <a:pt x="4921" y="1198"/>
                      <a:pt x="4940" y="1204"/>
                      <a:pt x="4960" y="1209"/>
                    </a:cubicBezTo>
                    <a:cubicBezTo>
                      <a:pt x="4953" y="1218"/>
                      <a:pt x="4945" y="1226"/>
                      <a:pt x="4938" y="1235"/>
                    </a:cubicBezTo>
                    <a:lnTo>
                      <a:pt x="5099" y="1288"/>
                    </a:lnTo>
                    <a:lnTo>
                      <a:pt x="5206" y="1288"/>
                    </a:lnTo>
                    <a:lnTo>
                      <a:pt x="5345" y="1285"/>
                    </a:lnTo>
                    <a:lnTo>
                      <a:pt x="5506" y="1280"/>
                    </a:lnTo>
                    <a:lnTo>
                      <a:pt x="5672" y="1280"/>
                    </a:lnTo>
                    <a:lnTo>
                      <a:pt x="5838" y="1280"/>
                    </a:lnTo>
                    <a:lnTo>
                      <a:pt x="5994" y="1280"/>
                    </a:lnTo>
                    <a:lnTo>
                      <a:pt x="6133" y="1288"/>
                    </a:lnTo>
                    <a:lnTo>
                      <a:pt x="6240" y="1293"/>
                    </a:lnTo>
                    <a:cubicBezTo>
                      <a:pt x="6265" y="1297"/>
                      <a:pt x="6290" y="1300"/>
                      <a:pt x="6315" y="1304"/>
                    </a:cubicBezTo>
                    <a:lnTo>
                      <a:pt x="6395" y="1328"/>
                    </a:lnTo>
                    <a:cubicBezTo>
                      <a:pt x="6411" y="1338"/>
                      <a:pt x="6427" y="1347"/>
                      <a:pt x="6443" y="1357"/>
                    </a:cubicBezTo>
                    <a:cubicBezTo>
                      <a:pt x="6452" y="1365"/>
                      <a:pt x="6461" y="1372"/>
                      <a:pt x="6470" y="1380"/>
                    </a:cubicBezTo>
                    <a:cubicBezTo>
                      <a:pt x="6477" y="1390"/>
                      <a:pt x="6485" y="1399"/>
                      <a:pt x="6492" y="1409"/>
                    </a:cubicBezTo>
                    <a:lnTo>
                      <a:pt x="6518" y="1441"/>
                    </a:lnTo>
                    <a:lnTo>
                      <a:pt x="6561" y="1478"/>
                    </a:lnTo>
                    <a:cubicBezTo>
                      <a:pt x="6572" y="1483"/>
                      <a:pt x="6582" y="1489"/>
                      <a:pt x="6593" y="1494"/>
                    </a:cubicBezTo>
                    <a:cubicBezTo>
                      <a:pt x="6607" y="1496"/>
                      <a:pt x="6622" y="1497"/>
                      <a:pt x="6636" y="1499"/>
                    </a:cubicBezTo>
                    <a:lnTo>
                      <a:pt x="6685" y="1502"/>
                    </a:lnTo>
                    <a:cubicBezTo>
                      <a:pt x="6703" y="1504"/>
                      <a:pt x="6720" y="1505"/>
                      <a:pt x="6738" y="1507"/>
                    </a:cubicBezTo>
                    <a:cubicBezTo>
                      <a:pt x="6756" y="1509"/>
                      <a:pt x="6774" y="1510"/>
                      <a:pt x="6792" y="1512"/>
                    </a:cubicBezTo>
                    <a:lnTo>
                      <a:pt x="6845" y="1565"/>
                    </a:lnTo>
                    <a:cubicBezTo>
                      <a:pt x="6856" y="1567"/>
                      <a:pt x="6866" y="1568"/>
                      <a:pt x="6877" y="1570"/>
                    </a:cubicBezTo>
                    <a:lnTo>
                      <a:pt x="6947" y="1570"/>
                    </a:lnTo>
                    <a:lnTo>
                      <a:pt x="7038" y="1576"/>
                    </a:lnTo>
                    <a:lnTo>
                      <a:pt x="7134" y="1576"/>
                    </a:lnTo>
                    <a:cubicBezTo>
                      <a:pt x="7164" y="1577"/>
                      <a:pt x="7195" y="1577"/>
                      <a:pt x="7225" y="1578"/>
                    </a:cubicBezTo>
                    <a:lnTo>
                      <a:pt x="7300" y="1581"/>
                    </a:lnTo>
                    <a:cubicBezTo>
                      <a:pt x="7331" y="1585"/>
                      <a:pt x="7361" y="1590"/>
                      <a:pt x="7392" y="1594"/>
                    </a:cubicBezTo>
                    <a:lnTo>
                      <a:pt x="7504" y="1610"/>
                    </a:lnTo>
                    <a:lnTo>
                      <a:pt x="7616" y="1623"/>
                    </a:lnTo>
                    <a:lnTo>
                      <a:pt x="7724" y="1636"/>
                    </a:lnTo>
                    <a:cubicBezTo>
                      <a:pt x="7754" y="1639"/>
                      <a:pt x="7785" y="1641"/>
                      <a:pt x="7815" y="1644"/>
                    </a:cubicBezTo>
                    <a:lnTo>
                      <a:pt x="7922" y="1647"/>
                    </a:lnTo>
                    <a:lnTo>
                      <a:pt x="8040" y="1647"/>
                    </a:lnTo>
                    <a:lnTo>
                      <a:pt x="8163" y="1644"/>
                    </a:lnTo>
                    <a:lnTo>
                      <a:pt x="8275" y="1644"/>
                    </a:lnTo>
                    <a:lnTo>
                      <a:pt x="8377" y="1652"/>
                    </a:lnTo>
                    <a:cubicBezTo>
                      <a:pt x="8386" y="1642"/>
                      <a:pt x="8395" y="1633"/>
                      <a:pt x="8404" y="1623"/>
                    </a:cubicBezTo>
                    <a:cubicBezTo>
                      <a:pt x="8418" y="1616"/>
                      <a:pt x="8433" y="1609"/>
                      <a:pt x="8447" y="1602"/>
                    </a:cubicBezTo>
                    <a:cubicBezTo>
                      <a:pt x="8461" y="1594"/>
                      <a:pt x="8476" y="1586"/>
                      <a:pt x="8490" y="1578"/>
                    </a:cubicBezTo>
                    <a:cubicBezTo>
                      <a:pt x="8499" y="1571"/>
                      <a:pt x="8507" y="1564"/>
                      <a:pt x="8516" y="1557"/>
                    </a:cubicBezTo>
                    <a:cubicBezTo>
                      <a:pt x="8525" y="1547"/>
                      <a:pt x="8534" y="1538"/>
                      <a:pt x="8543" y="1528"/>
                    </a:cubicBezTo>
                    <a:cubicBezTo>
                      <a:pt x="8545" y="1518"/>
                      <a:pt x="8546" y="1509"/>
                      <a:pt x="8548" y="1499"/>
                    </a:cubicBezTo>
                    <a:cubicBezTo>
                      <a:pt x="8546" y="1492"/>
                      <a:pt x="8545" y="1485"/>
                      <a:pt x="8543" y="1478"/>
                    </a:cubicBezTo>
                    <a:lnTo>
                      <a:pt x="8543" y="1454"/>
                    </a:lnTo>
                    <a:cubicBezTo>
                      <a:pt x="8545" y="1444"/>
                      <a:pt x="8546" y="1435"/>
                      <a:pt x="8548" y="1425"/>
                    </a:cubicBezTo>
                    <a:cubicBezTo>
                      <a:pt x="8555" y="1411"/>
                      <a:pt x="8563" y="1397"/>
                      <a:pt x="8570" y="1383"/>
                    </a:cubicBezTo>
                    <a:cubicBezTo>
                      <a:pt x="8590" y="1362"/>
                      <a:pt x="8609" y="1341"/>
                      <a:pt x="8629" y="1320"/>
                    </a:cubicBezTo>
                    <a:cubicBezTo>
                      <a:pt x="8652" y="1299"/>
                      <a:pt x="8675" y="1277"/>
                      <a:pt x="8698" y="1256"/>
                    </a:cubicBezTo>
                    <a:cubicBezTo>
                      <a:pt x="8714" y="1235"/>
                      <a:pt x="8731" y="1214"/>
                      <a:pt x="8747" y="1193"/>
                    </a:cubicBezTo>
                    <a:lnTo>
                      <a:pt x="8768" y="1148"/>
                    </a:lnTo>
                    <a:cubicBezTo>
                      <a:pt x="8775" y="1130"/>
                      <a:pt x="8783" y="1111"/>
                      <a:pt x="8790" y="1093"/>
                    </a:cubicBezTo>
                    <a:cubicBezTo>
                      <a:pt x="8793" y="1074"/>
                      <a:pt x="8797" y="1056"/>
                      <a:pt x="8800" y="1037"/>
                    </a:cubicBezTo>
                    <a:cubicBezTo>
                      <a:pt x="8807" y="1019"/>
                      <a:pt x="8815" y="1002"/>
                      <a:pt x="8822" y="984"/>
                    </a:cubicBezTo>
                    <a:cubicBezTo>
                      <a:pt x="8829" y="968"/>
                      <a:pt x="8836" y="953"/>
                      <a:pt x="8843" y="937"/>
                    </a:cubicBezTo>
                    <a:cubicBezTo>
                      <a:pt x="8852" y="924"/>
                      <a:pt x="8861" y="910"/>
                      <a:pt x="8870" y="897"/>
                    </a:cubicBezTo>
                    <a:cubicBezTo>
                      <a:pt x="8884" y="887"/>
                      <a:pt x="8899" y="878"/>
                      <a:pt x="8913" y="868"/>
                    </a:cubicBezTo>
                    <a:cubicBezTo>
                      <a:pt x="8929" y="858"/>
                      <a:pt x="8945" y="847"/>
                      <a:pt x="8961" y="837"/>
                    </a:cubicBezTo>
                    <a:lnTo>
                      <a:pt x="8993" y="802"/>
                    </a:lnTo>
                    <a:lnTo>
                      <a:pt x="9014" y="757"/>
                    </a:lnTo>
                    <a:lnTo>
                      <a:pt x="9014" y="723"/>
                    </a:lnTo>
                    <a:lnTo>
                      <a:pt x="9014" y="694"/>
                    </a:lnTo>
                    <a:cubicBezTo>
                      <a:pt x="9012" y="683"/>
                      <a:pt x="9011" y="673"/>
                      <a:pt x="9009" y="662"/>
                    </a:cubicBezTo>
                    <a:cubicBezTo>
                      <a:pt x="9007" y="652"/>
                      <a:pt x="9006" y="641"/>
                      <a:pt x="9004" y="631"/>
                    </a:cubicBezTo>
                    <a:cubicBezTo>
                      <a:pt x="9007" y="619"/>
                      <a:pt x="9011" y="606"/>
                      <a:pt x="9014" y="594"/>
                    </a:cubicBezTo>
                    <a:lnTo>
                      <a:pt x="8886" y="538"/>
                    </a:lnTo>
                    <a:lnTo>
                      <a:pt x="8757" y="478"/>
                    </a:lnTo>
                    <a:lnTo>
                      <a:pt x="8650" y="412"/>
                    </a:lnTo>
                    <a:cubicBezTo>
                      <a:pt x="8620" y="387"/>
                      <a:pt x="8589" y="363"/>
                      <a:pt x="8559" y="338"/>
                    </a:cubicBezTo>
                    <a:cubicBezTo>
                      <a:pt x="8534" y="310"/>
                      <a:pt x="8509" y="281"/>
                      <a:pt x="8484" y="253"/>
                    </a:cubicBezTo>
                    <a:cubicBezTo>
                      <a:pt x="8456" y="207"/>
                      <a:pt x="8427" y="162"/>
                      <a:pt x="8399" y="116"/>
                    </a:cubicBezTo>
                    <a:lnTo>
                      <a:pt x="8468" y="92"/>
                    </a:lnTo>
                    <a:cubicBezTo>
                      <a:pt x="8495" y="89"/>
                      <a:pt x="8521" y="85"/>
                      <a:pt x="8548" y="82"/>
                    </a:cubicBezTo>
                    <a:lnTo>
                      <a:pt x="8640" y="61"/>
                    </a:lnTo>
                    <a:lnTo>
                      <a:pt x="8698" y="3"/>
                    </a:lnTo>
                    <a:lnTo>
                      <a:pt x="87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0" dirty="0"/>
              </a:p>
            </p:txBody>
          </p:sp>
          <p:sp>
            <p:nvSpPr>
              <p:cNvPr id="60" name="Freeform 19">
                <a:extLst>
                  <a:ext uri="{FF2B5EF4-FFF2-40B4-BE49-F238E27FC236}">
                    <a16:creationId xmlns:a16="http://schemas.microsoft.com/office/drawing/2014/main" id="{7E59AF37-73AC-4AB3-A9F5-374D5B7EBDD7}"/>
                  </a:ext>
                </a:extLst>
              </p:cNvPr>
              <p:cNvSpPr>
                <a:spLocks/>
              </p:cNvSpPr>
              <p:nvPr/>
            </p:nvSpPr>
            <p:spPr bwMode="auto">
              <a:xfrm>
                <a:off x="3618318" y="1512649"/>
                <a:ext cx="554512" cy="743794"/>
              </a:xfrm>
              <a:custGeom>
                <a:avLst/>
                <a:gdLst>
                  <a:gd name="T0" fmla="*/ 273 w 417"/>
                  <a:gd name="T1" fmla="*/ 17 h 560"/>
                  <a:gd name="T2" fmla="*/ 290 w 417"/>
                  <a:gd name="T3" fmla="*/ 37 h 560"/>
                  <a:gd name="T4" fmla="*/ 301 w 417"/>
                  <a:gd name="T5" fmla="*/ 61 h 560"/>
                  <a:gd name="T6" fmla="*/ 339 w 417"/>
                  <a:gd name="T7" fmla="*/ 92 h 560"/>
                  <a:gd name="T8" fmla="*/ 364 w 417"/>
                  <a:gd name="T9" fmla="*/ 121 h 560"/>
                  <a:gd name="T10" fmla="*/ 385 w 417"/>
                  <a:gd name="T11" fmla="*/ 160 h 560"/>
                  <a:gd name="T12" fmla="*/ 393 w 417"/>
                  <a:gd name="T13" fmla="*/ 224 h 560"/>
                  <a:gd name="T14" fmla="*/ 402 w 417"/>
                  <a:gd name="T15" fmla="*/ 251 h 560"/>
                  <a:gd name="T16" fmla="*/ 411 w 417"/>
                  <a:gd name="T17" fmla="*/ 272 h 560"/>
                  <a:gd name="T18" fmla="*/ 417 w 417"/>
                  <a:gd name="T19" fmla="*/ 292 h 560"/>
                  <a:gd name="T20" fmla="*/ 416 w 417"/>
                  <a:gd name="T21" fmla="*/ 321 h 560"/>
                  <a:gd name="T22" fmla="*/ 408 w 417"/>
                  <a:gd name="T23" fmla="*/ 365 h 560"/>
                  <a:gd name="T24" fmla="*/ 408 w 417"/>
                  <a:gd name="T25" fmla="*/ 400 h 560"/>
                  <a:gd name="T26" fmla="*/ 409 w 417"/>
                  <a:gd name="T27" fmla="*/ 426 h 560"/>
                  <a:gd name="T28" fmla="*/ 402 w 417"/>
                  <a:gd name="T29" fmla="*/ 448 h 560"/>
                  <a:gd name="T30" fmla="*/ 372 w 417"/>
                  <a:gd name="T31" fmla="*/ 474 h 560"/>
                  <a:gd name="T32" fmla="*/ 380 w 417"/>
                  <a:gd name="T33" fmla="*/ 510 h 560"/>
                  <a:gd name="T34" fmla="*/ 382 w 417"/>
                  <a:gd name="T35" fmla="*/ 521 h 560"/>
                  <a:gd name="T36" fmla="*/ 374 w 417"/>
                  <a:gd name="T37" fmla="*/ 539 h 560"/>
                  <a:gd name="T38" fmla="*/ 361 w 417"/>
                  <a:gd name="T39" fmla="*/ 554 h 560"/>
                  <a:gd name="T40" fmla="*/ 336 w 417"/>
                  <a:gd name="T41" fmla="*/ 552 h 560"/>
                  <a:gd name="T42" fmla="*/ 288 w 417"/>
                  <a:gd name="T43" fmla="*/ 539 h 560"/>
                  <a:gd name="T44" fmla="*/ 232 w 417"/>
                  <a:gd name="T45" fmla="*/ 526 h 560"/>
                  <a:gd name="T46" fmla="*/ 179 w 417"/>
                  <a:gd name="T47" fmla="*/ 512 h 560"/>
                  <a:gd name="T48" fmla="*/ 141 w 417"/>
                  <a:gd name="T49" fmla="*/ 494 h 560"/>
                  <a:gd name="T50" fmla="*/ 130 w 417"/>
                  <a:gd name="T51" fmla="*/ 474 h 560"/>
                  <a:gd name="T52" fmla="*/ 130 w 417"/>
                  <a:gd name="T53" fmla="*/ 457 h 560"/>
                  <a:gd name="T54" fmla="*/ 115 w 417"/>
                  <a:gd name="T55" fmla="*/ 431 h 560"/>
                  <a:gd name="T56" fmla="*/ 75 w 417"/>
                  <a:gd name="T57" fmla="*/ 390 h 560"/>
                  <a:gd name="T58" fmla="*/ 36 w 417"/>
                  <a:gd name="T59" fmla="*/ 352 h 560"/>
                  <a:gd name="T60" fmla="*/ 12 w 417"/>
                  <a:gd name="T61" fmla="*/ 307 h 560"/>
                  <a:gd name="T62" fmla="*/ 0 w 417"/>
                  <a:gd name="T63" fmla="*/ 248 h 560"/>
                  <a:gd name="T64" fmla="*/ 4 w 417"/>
                  <a:gd name="T65" fmla="*/ 187 h 560"/>
                  <a:gd name="T66" fmla="*/ 20 w 417"/>
                  <a:gd name="T67" fmla="*/ 135 h 560"/>
                  <a:gd name="T68" fmla="*/ 26 w 417"/>
                  <a:gd name="T69" fmla="*/ 105 h 560"/>
                  <a:gd name="T70" fmla="*/ 39 w 417"/>
                  <a:gd name="T71" fmla="*/ 101 h 560"/>
                  <a:gd name="T72" fmla="*/ 51 w 417"/>
                  <a:gd name="T73" fmla="*/ 84 h 560"/>
                  <a:gd name="T74" fmla="*/ 62 w 417"/>
                  <a:gd name="T75" fmla="*/ 70 h 560"/>
                  <a:gd name="T76" fmla="*/ 104 w 417"/>
                  <a:gd name="T77" fmla="*/ 51 h 560"/>
                  <a:gd name="T78" fmla="*/ 128 w 417"/>
                  <a:gd name="T79" fmla="*/ 40 h 560"/>
                  <a:gd name="T80" fmla="*/ 141 w 417"/>
                  <a:gd name="T81" fmla="*/ 25 h 560"/>
                  <a:gd name="T82" fmla="*/ 154 w 417"/>
                  <a:gd name="T83" fmla="*/ 27 h 560"/>
                  <a:gd name="T84" fmla="*/ 163 w 417"/>
                  <a:gd name="T85" fmla="*/ 25 h 560"/>
                  <a:gd name="T86" fmla="*/ 166 w 417"/>
                  <a:gd name="T87" fmla="*/ 18 h 560"/>
                  <a:gd name="T88" fmla="*/ 171 w 417"/>
                  <a:gd name="T89" fmla="*/ 16 h 560"/>
                  <a:gd name="T90" fmla="*/ 181 w 417"/>
                  <a:gd name="T91" fmla="*/ 13 h 560"/>
                  <a:gd name="T92" fmla="*/ 207 w 417"/>
                  <a:gd name="T93" fmla="*/ 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7" h="560">
                    <a:moveTo>
                      <a:pt x="220" y="0"/>
                    </a:moveTo>
                    <a:lnTo>
                      <a:pt x="273" y="17"/>
                    </a:lnTo>
                    <a:lnTo>
                      <a:pt x="284" y="25"/>
                    </a:lnTo>
                    <a:lnTo>
                      <a:pt x="290" y="37"/>
                    </a:lnTo>
                    <a:lnTo>
                      <a:pt x="295" y="48"/>
                    </a:lnTo>
                    <a:lnTo>
                      <a:pt x="301" y="61"/>
                    </a:lnTo>
                    <a:lnTo>
                      <a:pt x="306" y="73"/>
                    </a:lnTo>
                    <a:lnTo>
                      <a:pt x="339" y="92"/>
                    </a:lnTo>
                    <a:lnTo>
                      <a:pt x="351" y="104"/>
                    </a:lnTo>
                    <a:lnTo>
                      <a:pt x="364" y="121"/>
                    </a:lnTo>
                    <a:lnTo>
                      <a:pt x="376" y="140"/>
                    </a:lnTo>
                    <a:lnTo>
                      <a:pt x="385" y="160"/>
                    </a:lnTo>
                    <a:lnTo>
                      <a:pt x="393" y="175"/>
                    </a:lnTo>
                    <a:lnTo>
                      <a:pt x="393" y="224"/>
                    </a:lnTo>
                    <a:lnTo>
                      <a:pt x="396" y="240"/>
                    </a:lnTo>
                    <a:lnTo>
                      <a:pt x="402" y="251"/>
                    </a:lnTo>
                    <a:lnTo>
                      <a:pt x="407" y="262"/>
                    </a:lnTo>
                    <a:lnTo>
                      <a:pt x="411" y="272"/>
                    </a:lnTo>
                    <a:lnTo>
                      <a:pt x="415" y="281"/>
                    </a:lnTo>
                    <a:lnTo>
                      <a:pt x="417" y="292"/>
                    </a:lnTo>
                    <a:lnTo>
                      <a:pt x="417" y="305"/>
                    </a:lnTo>
                    <a:lnTo>
                      <a:pt x="416" y="321"/>
                    </a:lnTo>
                    <a:lnTo>
                      <a:pt x="412" y="343"/>
                    </a:lnTo>
                    <a:lnTo>
                      <a:pt x="408" y="365"/>
                    </a:lnTo>
                    <a:lnTo>
                      <a:pt x="408" y="385"/>
                    </a:lnTo>
                    <a:lnTo>
                      <a:pt x="408" y="400"/>
                    </a:lnTo>
                    <a:lnTo>
                      <a:pt x="409" y="413"/>
                    </a:lnTo>
                    <a:lnTo>
                      <a:pt x="409" y="426"/>
                    </a:lnTo>
                    <a:lnTo>
                      <a:pt x="407" y="437"/>
                    </a:lnTo>
                    <a:lnTo>
                      <a:pt x="402" y="448"/>
                    </a:lnTo>
                    <a:lnTo>
                      <a:pt x="390" y="460"/>
                    </a:lnTo>
                    <a:lnTo>
                      <a:pt x="372" y="474"/>
                    </a:lnTo>
                    <a:lnTo>
                      <a:pt x="372" y="508"/>
                    </a:lnTo>
                    <a:lnTo>
                      <a:pt x="380" y="510"/>
                    </a:lnTo>
                    <a:lnTo>
                      <a:pt x="382" y="514"/>
                    </a:lnTo>
                    <a:lnTo>
                      <a:pt x="382" y="521"/>
                    </a:lnTo>
                    <a:lnTo>
                      <a:pt x="382" y="530"/>
                    </a:lnTo>
                    <a:lnTo>
                      <a:pt x="374" y="539"/>
                    </a:lnTo>
                    <a:lnTo>
                      <a:pt x="369" y="547"/>
                    </a:lnTo>
                    <a:lnTo>
                      <a:pt x="361" y="554"/>
                    </a:lnTo>
                    <a:lnTo>
                      <a:pt x="352" y="560"/>
                    </a:lnTo>
                    <a:lnTo>
                      <a:pt x="336" y="552"/>
                    </a:lnTo>
                    <a:lnTo>
                      <a:pt x="314" y="545"/>
                    </a:lnTo>
                    <a:lnTo>
                      <a:pt x="288" y="539"/>
                    </a:lnTo>
                    <a:lnTo>
                      <a:pt x="260" y="532"/>
                    </a:lnTo>
                    <a:lnTo>
                      <a:pt x="232" y="526"/>
                    </a:lnTo>
                    <a:lnTo>
                      <a:pt x="205" y="519"/>
                    </a:lnTo>
                    <a:lnTo>
                      <a:pt x="179" y="512"/>
                    </a:lnTo>
                    <a:lnTo>
                      <a:pt x="158" y="503"/>
                    </a:lnTo>
                    <a:lnTo>
                      <a:pt x="141" y="494"/>
                    </a:lnTo>
                    <a:lnTo>
                      <a:pt x="132" y="481"/>
                    </a:lnTo>
                    <a:lnTo>
                      <a:pt x="130" y="474"/>
                    </a:lnTo>
                    <a:lnTo>
                      <a:pt x="130" y="465"/>
                    </a:lnTo>
                    <a:lnTo>
                      <a:pt x="130" y="457"/>
                    </a:lnTo>
                    <a:lnTo>
                      <a:pt x="128" y="451"/>
                    </a:lnTo>
                    <a:lnTo>
                      <a:pt x="115" y="431"/>
                    </a:lnTo>
                    <a:lnTo>
                      <a:pt x="96" y="411"/>
                    </a:lnTo>
                    <a:lnTo>
                      <a:pt x="75" y="390"/>
                    </a:lnTo>
                    <a:lnTo>
                      <a:pt x="53" y="371"/>
                    </a:lnTo>
                    <a:lnTo>
                      <a:pt x="36" y="352"/>
                    </a:lnTo>
                    <a:lnTo>
                      <a:pt x="22" y="332"/>
                    </a:lnTo>
                    <a:lnTo>
                      <a:pt x="12" y="307"/>
                    </a:lnTo>
                    <a:lnTo>
                      <a:pt x="4" y="279"/>
                    </a:lnTo>
                    <a:lnTo>
                      <a:pt x="0" y="248"/>
                    </a:lnTo>
                    <a:lnTo>
                      <a:pt x="0" y="216"/>
                    </a:lnTo>
                    <a:lnTo>
                      <a:pt x="4" y="187"/>
                    </a:lnTo>
                    <a:lnTo>
                      <a:pt x="11" y="158"/>
                    </a:lnTo>
                    <a:lnTo>
                      <a:pt x="20" y="135"/>
                    </a:lnTo>
                    <a:lnTo>
                      <a:pt x="33" y="116"/>
                    </a:lnTo>
                    <a:lnTo>
                      <a:pt x="26" y="105"/>
                    </a:lnTo>
                    <a:lnTo>
                      <a:pt x="30" y="105"/>
                    </a:lnTo>
                    <a:lnTo>
                      <a:pt x="39" y="101"/>
                    </a:lnTo>
                    <a:lnTo>
                      <a:pt x="45" y="93"/>
                    </a:lnTo>
                    <a:lnTo>
                      <a:pt x="51" y="84"/>
                    </a:lnTo>
                    <a:lnTo>
                      <a:pt x="56" y="77"/>
                    </a:lnTo>
                    <a:lnTo>
                      <a:pt x="62" y="70"/>
                    </a:lnTo>
                    <a:lnTo>
                      <a:pt x="83" y="59"/>
                    </a:lnTo>
                    <a:lnTo>
                      <a:pt x="104" y="51"/>
                    </a:lnTo>
                    <a:lnTo>
                      <a:pt x="126" y="40"/>
                    </a:lnTo>
                    <a:lnTo>
                      <a:pt x="128" y="40"/>
                    </a:lnTo>
                    <a:lnTo>
                      <a:pt x="132" y="24"/>
                    </a:lnTo>
                    <a:lnTo>
                      <a:pt x="141" y="25"/>
                    </a:lnTo>
                    <a:lnTo>
                      <a:pt x="148" y="26"/>
                    </a:lnTo>
                    <a:lnTo>
                      <a:pt x="154" y="27"/>
                    </a:lnTo>
                    <a:lnTo>
                      <a:pt x="162" y="30"/>
                    </a:lnTo>
                    <a:lnTo>
                      <a:pt x="163" y="25"/>
                    </a:lnTo>
                    <a:lnTo>
                      <a:pt x="165" y="21"/>
                    </a:lnTo>
                    <a:lnTo>
                      <a:pt x="166" y="18"/>
                    </a:lnTo>
                    <a:lnTo>
                      <a:pt x="168" y="17"/>
                    </a:lnTo>
                    <a:lnTo>
                      <a:pt x="171" y="16"/>
                    </a:lnTo>
                    <a:lnTo>
                      <a:pt x="175" y="15"/>
                    </a:lnTo>
                    <a:lnTo>
                      <a:pt x="181" y="13"/>
                    </a:lnTo>
                    <a:lnTo>
                      <a:pt x="194" y="9"/>
                    </a:lnTo>
                    <a:lnTo>
                      <a:pt x="207" y="5"/>
                    </a:lnTo>
                    <a:lnTo>
                      <a:pt x="2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0"/>
              </a:p>
            </p:txBody>
          </p:sp>
          <p:sp>
            <p:nvSpPr>
              <p:cNvPr id="61" name="Freeform 28">
                <a:extLst>
                  <a:ext uri="{FF2B5EF4-FFF2-40B4-BE49-F238E27FC236}">
                    <a16:creationId xmlns:a16="http://schemas.microsoft.com/office/drawing/2014/main" id="{D402C25E-6C49-42DC-AA68-FCD65BD80BD8}"/>
                  </a:ext>
                </a:extLst>
              </p:cNvPr>
              <p:cNvSpPr>
                <a:spLocks/>
              </p:cNvSpPr>
              <p:nvPr/>
            </p:nvSpPr>
            <p:spPr bwMode="auto">
              <a:xfrm>
                <a:off x="3996221" y="2265968"/>
                <a:ext cx="449091" cy="1324957"/>
              </a:xfrm>
              <a:custGeom>
                <a:avLst/>
                <a:gdLst>
                  <a:gd name="T0" fmla="*/ 83 w 323"/>
                  <a:gd name="T1" fmla="*/ 8 h 952"/>
                  <a:gd name="T2" fmla="*/ 95 w 323"/>
                  <a:gd name="T3" fmla="*/ 19 h 952"/>
                  <a:gd name="T4" fmla="*/ 91 w 323"/>
                  <a:gd name="T5" fmla="*/ 37 h 952"/>
                  <a:gd name="T6" fmla="*/ 88 w 323"/>
                  <a:gd name="T7" fmla="*/ 55 h 952"/>
                  <a:gd name="T8" fmla="*/ 88 w 323"/>
                  <a:gd name="T9" fmla="*/ 60 h 952"/>
                  <a:gd name="T10" fmla="*/ 96 w 323"/>
                  <a:gd name="T11" fmla="*/ 90 h 952"/>
                  <a:gd name="T12" fmla="*/ 110 w 323"/>
                  <a:gd name="T13" fmla="*/ 113 h 952"/>
                  <a:gd name="T14" fmla="*/ 118 w 323"/>
                  <a:gd name="T15" fmla="*/ 122 h 952"/>
                  <a:gd name="T16" fmla="*/ 141 w 323"/>
                  <a:gd name="T17" fmla="*/ 148 h 952"/>
                  <a:gd name="T18" fmla="*/ 148 w 323"/>
                  <a:gd name="T19" fmla="*/ 158 h 952"/>
                  <a:gd name="T20" fmla="*/ 174 w 323"/>
                  <a:gd name="T21" fmla="*/ 215 h 952"/>
                  <a:gd name="T22" fmla="*/ 198 w 323"/>
                  <a:gd name="T23" fmla="*/ 275 h 952"/>
                  <a:gd name="T24" fmla="*/ 219 w 323"/>
                  <a:gd name="T25" fmla="*/ 333 h 952"/>
                  <a:gd name="T26" fmla="*/ 236 w 323"/>
                  <a:gd name="T27" fmla="*/ 382 h 952"/>
                  <a:gd name="T28" fmla="*/ 246 w 323"/>
                  <a:gd name="T29" fmla="*/ 416 h 952"/>
                  <a:gd name="T30" fmla="*/ 250 w 323"/>
                  <a:gd name="T31" fmla="*/ 429 h 952"/>
                  <a:gd name="T32" fmla="*/ 264 w 323"/>
                  <a:gd name="T33" fmla="*/ 481 h 952"/>
                  <a:gd name="T34" fmla="*/ 279 w 323"/>
                  <a:gd name="T35" fmla="*/ 548 h 952"/>
                  <a:gd name="T36" fmla="*/ 292 w 323"/>
                  <a:gd name="T37" fmla="*/ 623 h 952"/>
                  <a:gd name="T38" fmla="*/ 302 w 323"/>
                  <a:gd name="T39" fmla="*/ 698 h 952"/>
                  <a:gd name="T40" fmla="*/ 312 w 323"/>
                  <a:gd name="T41" fmla="*/ 767 h 952"/>
                  <a:gd name="T42" fmla="*/ 319 w 323"/>
                  <a:gd name="T43" fmla="*/ 820 h 952"/>
                  <a:gd name="T44" fmla="*/ 323 w 323"/>
                  <a:gd name="T45" fmla="*/ 850 h 952"/>
                  <a:gd name="T46" fmla="*/ 273 w 323"/>
                  <a:gd name="T47" fmla="*/ 952 h 952"/>
                  <a:gd name="T48" fmla="*/ 178 w 323"/>
                  <a:gd name="T49" fmla="*/ 860 h 952"/>
                  <a:gd name="T50" fmla="*/ 165 w 323"/>
                  <a:gd name="T51" fmla="*/ 709 h 952"/>
                  <a:gd name="T52" fmla="*/ 158 w 323"/>
                  <a:gd name="T53" fmla="*/ 630 h 952"/>
                  <a:gd name="T54" fmla="*/ 152 w 323"/>
                  <a:gd name="T55" fmla="*/ 565 h 952"/>
                  <a:gd name="T56" fmla="*/ 147 w 323"/>
                  <a:gd name="T57" fmla="*/ 521 h 952"/>
                  <a:gd name="T58" fmla="*/ 145 w 323"/>
                  <a:gd name="T59" fmla="*/ 504 h 952"/>
                  <a:gd name="T60" fmla="*/ 137 w 323"/>
                  <a:gd name="T61" fmla="*/ 461 h 952"/>
                  <a:gd name="T62" fmla="*/ 127 w 323"/>
                  <a:gd name="T63" fmla="*/ 420 h 952"/>
                  <a:gd name="T64" fmla="*/ 118 w 323"/>
                  <a:gd name="T65" fmla="*/ 389 h 952"/>
                  <a:gd name="T66" fmla="*/ 115 w 323"/>
                  <a:gd name="T67" fmla="*/ 376 h 952"/>
                  <a:gd name="T68" fmla="*/ 58 w 323"/>
                  <a:gd name="T69" fmla="*/ 209 h 952"/>
                  <a:gd name="T70" fmla="*/ 48 w 323"/>
                  <a:gd name="T71" fmla="*/ 169 h 952"/>
                  <a:gd name="T72" fmla="*/ 46 w 323"/>
                  <a:gd name="T73" fmla="*/ 129 h 952"/>
                  <a:gd name="T74" fmla="*/ 48 w 323"/>
                  <a:gd name="T75" fmla="*/ 96 h 952"/>
                  <a:gd name="T76" fmla="*/ 49 w 323"/>
                  <a:gd name="T77" fmla="*/ 83 h 952"/>
                  <a:gd name="T78" fmla="*/ 26 w 323"/>
                  <a:gd name="T79" fmla="*/ 63 h 952"/>
                  <a:gd name="T80" fmla="*/ 8 w 323"/>
                  <a:gd name="T81" fmla="*/ 45 h 952"/>
                  <a:gd name="T82" fmla="*/ 0 w 323"/>
                  <a:gd name="T83" fmla="*/ 37 h 952"/>
                  <a:gd name="T84" fmla="*/ 17 w 323"/>
                  <a:gd name="T85" fmla="*/ 13 h 952"/>
                  <a:gd name="T86" fmla="*/ 24 w 323"/>
                  <a:gd name="T87" fmla="*/ 7 h 952"/>
                  <a:gd name="T88" fmla="*/ 53 w 323"/>
                  <a:gd name="T89" fmla="*/ 7 h 952"/>
                  <a:gd name="T90" fmla="*/ 66 w 323"/>
                  <a:gd name="T91" fmla="*/ 3 h 952"/>
                  <a:gd name="T92" fmla="*/ 69 w 323"/>
                  <a:gd name="T93"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3" h="952">
                    <a:moveTo>
                      <a:pt x="69" y="0"/>
                    </a:moveTo>
                    <a:lnTo>
                      <a:pt x="83" y="8"/>
                    </a:lnTo>
                    <a:lnTo>
                      <a:pt x="91" y="15"/>
                    </a:lnTo>
                    <a:lnTo>
                      <a:pt x="95" y="19"/>
                    </a:lnTo>
                    <a:lnTo>
                      <a:pt x="95" y="21"/>
                    </a:lnTo>
                    <a:lnTo>
                      <a:pt x="91" y="37"/>
                    </a:lnTo>
                    <a:lnTo>
                      <a:pt x="90" y="48"/>
                    </a:lnTo>
                    <a:lnTo>
                      <a:pt x="88" y="55"/>
                    </a:lnTo>
                    <a:lnTo>
                      <a:pt x="88" y="59"/>
                    </a:lnTo>
                    <a:lnTo>
                      <a:pt x="88" y="60"/>
                    </a:lnTo>
                    <a:lnTo>
                      <a:pt x="92" y="73"/>
                    </a:lnTo>
                    <a:lnTo>
                      <a:pt x="96" y="90"/>
                    </a:lnTo>
                    <a:lnTo>
                      <a:pt x="104" y="103"/>
                    </a:lnTo>
                    <a:lnTo>
                      <a:pt x="110" y="113"/>
                    </a:lnTo>
                    <a:lnTo>
                      <a:pt x="115" y="121"/>
                    </a:lnTo>
                    <a:lnTo>
                      <a:pt x="118" y="122"/>
                    </a:lnTo>
                    <a:lnTo>
                      <a:pt x="132" y="138"/>
                    </a:lnTo>
                    <a:lnTo>
                      <a:pt x="141" y="148"/>
                    </a:lnTo>
                    <a:lnTo>
                      <a:pt x="147" y="156"/>
                    </a:lnTo>
                    <a:lnTo>
                      <a:pt x="148" y="158"/>
                    </a:lnTo>
                    <a:lnTo>
                      <a:pt x="161" y="186"/>
                    </a:lnTo>
                    <a:lnTo>
                      <a:pt x="174" y="215"/>
                    </a:lnTo>
                    <a:lnTo>
                      <a:pt x="187" y="245"/>
                    </a:lnTo>
                    <a:lnTo>
                      <a:pt x="198" y="275"/>
                    </a:lnTo>
                    <a:lnTo>
                      <a:pt x="209" y="305"/>
                    </a:lnTo>
                    <a:lnTo>
                      <a:pt x="219" y="333"/>
                    </a:lnTo>
                    <a:lnTo>
                      <a:pt x="228" y="359"/>
                    </a:lnTo>
                    <a:lnTo>
                      <a:pt x="236" y="382"/>
                    </a:lnTo>
                    <a:lnTo>
                      <a:pt x="241" y="402"/>
                    </a:lnTo>
                    <a:lnTo>
                      <a:pt x="246" y="416"/>
                    </a:lnTo>
                    <a:lnTo>
                      <a:pt x="249" y="425"/>
                    </a:lnTo>
                    <a:lnTo>
                      <a:pt x="250" y="429"/>
                    </a:lnTo>
                    <a:lnTo>
                      <a:pt x="258" y="452"/>
                    </a:lnTo>
                    <a:lnTo>
                      <a:pt x="264" y="481"/>
                    </a:lnTo>
                    <a:lnTo>
                      <a:pt x="272" y="513"/>
                    </a:lnTo>
                    <a:lnTo>
                      <a:pt x="279" y="548"/>
                    </a:lnTo>
                    <a:lnTo>
                      <a:pt x="285" y="586"/>
                    </a:lnTo>
                    <a:lnTo>
                      <a:pt x="292" y="623"/>
                    </a:lnTo>
                    <a:lnTo>
                      <a:pt x="297" y="662"/>
                    </a:lnTo>
                    <a:lnTo>
                      <a:pt x="302" y="698"/>
                    </a:lnTo>
                    <a:lnTo>
                      <a:pt x="307" y="735"/>
                    </a:lnTo>
                    <a:lnTo>
                      <a:pt x="312" y="767"/>
                    </a:lnTo>
                    <a:lnTo>
                      <a:pt x="315" y="795"/>
                    </a:lnTo>
                    <a:lnTo>
                      <a:pt x="319" y="820"/>
                    </a:lnTo>
                    <a:lnTo>
                      <a:pt x="320" y="838"/>
                    </a:lnTo>
                    <a:lnTo>
                      <a:pt x="323" y="850"/>
                    </a:lnTo>
                    <a:lnTo>
                      <a:pt x="323" y="854"/>
                    </a:lnTo>
                    <a:lnTo>
                      <a:pt x="273" y="952"/>
                    </a:lnTo>
                    <a:lnTo>
                      <a:pt x="182" y="879"/>
                    </a:lnTo>
                    <a:lnTo>
                      <a:pt x="178" y="860"/>
                    </a:lnTo>
                    <a:lnTo>
                      <a:pt x="171" y="798"/>
                    </a:lnTo>
                    <a:lnTo>
                      <a:pt x="165" y="709"/>
                    </a:lnTo>
                    <a:lnTo>
                      <a:pt x="162" y="668"/>
                    </a:lnTo>
                    <a:lnTo>
                      <a:pt x="158" y="630"/>
                    </a:lnTo>
                    <a:lnTo>
                      <a:pt x="156" y="596"/>
                    </a:lnTo>
                    <a:lnTo>
                      <a:pt x="152" y="565"/>
                    </a:lnTo>
                    <a:lnTo>
                      <a:pt x="149" y="540"/>
                    </a:lnTo>
                    <a:lnTo>
                      <a:pt x="147" y="521"/>
                    </a:lnTo>
                    <a:lnTo>
                      <a:pt x="145" y="509"/>
                    </a:lnTo>
                    <a:lnTo>
                      <a:pt x="145" y="504"/>
                    </a:lnTo>
                    <a:lnTo>
                      <a:pt x="141" y="483"/>
                    </a:lnTo>
                    <a:lnTo>
                      <a:pt x="137" y="461"/>
                    </a:lnTo>
                    <a:lnTo>
                      <a:pt x="132" y="439"/>
                    </a:lnTo>
                    <a:lnTo>
                      <a:pt x="127" y="420"/>
                    </a:lnTo>
                    <a:lnTo>
                      <a:pt x="122" y="402"/>
                    </a:lnTo>
                    <a:lnTo>
                      <a:pt x="118" y="389"/>
                    </a:lnTo>
                    <a:lnTo>
                      <a:pt x="115" y="380"/>
                    </a:lnTo>
                    <a:lnTo>
                      <a:pt x="115" y="376"/>
                    </a:lnTo>
                    <a:lnTo>
                      <a:pt x="86" y="288"/>
                    </a:lnTo>
                    <a:lnTo>
                      <a:pt x="58" y="209"/>
                    </a:lnTo>
                    <a:lnTo>
                      <a:pt x="52" y="190"/>
                    </a:lnTo>
                    <a:lnTo>
                      <a:pt x="48" y="169"/>
                    </a:lnTo>
                    <a:lnTo>
                      <a:pt x="47" y="148"/>
                    </a:lnTo>
                    <a:lnTo>
                      <a:pt x="46" y="129"/>
                    </a:lnTo>
                    <a:lnTo>
                      <a:pt x="47" y="111"/>
                    </a:lnTo>
                    <a:lnTo>
                      <a:pt x="48" y="96"/>
                    </a:lnTo>
                    <a:lnTo>
                      <a:pt x="48" y="87"/>
                    </a:lnTo>
                    <a:lnTo>
                      <a:pt x="49" y="83"/>
                    </a:lnTo>
                    <a:lnTo>
                      <a:pt x="38" y="73"/>
                    </a:lnTo>
                    <a:lnTo>
                      <a:pt x="26" y="63"/>
                    </a:lnTo>
                    <a:lnTo>
                      <a:pt x="16" y="52"/>
                    </a:lnTo>
                    <a:lnTo>
                      <a:pt x="8" y="45"/>
                    </a:lnTo>
                    <a:lnTo>
                      <a:pt x="2" y="39"/>
                    </a:lnTo>
                    <a:lnTo>
                      <a:pt x="0" y="37"/>
                    </a:lnTo>
                    <a:lnTo>
                      <a:pt x="9" y="24"/>
                    </a:lnTo>
                    <a:lnTo>
                      <a:pt x="17" y="13"/>
                    </a:lnTo>
                    <a:lnTo>
                      <a:pt x="21" y="10"/>
                    </a:lnTo>
                    <a:lnTo>
                      <a:pt x="24" y="7"/>
                    </a:lnTo>
                    <a:lnTo>
                      <a:pt x="40" y="8"/>
                    </a:lnTo>
                    <a:lnTo>
                      <a:pt x="53" y="7"/>
                    </a:lnTo>
                    <a:lnTo>
                      <a:pt x="61" y="6"/>
                    </a:lnTo>
                    <a:lnTo>
                      <a:pt x="66" y="3"/>
                    </a:lnTo>
                    <a:lnTo>
                      <a:pt x="69" y="2"/>
                    </a:ln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0"/>
              </a:p>
            </p:txBody>
          </p:sp>
        </p:grpSp>
        <p:grpSp>
          <p:nvGrpSpPr>
            <p:cNvPr id="56" name="Group 55">
              <a:extLst>
                <a:ext uri="{FF2B5EF4-FFF2-40B4-BE49-F238E27FC236}">
                  <a16:creationId xmlns:a16="http://schemas.microsoft.com/office/drawing/2014/main" id="{DF891977-FE90-4E91-B861-75517DFE7DB1}"/>
                </a:ext>
              </a:extLst>
            </p:cNvPr>
            <p:cNvGrpSpPr/>
            <p:nvPr/>
          </p:nvGrpSpPr>
          <p:grpSpPr>
            <a:xfrm>
              <a:off x="911314" y="1822937"/>
              <a:ext cx="2306669" cy="1009826"/>
              <a:chOff x="911314" y="1822937"/>
              <a:chExt cx="2306669" cy="1009826"/>
            </a:xfrm>
            <a:grpFill/>
          </p:grpSpPr>
          <p:sp>
            <p:nvSpPr>
              <p:cNvPr id="57" name="Freeform 46">
                <a:extLst>
                  <a:ext uri="{FF2B5EF4-FFF2-40B4-BE49-F238E27FC236}">
                    <a16:creationId xmlns:a16="http://schemas.microsoft.com/office/drawing/2014/main" id="{C2A07EEC-93E3-475C-9415-11A4961F992C}"/>
                  </a:ext>
                </a:extLst>
              </p:cNvPr>
              <p:cNvSpPr>
                <a:spLocks/>
              </p:cNvSpPr>
              <p:nvPr/>
            </p:nvSpPr>
            <p:spPr bwMode="auto">
              <a:xfrm>
                <a:off x="911314" y="2573932"/>
                <a:ext cx="184880" cy="258831"/>
              </a:xfrm>
              <a:custGeom>
                <a:avLst/>
                <a:gdLst>
                  <a:gd name="T0" fmla="*/ 115 w 149"/>
                  <a:gd name="T1" fmla="*/ 0 h 209"/>
                  <a:gd name="T2" fmla="*/ 128 w 149"/>
                  <a:gd name="T3" fmla="*/ 19 h 209"/>
                  <a:gd name="T4" fmla="*/ 137 w 149"/>
                  <a:gd name="T5" fmla="*/ 39 h 209"/>
                  <a:gd name="T6" fmla="*/ 142 w 149"/>
                  <a:gd name="T7" fmla="*/ 55 h 209"/>
                  <a:gd name="T8" fmla="*/ 146 w 149"/>
                  <a:gd name="T9" fmla="*/ 70 h 209"/>
                  <a:gd name="T10" fmla="*/ 147 w 149"/>
                  <a:gd name="T11" fmla="*/ 79 h 209"/>
                  <a:gd name="T12" fmla="*/ 149 w 149"/>
                  <a:gd name="T13" fmla="*/ 83 h 209"/>
                  <a:gd name="T14" fmla="*/ 146 w 149"/>
                  <a:gd name="T15" fmla="*/ 99 h 209"/>
                  <a:gd name="T16" fmla="*/ 142 w 149"/>
                  <a:gd name="T17" fmla="*/ 117 h 209"/>
                  <a:gd name="T18" fmla="*/ 138 w 149"/>
                  <a:gd name="T19" fmla="*/ 133 h 209"/>
                  <a:gd name="T20" fmla="*/ 133 w 149"/>
                  <a:gd name="T21" fmla="*/ 146 h 209"/>
                  <a:gd name="T22" fmla="*/ 131 w 149"/>
                  <a:gd name="T23" fmla="*/ 155 h 209"/>
                  <a:gd name="T24" fmla="*/ 129 w 149"/>
                  <a:gd name="T25" fmla="*/ 158 h 209"/>
                  <a:gd name="T26" fmla="*/ 118 w 149"/>
                  <a:gd name="T27" fmla="*/ 178 h 209"/>
                  <a:gd name="T28" fmla="*/ 107 w 149"/>
                  <a:gd name="T29" fmla="*/ 193 h 209"/>
                  <a:gd name="T30" fmla="*/ 97 w 149"/>
                  <a:gd name="T31" fmla="*/ 202 h 209"/>
                  <a:gd name="T32" fmla="*/ 88 w 149"/>
                  <a:gd name="T33" fmla="*/ 207 h 209"/>
                  <a:gd name="T34" fmla="*/ 79 w 149"/>
                  <a:gd name="T35" fmla="*/ 209 h 209"/>
                  <a:gd name="T36" fmla="*/ 72 w 149"/>
                  <a:gd name="T37" fmla="*/ 209 h 209"/>
                  <a:gd name="T38" fmla="*/ 67 w 149"/>
                  <a:gd name="T39" fmla="*/ 208 h 209"/>
                  <a:gd name="T40" fmla="*/ 66 w 149"/>
                  <a:gd name="T41" fmla="*/ 207 h 209"/>
                  <a:gd name="T42" fmla="*/ 42 w 149"/>
                  <a:gd name="T43" fmla="*/ 185 h 209"/>
                  <a:gd name="T44" fmla="*/ 26 w 149"/>
                  <a:gd name="T45" fmla="*/ 163 h 209"/>
                  <a:gd name="T46" fmla="*/ 14 w 149"/>
                  <a:gd name="T47" fmla="*/ 139 h 209"/>
                  <a:gd name="T48" fmla="*/ 8 w 149"/>
                  <a:gd name="T49" fmla="*/ 119 h 209"/>
                  <a:gd name="T50" fmla="*/ 4 w 149"/>
                  <a:gd name="T51" fmla="*/ 101 h 209"/>
                  <a:gd name="T52" fmla="*/ 4 w 149"/>
                  <a:gd name="T53" fmla="*/ 85 h 209"/>
                  <a:gd name="T54" fmla="*/ 4 w 149"/>
                  <a:gd name="T55" fmla="*/ 76 h 209"/>
                  <a:gd name="T56" fmla="*/ 4 w 149"/>
                  <a:gd name="T57" fmla="*/ 72 h 209"/>
                  <a:gd name="T58" fmla="*/ 0 w 149"/>
                  <a:gd name="T59" fmla="*/ 6 h 209"/>
                  <a:gd name="T60" fmla="*/ 6 w 149"/>
                  <a:gd name="T61" fmla="*/ 32 h 209"/>
                  <a:gd name="T62" fmla="*/ 13 w 149"/>
                  <a:gd name="T63" fmla="*/ 50 h 209"/>
                  <a:gd name="T64" fmla="*/ 19 w 149"/>
                  <a:gd name="T65" fmla="*/ 63 h 209"/>
                  <a:gd name="T66" fmla="*/ 26 w 149"/>
                  <a:gd name="T67" fmla="*/ 70 h 209"/>
                  <a:gd name="T68" fmla="*/ 31 w 149"/>
                  <a:gd name="T69" fmla="*/ 73 h 209"/>
                  <a:gd name="T70" fmla="*/ 35 w 149"/>
                  <a:gd name="T71" fmla="*/ 76 h 209"/>
                  <a:gd name="T72" fmla="*/ 36 w 149"/>
                  <a:gd name="T73" fmla="*/ 76 h 209"/>
                  <a:gd name="T74" fmla="*/ 36 w 149"/>
                  <a:gd name="T75" fmla="*/ 85 h 209"/>
                  <a:gd name="T76" fmla="*/ 42 w 149"/>
                  <a:gd name="T77" fmla="*/ 88 h 209"/>
                  <a:gd name="T78" fmla="*/ 52 w 149"/>
                  <a:gd name="T79" fmla="*/ 89 h 209"/>
                  <a:gd name="T80" fmla="*/ 62 w 149"/>
                  <a:gd name="T81" fmla="*/ 89 h 209"/>
                  <a:gd name="T82" fmla="*/ 70 w 149"/>
                  <a:gd name="T83" fmla="*/ 89 h 209"/>
                  <a:gd name="T84" fmla="*/ 72 w 149"/>
                  <a:gd name="T85" fmla="*/ 89 h 209"/>
                  <a:gd name="T86" fmla="*/ 88 w 149"/>
                  <a:gd name="T87" fmla="*/ 86 h 209"/>
                  <a:gd name="T88" fmla="*/ 98 w 149"/>
                  <a:gd name="T89" fmla="*/ 80 h 209"/>
                  <a:gd name="T90" fmla="*/ 107 w 149"/>
                  <a:gd name="T91" fmla="*/ 70 h 209"/>
                  <a:gd name="T92" fmla="*/ 112 w 149"/>
                  <a:gd name="T93" fmla="*/ 57 h 209"/>
                  <a:gd name="T94" fmla="*/ 115 w 149"/>
                  <a:gd name="T95" fmla="*/ 44 h 209"/>
                  <a:gd name="T96" fmla="*/ 116 w 149"/>
                  <a:gd name="T97" fmla="*/ 31 h 209"/>
                  <a:gd name="T98" fmla="*/ 116 w 149"/>
                  <a:gd name="T99" fmla="*/ 19 h 209"/>
                  <a:gd name="T100" fmla="*/ 116 w 149"/>
                  <a:gd name="T101" fmla="*/ 9 h 209"/>
                  <a:gd name="T102" fmla="*/ 116 w 149"/>
                  <a:gd name="T103" fmla="*/ 2 h 209"/>
                  <a:gd name="T104" fmla="*/ 115 w 149"/>
                  <a:gd name="T10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209">
                    <a:moveTo>
                      <a:pt x="115" y="0"/>
                    </a:moveTo>
                    <a:lnTo>
                      <a:pt x="128" y="19"/>
                    </a:lnTo>
                    <a:lnTo>
                      <a:pt x="137" y="39"/>
                    </a:lnTo>
                    <a:lnTo>
                      <a:pt x="142" y="55"/>
                    </a:lnTo>
                    <a:lnTo>
                      <a:pt x="146" y="70"/>
                    </a:lnTo>
                    <a:lnTo>
                      <a:pt x="147" y="79"/>
                    </a:lnTo>
                    <a:lnTo>
                      <a:pt x="149" y="83"/>
                    </a:lnTo>
                    <a:lnTo>
                      <a:pt x="146" y="99"/>
                    </a:lnTo>
                    <a:lnTo>
                      <a:pt x="142" y="117"/>
                    </a:lnTo>
                    <a:lnTo>
                      <a:pt x="138" y="133"/>
                    </a:lnTo>
                    <a:lnTo>
                      <a:pt x="133" y="146"/>
                    </a:lnTo>
                    <a:lnTo>
                      <a:pt x="131" y="155"/>
                    </a:lnTo>
                    <a:lnTo>
                      <a:pt x="129" y="158"/>
                    </a:lnTo>
                    <a:lnTo>
                      <a:pt x="118" y="178"/>
                    </a:lnTo>
                    <a:lnTo>
                      <a:pt x="107" y="193"/>
                    </a:lnTo>
                    <a:lnTo>
                      <a:pt x="97" y="202"/>
                    </a:lnTo>
                    <a:lnTo>
                      <a:pt x="88" y="207"/>
                    </a:lnTo>
                    <a:lnTo>
                      <a:pt x="79" y="209"/>
                    </a:lnTo>
                    <a:lnTo>
                      <a:pt x="72" y="209"/>
                    </a:lnTo>
                    <a:lnTo>
                      <a:pt x="67" y="208"/>
                    </a:lnTo>
                    <a:lnTo>
                      <a:pt x="66" y="207"/>
                    </a:lnTo>
                    <a:lnTo>
                      <a:pt x="42" y="185"/>
                    </a:lnTo>
                    <a:lnTo>
                      <a:pt x="26" y="163"/>
                    </a:lnTo>
                    <a:lnTo>
                      <a:pt x="14" y="139"/>
                    </a:lnTo>
                    <a:lnTo>
                      <a:pt x="8" y="119"/>
                    </a:lnTo>
                    <a:lnTo>
                      <a:pt x="4" y="101"/>
                    </a:lnTo>
                    <a:lnTo>
                      <a:pt x="4" y="85"/>
                    </a:lnTo>
                    <a:lnTo>
                      <a:pt x="4" y="76"/>
                    </a:lnTo>
                    <a:lnTo>
                      <a:pt x="4" y="72"/>
                    </a:lnTo>
                    <a:lnTo>
                      <a:pt x="0" y="6"/>
                    </a:lnTo>
                    <a:lnTo>
                      <a:pt x="6" y="32"/>
                    </a:lnTo>
                    <a:lnTo>
                      <a:pt x="13" y="50"/>
                    </a:lnTo>
                    <a:lnTo>
                      <a:pt x="19" y="63"/>
                    </a:lnTo>
                    <a:lnTo>
                      <a:pt x="26" y="70"/>
                    </a:lnTo>
                    <a:lnTo>
                      <a:pt x="31" y="73"/>
                    </a:lnTo>
                    <a:lnTo>
                      <a:pt x="35" y="76"/>
                    </a:lnTo>
                    <a:lnTo>
                      <a:pt x="36" y="76"/>
                    </a:lnTo>
                    <a:lnTo>
                      <a:pt x="36" y="85"/>
                    </a:lnTo>
                    <a:lnTo>
                      <a:pt x="42" y="88"/>
                    </a:lnTo>
                    <a:lnTo>
                      <a:pt x="52" y="89"/>
                    </a:lnTo>
                    <a:lnTo>
                      <a:pt x="62" y="89"/>
                    </a:lnTo>
                    <a:lnTo>
                      <a:pt x="70" y="89"/>
                    </a:lnTo>
                    <a:lnTo>
                      <a:pt x="72" y="89"/>
                    </a:lnTo>
                    <a:lnTo>
                      <a:pt x="88" y="86"/>
                    </a:lnTo>
                    <a:lnTo>
                      <a:pt x="98" y="80"/>
                    </a:lnTo>
                    <a:lnTo>
                      <a:pt x="107" y="70"/>
                    </a:lnTo>
                    <a:lnTo>
                      <a:pt x="112" y="57"/>
                    </a:lnTo>
                    <a:lnTo>
                      <a:pt x="115" y="44"/>
                    </a:lnTo>
                    <a:lnTo>
                      <a:pt x="116" y="31"/>
                    </a:lnTo>
                    <a:lnTo>
                      <a:pt x="116" y="19"/>
                    </a:lnTo>
                    <a:lnTo>
                      <a:pt x="116" y="9"/>
                    </a:lnTo>
                    <a:lnTo>
                      <a:pt x="116" y="2"/>
                    </a:lnTo>
                    <a:lnTo>
                      <a:pt x="115" y="0"/>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58" name="Freeform 55">
                <a:extLst>
                  <a:ext uri="{FF2B5EF4-FFF2-40B4-BE49-F238E27FC236}">
                    <a16:creationId xmlns:a16="http://schemas.microsoft.com/office/drawing/2014/main" id="{BEAF4D2C-AC52-4BA6-9A5B-C0A324490818}"/>
                  </a:ext>
                </a:extLst>
              </p:cNvPr>
              <p:cNvSpPr>
                <a:spLocks/>
              </p:cNvSpPr>
              <p:nvPr/>
            </p:nvSpPr>
            <p:spPr bwMode="auto">
              <a:xfrm>
                <a:off x="3014447" y="1822937"/>
                <a:ext cx="203536" cy="186807"/>
              </a:xfrm>
              <a:custGeom>
                <a:avLst/>
                <a:gdLst>
                  <a:gd name="T0" fmla="*/ 11 w 145"/>
                  <a:gd name="T1" fmla="*/ 0 h 134"/>
                  <a:gd name="T2" fmla="*/ 30 w 145"/>
                  <a:gd name="T3" fmla="*/ 14 h 134"/>
                  <a:gd name="T4" fmla="*/ 51 w 145"/>
                  <a:gd name="T5" fmla="*/ 24 h 134"/>
                  <a:gd name="T6" fmla="*/ 71 w 145"/>
                  <a:gd name="T7" fmla="*/ 29 h 134"/>
                  <a:gd name="T8" fmla="*/ 92 w 145"/>
                  <a:gd name="T9" fmla="*/ 32 h 134"/>
                  <a:gd name="T10" fmla="*/ 110 w 145"/>
                  <a:gd name="T11" fmla="*/ 32 h 134"/>
                  <a:gd name="T12" fmla="*/ 126 w 145"/>
                  <a:gd name="T13" fmla="*/ 31 h 134"/>
                  <a:gd name="T14" fmla="*/ 135 w 145"/>
                  <a:gd name="T15" fmla="*/ 29 h 134"/>
                  <a:gd name="T16" fmla="*/ 139 w 145"/>
                  <a:gd name="T17" fmla="*/ 29 h 134"/>
                  <a:gd name="T18" fmla="*/ 138 w 145"/>
                  <a:gd name="T19" fmla="*/ 58 h 134"/>
                  <a:gd name="T20" fmla="*/ 139 w 145"/>
                  <a:gd name="T21" fmla="*/ 82 h 134"/>
                  <a:gd name="T22" fmla="*/ 141 w 145"/>
                  <a:gd name="T23" fmla="*/ 104 h 134"/>
                  <a:gd name="T24" fmla="*/ 143 w 145"/>
                  <a:gd name="T25" fmla="*/ 120 h 134"/>
                  <a:gd name="T26" fmla="*/ 145 w 145"/>
                  <a:gd name="T27" fmla="*/ 130 h 134"/>
                  <a:gd name="T28" fmla="*/ 145 w 145"/>
                  <a:gd name="T29" fmla="*/ 134 h 134"/>
                  <a:gd name="T30" fmla="*/ 106 w 145"/>
                  <a:gd name="T31" fmla="*/ 125 h 134"/>
                  <a:gd name="T32" fmla="*/ 75 w 145"/>
                  <a:gd name="T33" fmla="*/ 115 h 134"/>
                  <a:gd name="T34" fmla="*/ 51 w 145"/>
                  <a:gd name="T35" fmla="*/ 103 h 134"/>
                  <a:gd name="T36" fmla="*/ 33 w 145"/>
                  <a:gd name="T37" fmla="*/ 91 h 134"/>
                  <a:gd name="T38" fmla="*/ 20 w 145"/>
                  <a:gd name="T39" fmla="*/ 81 h 134"/>
                  <a:gd name="T40" fmla="*/ 11 w 145"/>
                  <a:gd name="T41" fmla="*/ 72 h 134"/>
                  <a:gd name="T42" fmla="*/ 4 w 145"/>
                  <a:gd name="T43" fmla="*/ 66 h 134"/>
                  <a:gd name="T44" fmla="*/ 2 w 145"/>
                  <a:gd name="T45" fmla="*/ 60 h 134"/>
                  <a:gd name="T46" fmla="*/ 0 w 145"/>
                  <a:gd name="T47" fmla="*/ 58 h 134"/>
                  <a:gd name="T48" fmla="*/ 11 w 145"/>
                  <a:gd name="T4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34">
                    <a:moveTo>
                      <a:pt x="11" y="0"/>
                    </a:moveTo>
                    <a:lnTo>
                      <a:pt x="30" y="14"/>
                    </a:lnTo>
                    <a:lnTo>
                      <a:pt x="51" y="24"/>
                    </a:lnTo>
                    <a:lnTo>
                      <a:pt x="71" y="29"/>
                    </a:lnTo>
                    <a:lnTo>
                      <a:pt x="92" y="32"/>
                    </a:lnTo>
                    <a:lnTo>
                      <a:pt x="110" y="32"/>
                    </a:lnTo>
                    <a:lnTo>
                      <a:pt x="126" y="31"/>
                    </a:lnTo>
                    <a:lnTo>
                      <a:pt x="135" y="29"/>
                    </a:lnTo>
                    <a:lnTo>
                      <a:pt x="139" y="29"/>
                    </a:lnTo>
                    <a:lnTo>
                      <a:pt x="138" y="58"/>
                    </a:lnTo>
                    <a:lnTo>
                      <a:pt x="139" y="82"/>
                    </a:lnTo>
                    <a:lnTo>
                      <a:pt x="141" y="104"/>
                    </a:lnTo>
                    <a:lnTo>
                      <a:pt x="143" y="120"/>
                    </a:lnTo>
                    <a:lnTo>
                      <a:pt x="145" y="130"/>
                    </a:lnTo>
                    <a:lnTo>
                      <a:pt x="145" y="134"/>
                    </a:lnTo>
                    <a:lnTo>
                      <a:pt x="106" y="125"/>
                    </a:lnTo>
                    <a:lnTo>
                      <a:pt x="75" y="115"/>
                    </a:lnTo>
                    <a:lnTo>
                      <a:pt x="51" y="103"/>
                    </a:lnTo>
                    <a:lnTo>
                      <a:pt x="33" y="91"/>
                    </a:lnTo>
                    <a:lnTo>
                      <a:pt x="20" y="81"/>
                    </a:lnTo>
                    <a:lnTo>
                      <a:pt x="11" y="72"/>
                    </a:lnTo>
                    <a:lnTo>
                      <a:pt x="4" y="66"/>
                    </a:lnTo>
                    <a:lnTo>
                      <a:pt x="2" y="60"/>
                    </a:lnTo>
                    <a:lnTo>
                      <a:pt x="0" y="58"/>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ko-KR" altLang="en-US" sz="2700"/>
              </a:p>
            </p:txBody>
          </p:sp>
        </p:grpSp>
      </p:grpSp>
      <p:grpSp>
        <p:nvGrpSpPr>
          <p:cNvPr id="62" name="Group 61">
            <a:extLst>
              <a:ext uri="{FF2B5EF4-FFF2-40B4-BE49-F238E27FC236}">
                <a16:creationId xmlns:a16="http://schemas.microsoft.com/office/drawing/2014/main" id="{3076B88A-BD33-4AEE-AB4C-AA8EFA5D3105}"/>
              </a:ext>
            </a:extLst>
          </p:cNvPr>
          <p:cNvGrpSpPr/>
          <p:nvPr/>
        </p:nvGrpSpPr>
        <p:grpSpPr>
          <a:xfrm>
            <a:off x="3961015" y="1820492"/>
            <a:ext cx="3390951" cy="4253166"/>
            <a:chOff x="2437014" y="1820491"/>
            <a:chExt cx="3390951" cy="4253166"/>
          </a:xfrm>
        </p:grpSpPr>
        <p:cxnSp>
          <p:nvCxnSpPr>
            <p:cNvPr id="63" name="Straight Connector 62">
              <a:extLst>
                <a:ext uri="{FF2B5EF4-FFF2-40B4-BE49-F238E27FC236}">
                  <a16:creationId xmlns:a16="http://schemas.microsoft.com/office/drawing/2014/main" id="{6C9CBA55-DC92-44CF-BA1D-9E50B0FCCBC5}"/>
                </a:ext>
              </a:extLst>
            </p:cNvPr>
            <p:cNvCxnSpPr>
              <a:cxnSpLocks/>
              <a:endCxn id="69" idx="2"/>
            </p:cNvCxnSpPr>
            <p:nvPr/>
          </p:nvCxnSpPr>
          <p:spPr>
            <a:xfrm>
              <a:off x="3442025" y="3947878"/>
              <a:ext cx="1469475" cy="55531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083A909-CEF4-4FEF-B071-3D0724AA7531}"/>
                </a:ext>
              </a:extLst>
            </p:cNvPr>
            <p:cNvCxnSpPr>
              <a:cxnSpLocks/>
              <a:endCxn id="70" idx="1"/>
            </p:cNvCxnSpPr>
            <p:nvPr/>
          </p:nvCxnSpPr>
          <p:spPr>
            <a:xfrm>
              <a:off x="3398758" y="3938428"/>
              <a:ext cx="1049096" cy="135297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51DE3F-EF61-40EA-AD53-CEBA58FF5AA3}"/>
                </a:ext>
              </a:extLst>
            </p:cNvPr>
            <p:cNvCxnSpPr>
              <a:cxnSpLocks/>
              <a:endCxn id="68" idx="2"/>
            </p:cNvCxnSpPr>
            <p:nvPr/>
          </p:nvCxnSpPr>
          <p:spPr>
            <a:xfrm flipV="1">
              <a:off x="3442025" y="3390958"/>
              <a:ext cx="1469475" cy="54286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30B7F13-38A4-4AE0-8562-65351E7D03A9}"/>
                </a:ext>
              </a:extLst>
            </p:cNvPr>
            <p:cNvCxnSpPr>
              <a:cxnSpLocks/>
              <a:endCxn id="71" idx="3"/>
            </p:cNvCxnSpPr>
            <p:nvPr/>
          </p:nvCxnSpPr>
          <p:spPr>
            <a:xfrm flipV="1">
              <a:off x="3430198" y="2602743"/>
              <a:ext cx="1017656" cy="13310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1CAB237E-DA3A-4E6A-BFA1-F11872053C66}"/>
                </a:ext>
              </a:extLst>
            </p:cNvPr>
            <p:cNvSpPr/>
            <p:nvPr/>
          </p:nvSpPr>
          <p:spPr>
            <a:xfrm>
              <a:off x="2437014" y="3108606"/>
              <a:ext cx="1676936" cy="1676936"/>
            </a:xfrm>
            <a:prstGeom prst="ellipse">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itchFamily="34" charset="0"/>
                <a:cs typeface="Arial" pitchFamily="34" charset="0"/>
              </a:endParaRPr>
            </a:p>
          </p:txBody>
        </p:sp>
        <p:sp>
          <p:nvSpPr>
            <p:cNvPr id="68" name="Oval 67">
              <a:extLst>
                <a:ext uri="{FF2B5EF4-FFF2-40B4-BE49-F238E27FC236}">
                  <a16:creationId xmlns:a16="http://schemas.microsoft.com/office/drawing/2014/main" id="{093486B3-CA04-446B-BEB3-3D020E7902E8}"/>
                </a:ext>
              </a:extLst>
            </p:cNvPr>
            <p:cNvSpPr/>
            <p:nvPr/>
          </p:nvSpPr>
          <p:spPr>
            <a:xfrm>
              <a:off x="4911500" y="2932725"/>
              <a:ext cx="916465" cy="916465"/>
            </a:xfrm>
            <a:prstGeom prst="ellipse">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69" name="Oval 68">
              <a:extLst>
                <a:ext uri="{FF2B5EF4-FFF2-40B4-BE49-F238E27FC236}">
                  <a16:creationId xmlns:a16="http://schemas.microsoft.com/office/drawing/2014/main" id="{930F7143-8C07-4C88-A922-86AA54786B76}"/>
                </a:ext>
              </a:extLst>
            </p:cNvPr>
            <p:cNvSpPr/>
            <p:nvPr/>
          </p:nvSpPr>
          <p:spPr>
            <a:xfrm>
              <a:off x="4911500" y="4044959"/>
              <a:ext cx="916465" cy="916465"/>
            </a:xfrm>
            <a:prstGeom prst="ellipse">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70" name="Oval 69">
              <a:extLst>
                <a:ext uri="{FF2B5EF4-FFF2-40B4-BE49-F238E27FC236}">
                  <a16:creationId xmlns:a16="http://schemas.microsoft.com/office/drawing/2014/main" id="{823E1EBE-626E-4242-98CF-99001527A2A9}"/>
                </a:ext>
              </a:extLst>
            </p:cNvPr>
            <p:cNvSpPr/>
            <p:nvPr/>
          </p:nvSpPr>
          <p:spPr>
            <a:xfrm>
              <a:off x="4313641" y="5157192"/>
              <a:ext cx="916465" cy="916465"/>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itchFamily="34" charset="0"/>
                <a:cs typeface="Arial" pitchFamily="34" charset="0"/>
              </a:endParaRPr>
            </a:p>
          </p:txBody>
        </p:sp>
        <p:sp>
          <p:nvSpPr>
            <p:cNvPr id="71" name="Oval 70">
              <a:extLst>
                <a:ext uri="{FF2B5EF4-FFF2-40B4-BE49-F238E27FC236}">
                  <a16:creationId xmlns:a16="http://schemas.microsoft.com/office/drawing/2014/main" id="{10E9DD77-2F36-45FB-B710-8F121BF8A67F}"/>
                </a:ext>
              </a:extLst>
            </p:cNvPr>
            <p:cNvSpPr/>
            <p:nvPr/>
          </p:nvSpPr>
          <p:spPr>
            <a:xfrm>
              <a:off x="4313641" y="1820491"/>
              <a:ext cx="916465" cy="916465"/>
            </a:xfrm>
            <a:prstGeom prst="ellipse">
              <a:avLst/>
            </a:prstGeom>
            <a:solidFill>
              <a:schemeClr val="bg1">
                <a:lumMod val="95000"/>
              </a:schemeClr>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itchFamily="34" charset="0"/>
                <a:cs typeface="Arial" pitchFamily="34" charset="0"/>
              </a:endParaRPr>
            </a:p>
          </p:txBody>
        </p:sp>
      </p:grpSp>
      <p:sp>
        <p:nvSpPr>
          <p:cNvPr id="72" name="TextBox 71">
            <a:extLst>
              <a:ext uri="{FF2B5EF4-FFF2-40B4-BE49-F238E27FC236}">
                <a16:creationId xmlns:a16="http://schemas.microsoft.com/office/drawing/2014/main" id="{7E02C75C-40D5-4790-990C-0BA713B074CB}"/>
              </a:ext>
            </a:extLst>
          </p:cNvPr>
          <p:cNvSpPr txBox="1"/>
          <p:nvPr/>
        </p:nvSpPr>
        <p:spPr>
          <a:xfrm>
            <a:off x="6908253" y="1544199"/>
            <a:ext cx="4101747" cy="954107"/>
          </a:xfrm>
          <a:prstGeom prst="rect">
            <a:avLst/>
          </a:prstGeom>
          <a:noFill/>
        </p:spPr>
        <p:txBody>
          <a:bodyPr wrap="square" rtlCol="0">
            <a:spAutoFit/>
          </a:bodyPr>
          <a:lstStyle/>
          <a:p>
            <a:r>
              <a:rPr lang="en-US" altLang="ko-KR" sz="2800" dirty="0">
                <a:solidFill>
                  <a:schemeClr val="tx1">
                    <a:lumMod val="95000"/>
                    <a:lumOff val="5000"/>
                  </a:schemeClr>
                </a:solidFill>
                <a:latin typeface="Calibri" panose="020F0502020204030204" pitchFamily="34" charset="0"/>
                <a:cs typeface="Calibri" panose="020F0502020204030204" pitchFamily="34" charset="0"/>
              </a:rPr>
              <a:t>User gives 10% of the price of every clothing sold </a:t>
            </a:r>
          </a:p>
        </p:txBody>
      </p:sp>
      <p:sp>
        <p:nvSpPr>
          <p:cNvPr id="73" name="TextBox 72">
            <a:extLst>
              <a:ext uri="{FF2B5EF4-FFF2-40B4-BE49-F238E27FC236}">
                <a16:creationId xmlns:a16="http://schemas.microsoft.com/office/drawing/2014/main" id="{05326BA3-E309-4A7B-924A-94BCF3CE5A01}"/>
              </a:ext>
            </a:extLst>
          </p:cNvPr>
          <p:cNvSpPr txBox="1"/>
          <p:nvPr/>
        </p:nvSpPr>
        <p:spPr>
          <a:xfrm>
            <a:off x="7519638" y="2912444"/>
            <a:ext cx="3871222" cy="954107"/>
          </a:xfrm>
          <a:prstGeom prst="rect">
            <a:avLst/>
          </a:prstGeom>
          <a:noFill/>
        </p:spPr>
        <p:txBody>
          <a:bodyPr wrap="square" rtlCol="0">
            <a:spAutoFit/>
          </a:bodyPr>
          <a:lstStyle/>
          <a:p>
            <a:r>
              <a:rPr lang="en-US" altLang="ko-KR" sz="2800" dirty="0">
                <a:solidFill>
                  <a:schemeClr val="tx1">
                    <a:lumMod val="95000"/>
                    <a:lumOff val="5000"/>
                  </a:schemeClr>
                </a:solidFill>
                <a:latin typeface="Calibri" panose="020F0502020204030204" pitchFamily="34" charset="0"/>
                <a:cs typeface="Calibri" panose="020F0502020204030204" pitchFamily="34" charset="0"/>
              </a:rPr>
              <a:t>Free charge per sold clothing, but annual fee </a:t>
            </a:r>
          </a:p>
        </p:txBody>
      </p:sp>
      <p:sp>
        <p:nvSpPr>
          <p:cNvPr id="74" name="TextBox 73">
            <a:extLst>
              <a:ext uri="{FF2B5EF4-FFF2-40B4-BE49-F238E27FC236}">
                <a16:creationId xmlns:a16="http://schemas.microsoft.com/office/drawing/2014/main" id="{98EEDA3C-41EF-4637-9EDD-1E3AEA90A403}"/>
              </a:ext>
            </a:extLst>
          </p:cNvPr>
          <p:cNvSpPr txBox="1"/>
          <p:nvPr/>
        </p:nvSpPr>
        <p:spPr>
          <a:xfrm>
            <a:off x="7519638" y="4174186"/>
            <a:ext cx="4101748" cy="954107"/>
          </a:xfrm>
          <a:prstGeom prst="rect">
            <a:avLst/>
          </a:prstGeom>
          <a:noFill/>
        </p:spPr>
        <p:txBody>
          <a:bodyPr wrap="square" rtlCol="0">
            <a:spAutoFit/>
          </a:bodyPr>
          <a:lstStyle/>
          <a:p>
            <a:r>
              <a:rPr lang="en-US" altLang="ko-KR" sz="2800" dirty="0">
                <a:solidFill>
                  <a:schemeClr val="tx1">
                    <a:lumMod val="95000"/>
                    <a:lumOff val="5000"/>
                  </a:schemeClr>
                </a:solidFill>
                <a:latin typeface="Calibri" panose="020F0502020204030204" pitchFamily="34" charset="0"/>
                <a:cs typeface="Calibri" panose="020F0502020204030204" pitchFamily="34" charset="0"/>
              </a:rPr>
              <a:t>Monthly fee for the API use in the e-shop </a:t>
            </a:r>
            <a:r>
              <a:rPr lang="en-GB" altLang="ko-KR" sz="2800" dirty="0">
                <a:solidFill>
                  <a:schemeClr val="tx1">
                    <a:lumMod val="95000"/>
                    <a:lumOff val="5000"/>
                  </a:schemeClr>
                </a:solidFill>
                <a:latin typeface="Calibri" panose="020F0502020204030204" pitchFamily="34" charset="0"/>
                <a:cs typeface="Calibri" panose="020F0502020204030204" pitchFamily="34" charset="0"/>
              </a:rPr>
              <a:t>website</a:t>
            </a:r>
            <a:endParaRPr lang="en-US" altLang="ko-KR" sz="28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75" name="TextBox 74">
            <a:extLst>
              <a:ext uri="{FF2B5EF4-FFF2-40B4-BE49-F238E27FC236}">
                <a16:creationId xmlns:a16="http://schemas.microsoft.com/office/drawing/2014/main" id="{80CC0C14-9BE8-44BD-A133-CAE9C1B06321}"/>
              </a:ext>
            </a:extLst>
          </p:cNvPr>
          <p:cNvSpPr txBox="1"/>
          <p:nvPr/>
        </p:nvSpPr>
        <p:spPr>
          <a:xfrm>
            <a:off x="6908254" y="5292262"/>
            <a:ext cx="5279118" cy="1384995"/>
          </a:xfrm>
          <a:prstGeom prst="rect">
            <a:avLst/>
          </a:prstGeom>
          <a:noFill/>
        </p:spPr>
        <p:txBody>
          <a:bodyPr wrap="square" rtlCol="0">
            <a:spAutoFit/>
          </a:bodyPr>
          <a:lstStyle/>
          <a:p>
            <a:r>
              <a:rPr lang="en-US" altLang="ko-KR" sz="2800" dirty="0">
                <a:solidFill>
                  <a:schemeClr val="tx1">
                    <a:lumMod val="75000"/>
                    <a:lumOff val="25000"/>
                  </a:schemeClr>
                </a:solidFill>
                <a:latin typeface="Calibri" panose="020F0502020204030204" pitchFamily="34" charset="0"/>
                <a:cs typeface="Calibri" panose="020F0502020204030204" pitchFamily="34" charset="0"/>
              </a:rPr>
              <a:t>Fashion companies monthly fee for promoting their clothes in the recommendation algorithm</a:t>
            </a:r>
            <a:endParaRPr lang="en-US" altLang="ko-KR" sz="2800"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4100" name="Picture 4">
            <a:extLst>
              <a:ext uri="{FF2B5EF4-FFF2-40B4-BE49-F238E27FC236}">
                <a16:creationId xmlns:a16="http://schemas.microsoft.com/office/drawing/2014/main" id="{F9BBD5BB-2DC2-084D-F429-E815935509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9297" y="5291406"/>
            <a:ext cx="607636" cy="6076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F4B867-5D68-75B7-981A-598D6F193516}"/>
              </a:ext>
            </a:extLst>
          </p:cNvPr>
          <p:cNvSpPr txBox="1"/>
          <p:nvPr/>
        </p:nvSpPr>
        <p:spPr>
          <a:xfrm>
            <a:off x="0" y="0"/>
            <a:ext cx="12192000" cy="1384995"/>
          </a:xfrm>
          <a:prstGeom prst="rect">
            <a:avLst/>
          </a:prstGeom>
          <a:noFill/>
        </p:spPr>
        <p:txBody>
          <a:bodyPr wrap="square" rtlCol="0">
            <a:spAutoFit/>
          </a:bodyPr>
          <a:lstStyle/>
          <a:p>
            <a:pPr algn="ctr"/>
            <a:r>
              <a:rPr lang="en-GB" sz="4800" b="1" dirty="0">
                <a:latin typeface="Calibri" panose="020F0502020204030204" pitchFamily="34" charset="0"/>
                <a:cs typeface="Calibri" panose="020F0502020204030204" pitchFamily="34" charset="0"/>
              </a:rPr>
              <a:t>Business Model</a:t>
            </a:r>
            <a:br>
              <a:rPr lang="en-GB" sz="4400" dirty="0">
                <a:latin typeface="Calibri" panose="020F0502020204030204" pitchFamily="34" charset="0"/>
                <a:cs typeface="Calibri" panose="020F0502020204030204" pitchFamily="34" charset="0"/>
              </a:rPr>
            </a:br>
            <a:r>
              <a:rPr lang="en-GB" sz="3600" dirty="0">
                <a:latin typeface="Calibri" panose="020F0502020204030204" pitchFamily="34" charset="0"/>
                <a:cs typeface="Calibri" panose="020F0502020204030204" pitchFamily="34" charset="0"/>
              </a:rPr>
              <a:t>Revenue Streams</a:t>
            </a:r>
            <a:endParaRPr lang="en-GB" sz="4400" dirty="0">
              <a:latin typeface="Calibri" panose="020F0502020204030204" pitchFamily="34" charset="0"/>
              <a:cs typeface="Calibri" panose="020F0502020204030204" pitchFamily="34" charset="0"/>
            </a:endParaRPr>
          </a:p>
        </p:txBody>
      </p:sp>
      <p:sp>
        <p:nvSpPr>
          <p:cNvPr id="9" name="Block Arc 11">
            <a:extLst>
              <a:ext uri="{FF2B5EF4-FFF2-40B4-BE49-F238E27FC236}">
                <a16:creationId xmlns:a16="http://schemas.microsoft.com/office/drawing/2014/main" id="{6237B46C-EE2F-45F5-A452-AEF5853F7D2C}"/>
              </a:ext>
            </a:extLst>
          </p:cNvPr>
          <p:cNvSpPr/>
          <p:nvPr/>
        </p:nvSpPr>
        <p:spPr>
          <a:xfrm rot="10800000">
            <a:off x="4423597" y="3403870"/>
            <a:ext cx="749514" cy="1059909"/>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pic>
        <p:nvPicPr>
          <p:cNvPr id="1026" name="Picture 2" descr="Seller User Icon - Download in Line Style">
            <a:extLst>
              <a:ext uri="{FF2B5EF4-FFF2-40B4-BE49-F238E27FC236}">
                <a16:creationId xmlns:a16="http://schemas.microsoft.com/office/drawing/2014/main" id="{AB2599B9-E70F-AB2C-493C-FB62EA4B21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5189" y="1856875"/>
            <a:ext cx="668975" cy="668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account - Free user icons">
            <a:extLst>
              <a:ext uri="{FF2B5EF4-FFF2-40B4-BE49-F238E27FC236}">
                <a16:creationId xmlns:a16="http://schemas.microsoft.com/office/drawing/2014/main" id="{C91AFB14-7D66-ED16-B582-3E3943106B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3716" y="2785864"/>
            <a:ext cx="1060034" cy="10600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pi - Kostenlose computer Icons">
            <a:extLst>
              <a:ext uri="{FF2B5EF4-FFF2-40B4-BE49-F238E27FC236}">
                <a16:creationId xmlns:a16="http://schemas.microsoft.com/office/drawing/2014/main" id="{6BF331DB-F67A-5F76-791D-8FD461D13A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7638" y="4157175"/>
            <a:ext cx="672191" cy="672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Future Work</a:t>
            </a:r>
          </a:p>
        </p:txBody>
      </p:sp>
      <p:sp>
        <p:nvSpPr>
          <p:cNvPr id="6" name="Left-Right Arrow 29">
            <a:extLst>
              <a:ext uri="{FF2B5EF4-FFF2-40B4-BE49-F238E27FC236}">
                <a16:creationId xmlns:a16="http://schemas.microsoft.com/office/drawing/2014/main" id="{A931AEE1-1926-4EC6-9E6A-979D28AC888F}"/>
              </a:ext>
            </a:extLst>
          </p:cNvPr>
          <p:cNvSpPr/>
          <p:nvPr/>
        </p:nvSpPr>
        <p:spPr>
          <a:xfrm rot="12900000">
            <a:off x="3209224" y="3592989"/>
            <a:ext cx="2016000" cy="1008000"/>
          </a:xfrm>
          <a:prstGeom prst="lef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sp>
        <p:nvSpPr>
          <p:cNvPr id="7" name="Left-Right Arrow 30">
            <a:extLst>
              <a:ext uri="{FF2B5EF4-FFF2-40B4-BE49-F238E27FC236}">
                <a16:creationId xmlns:a16="http://schemas.microsoft.com/office/drawing/2014/main" id="{D05D1CF1-3DDE-4885-823E-BE92C121E512}"/>
              </a:ext>
            </a:extLst>
          </p:cNvPr>
          <p:cNvSpPr/>
          <p:nvPr/>
        </p:nvSpPr>
        <p:spPr>
          <a:xfrm rot="19500000">
            <a:off x="6948941" y="3592990"/>
            <a:ext cx="2016000" cy="1008000"/>
          </a:xfrm>
          <a:prstGeom prst="lef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grpSp>
        <p:nvGrpSpPr>
          <p:cNvPr id="11" name="그룹 5">
            <a:extLst>
              <a:ext uri="{FF2B5EF4-FFF2-40B4-BE49-F238E27FC236}">
                <a16:creationId xmlns:a16="http://schemas.microsoft.com/office/drawing/2014/main" id="{EF0EC9C1-0796-43D2-8586-2B5BCF8B2164}"/>
              </a:ext>
            </a:extLst>
          </p:cNvPr>
          <p:cNvGrpSpPr/>
          <p:nvPr/>
        </p:nvGrpSpPr>
        <p:grpSpPr>
          <a:xfrm>
            <a:off x="3938752" y="1716434"/>
            <a:ext cx="4248000" cy="1750014"/>
            <a:chOff x="2507328" y="4556829"/>
            <a:chExt cx="4248000" cy="1750014"/>
          </a:xfrm>
        </p:grpSpPr>
        <p:sp>
          <p:nvSpPr>
            <p:cNvPr id="12" name="TextBox 11">
              <a:extLst>
                <a:ext uri="{FF2B5EF4-FFF2-40B4-BE49-F238E27FC236}">
                  <a16:creationId xmlns:a16="http://schemas.microsoft.com/office/drawing/2014/main" id="{8A20AF96-FB81-45C9-A044-EB4A2A44084E}"/>
                </a:ext>
              </a:extLst>
            </p:cNvPr>
            <p:cNvSpPr txBox="1"/>
            <p:nvPr/>
          </p:nvSpPr>
          <p:spPr>
            <a:xfrm>
              <a:off x="2507328" y="4556829"/>
              <a:ext cx="4248000" cy="646331"/>
            </a:xfrm>
            <a:prstGeom prst="rect">
              <a:avLst/>
            </a:prstGeom>
            <a:noFill/>
          </p:spPr>
          <p:txBody>
            <a:bodyPr wrap="square" rtlCol="0" anchor="ctr">
              <a:spAutoFit/>
            </a:bodyPr>
            <a:lstStyle/>
            <a:p>
              <a:pPr algn="ctr"/>
              <a:r>
                <a:rPr lang="en-US" altLang="ko-KR" sz="3600" b="1" dirty="0">
                  <a:solidFill>
                    <a:schemeClr val="tx1">
                      <a:lumMod val="75000"/>
                      <a:lumOff val="25000"/>
                    </a:schemeClr>
                  </a:solidFill>
                  <a:latin typeface="Calibri" pitchFamily="34" charset="0"/>
                  <a:cs typeface="Calibri" pitchFamily="34" charset="0"/>
                </a:rPr>
                <a:t>App Improvement</a:t>
              </a:r>
              <a:endParaRPr lang="ko-KR" altLang="en-US" sz="3600" b="1" dirty="0">
                <a:solidFill>
                  <a:schemeClr val="tx1">
                    <a:lumMod val="75000"/>
                    <a:lumOff val="25000"/>
                  </a:schemeClr>
                </a:solidFill>
                <a:latin typeface="Calibri" pitchFamily="34" charset="0"/>
                <a:cs typeface="Calibri" pitchFamily="34" charset="0"/>
              </a:endParaRPr>
            </a:p>
          </p:txBody>
        </p:sp>
        <p:sp>
          <p:nvSpPr>
            <p:cNvPr id="13" name="Rectangle 12">
              <a:extLst>
                <a:ext uri="{FF2B5EF4-FFF2-40B4-BE49-F238E27FC236}">
                  <a16:creationId xmlns:a16="http://schemas.microsoft.com/office/drawing/2014/main" id="{83F41352-A66F-480D-B4E7-178A39361197}"/>
                </a:ext>
              </a:extLst>
            </p:cNvPr>
            <p:cNvSpPr/>
            <p:nvPr/>
          </p:nvSpPr>
          <p:spPr>
            <a:xfrm>
              <a:off x="2507328" y="5106514"/>
              <a:ext cx="4248000" cy="1200329"/>
            </a:xfrm>
            <a:prstGeom prst="rect">
              <a:avLst/>
            </a:prstGeom>
          </p:spPr>
          <p:txBody>
            <a:bodyPr wrap="square">
              <a:spAutoFit/>
            </a:bodyPr>
            <a:lstStyle/>
            <a:p>
              <a:pPr algn="ctr"/>
              <a:r>
                <a:rPr lang="en-US" altLang="ko-KR" sz="2400" dirty="0">
                  <a:solidFill>
                    <a:schemeClr val="tx1">
                      <a:lumMod val="75000"/>
                      <a:lumOff val="25000"/>
                    </a:schemeClr>
                  </a:solidFill>
                  <a:latin typeface="Calibri" pitchFamily="34" charset="0"/>
                  <a:cs typeface="Calibri" pitchFamily="34" charset="0"/>
                </a:rPr>
                <a:t>Plan Outfits (Weather Forecast)</a:t>
              </a:r>
            </a:p>
            <a:p>
              <a:pPr algn="ctr"/>
              <a:r>
                <a:rPr lang="en-US" altLang="ko-KR" sz="2400" dirty="0">
                  <a:solidFill>
                    <a:schemeClr val="tx1">
                      <a:lumMod val="75000"/>
                      <a:lumOff val="25000"/>
                    </a:schemeClr>
                  </a:solidFill>
                  <a:latin typeface="Calibri" pitchFamily="34" charset="0"/>
                  <a:cs typeface="Calibri" pitchFamily="34" charset="0"/>
                </a:rPr>
                <a:t>Sell &amp; Buy Option</a:t>
              </a:r>
            </a:p>
            <a:p>
              <a:pPr algn="ctr"/>
              <a:r>
                <a:rPr lang="en-US" altLang="ko-KR" sz="2400" dirty="0">
                  <a:solidFill>
                    <a:schemeClr val="tx1">
                      <a:lumMod val="75000"/>
                      <a:lumOff val="25000"/>
                    </a:schemeClr>
                  </a:solidFill>
                  <a:latin typeface="Calibri" pitchFamily="34" charset="0"/>
                  <a:cs typeface="Calibri" pitchFamily="34" charset="0"/>
                </a:rPr>
                <a:t>Web App UI/UX Improvement</a:t>
              </a:r>
              <a:endParaRPr lang="ko-KR" altLang="en-US" sz="2400" dirty="0">
                <a:solidFill>
                  <a:schemeClr val="tx1">
                    <a:lumMod val="75000"/>
                    <a:lumOff val="25000"/>
                  </a:schemeClr>
                </a:solidFill>
                <a:latin typeface="Calibri" pitchFamily="34" charset="0"/>
                <a:cs typeface="Calibri" pitchFamily="34" charset="0"/>
              </a:endParaRPr>
            </a:p>
          </p:txBody>
        </p:sp>
      </p:grpSp>
      <p:grpSp>
        <p:nvGrpSpPr>
          <p:cNvPr id="27" name="Ομάδα 26">
            <a:extLst>
              <a:ext uri="{FF2B5EF4-FFF2-40B4-BE49-F238E27FC236}">
                <a16:creationId xmlns:a16="http://schemas.microsoft.com/office/drawing/2014/main" id="{7BC5BA13-E518-3FE6-23ED-24F63F9F22D3}"/>
              </a:ext>
            </a:extLst>
          </p:cNvPr>
          <p:cNvGrpSpPr/>
          <p:nvPr/>
        </p:nvGrpSpPr>
        <p:grpSpPr>
          <a:xfrm>
            <a:off x="323529" y="5193061"/>
            <a:ext cx="4572000" cy="1368000"/>
            <a:chOff x="323529" y="5193061"/>
            <a:chExt cx="4597977" cy="1325430"/>
          </a:xfrm>
        </p:grpSpPr>
        <p:grpSp>
          <p:nvGrpSpPr>
            <p:cNvPr id="14" name="그룹 3">
              <a:extLst>
                <a:ext uri="{FF2B5EF4-FFF2-40B4-BE49-F238E27FC236}">
                  <a16:creationId xmlns:a16="http://schemas.microsoft.com/office/drawing/2014/main" id="{0BBB284C-E0F8-4D6F-9A86-84028B72400C}"/>
                </a:ext>
              </a:extLst>
            </p:cNvPr>
            <p:cNvGrpSpPr/>
            <p:nvPr/>
          </p:nvGrpSpPr>
          <p:grpSpPr>
            <a:xfrm>
              <a:off x="625801" y="5193061"/>
              <a:ext cx="4295705" cy="1325430"/>
              <a:chOff x="752833" y="1894623"/>
              <a:chExt cx="3635047" cy="1325430"/>
            </a:xfrm>
          </p:grpSpPr>
          <p:sp>
            <p:nvSpPr>
              <p:cNvPr id="15" name="TextBox 14">
                <a:extLst>
                  <a:ext uri="{FF2B5EF4-FFF2-40B4-BE49-F238E27FC236}">
                    <a16:creationId xmlns:a16="http://schemas.microsoft.com/office/drawing/2014/main" id="{7D713555-AECE-4FFB-BCCA-B001654EBF63}"/>
                  </a:ext>
                </a:extLst>
              </p:cNvPr>
              <p:cNvSpPr txBox="1"/>
              <p:nvPr/>
            </p:nvSpPr>
            <p:spPr>
              <a:xfrm>
                <a:off x="755809" y="1894623"/>
                <a:ext cx="3168191" cy="646331"/>
              </a:xfrm>
              <a:prstGeom prst="rect">
                <a:avLst/>
              </a:prstGeom>
              <a:noFill/>
            </p:spPr>
            <p:txBody>
              <a:bodyPr wrap="square" rtlCol="0" anchor="ctr">
                <a:spAutoFit/>
              </a:bodyPr>
              <a:lstStyle/>
              <a:p>
                <a:r>
                  <a:rPr lang="en-US" altLang="ko-KR" sz="3600" b="1" dirty="0">
                    <a:solidFill>
                      <a:schemeClr val="tx1">
                        <a:lumMod val="75000"/>
                        <a:lumOff val="25000"/>
                      </a:schemeClr>
                    </a:solidFill>
                    <a:latin typeface="Calibri" pitchFamily="34" charset="0"/>
                    <a:cs typeface="Calibri" pitchFamily="34" charset="0"/>
                  </a:rPr>
                  <a:t>Data &amp; Algorithms</a:t>
                </a:r>
                <a:endParaRPr lang="ko-KR" altLang="en-US" sz="3600" b="1" dirty="0">
                  <a:solidFill>
                    <a:schemeClr val="tx1">
                      <a:lumMod val="75000"/>
                      <a:lumOff val="25000"/>
                    </a:schemeClr>
                  </a:solidFill>
                  <a:latin typeface="Calibri" pitchFamily="34" charset="0"/>
                  <a:cs typeface="Calibri" pitchFamily="34" charset="0"/>
                </a:endParaRPr>
              </a:p>
            </p:txBody>
          </p:sp>
          <p:sp>
            <p:nvSpPr>
              <p:cNvPr id="16" name="TextBox 15">
                <a:extLst>
                  <a:ext uri="{FF2B5EF4-FFF2-40B4-BE49-F238E27FC236}">
                    <a16:creationId xmlns:a16="http://schemas.microsoft.com/office/drawing/2014/main" id="{AC08A6D4-7A77-4F5E-AEEB-6628019979C8}"/>
                  </a:ext>
                </a:extLst>
              </p:cNvPr>
              <p:cNvSpPr txBox="1"/>
              <p:nvPr/>
            </p:nvSpPr>
            <p:spPr>
              <a:xfrm>
                <a:off x="752833" y="2389056"/>
                <a:ext cx="3635047" cy="830997"/>
              </a:xfrm>
              <a:prstGeom prst="rect">
                <a:avLst/>
              </a:prstGeom>
              <a:noFill/>
            </p:spPr>
            <p:txBody>
              <a:bodyPr wrap="square" rtlCol="0">
                <a:spAutoFit/>
              </a:bodyPr>
              <a:lstStyle/>
              <a:p>
                <a:r>
                  <a:rPr lang="en-US" altLang="ko-KR" sz="2400" dirty="0">
                    <a:solidFill>
                      <a:schemeClr val="tx1">
                        <a:lumMod val="75000"/>
                        <a:lumOff val="25000"/>
                      </a:schemeClr>
                    </a:solidFill>
                    <a:latin typeface="Calibri" pitchFamily="34" charset="0"/>
                    <a:cs typeface="Calibri" pitchFamily="34" charset="0"/>
                  </a:rPr>
                  <a:t>Collect/Create more/better Data</a:t>
                </a:r>
              </a:p>
              <a:p>
                <a:r>
                  <a:rPr lang="en-US" altLang="ko-KR" sz="2400" dirty="0">
                    <a:solidFill>
                      <a:schemeClr val="tx1">
                        <a:lumMod val="75000"/>
                        <a:lumOff val="25000"/>
                      </a:schemeClr>
                    </a:solidFill>
                    <a:latin typeface="Calibri" pitchFamily="34" charset="0"/>
                    <a:cs typeface="Calibri" pitchFamily="34" charset="0"/>
                  </a:rPr>
                  <a:t>Image Segmentation</a:t>
                </a:r>
                <a:endParaRPr lang="ko-KR" altLang="en-US" sz="2400" dirty="0">
                  <a:solidFill>
                    <a:schemeClr val="tx1">
                      <a:lumMod val="75000"/>
                      <a:lumOff val="25000"/>
                    </a:schemeClr>
                  </a:solidFill>
                  <a:latin typeface="Calibri" pitchFamily="34" charset="0"/>
                  <a:cs typeface="Calibri" pitchFamily="34" charset="0"/>
                </a:endParaRPr>
              </a:p>
            </p:txBody>
          </p:sp>
        </p:grpSp>
        <p:sp>
          <p:nvSpPr>
            <p:cNvPr id="17" name="Rectangle 16">
              <a:extLst>
                <a:ext uri="{FF2B5EF4-FFF2-40B4-BE49-F238E27FC236}">
                  <a16:creationId xmlns:a16="http://schemas.microsoft.com/office/drawing/2014/main" id="{61031B7C-0FBF-4FEF-9DB1-6B6387CF022D}"/>
                </a:ext>
              </a:extLst>
            </p:cNvPr>
            <p:cNvSpPr/>
            <p:nvPr/>
          </p:nvSpPr>
          <p:spPr>
            <a:xfrm>
              <a:off x="323529" y="5295542"/>
              <a:ext cx="288000" cy="1188000"/>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sz="2700" dirty="0"/>
            </a:p>
          </p:txBody>
        </p:sp>
      </p:grpSp>
      <p:grpSp>
        <p:nvGrpSpPr>
          <p:cNvPr id="26" name="Ομάδα 25">
            <a:extLst>
              <a:ext uri="{FF2B5EF4-FFF2-40B4-BE49-F238E27FC236}">
                <a16:creationId xmlns:a16="http://schemas.microsoft.com/office/drawing/2014/main" id="{8D7FC968-7D00-4C6D-1364-A089D1EC8EC1}"/>
              </a:ext>
            </a:extLst>
          </p:cNvPr>
          <p:cNvGrpSpPr/>
          <p:nvPr/>
        </p:nvGrpSpPr>
        <p:grpSpPr>
          <a:xfrm>
            <a:off x="7324726" y="5193061"/>
            <a:ext cx="4572000" cy="1368000"/>
            <a:chOff x="7686397" y="5193061"/>
            <a:chExt cx="4032000" cy="1331564"/>
          </a:xfrm>
        </p:grpSpPr>
        <p:grpSp>
          <p:nvGrpSpPr>
            <p:cNvPr id="18" name="그룹 4">
              <a:extLst>
                <a:ext uri="{FF2B5EF4-FFF2-40B4-BE49-F238E27FC236}">
                  <a16:creationId xmlns:a16="http://schemas.microsoft.com/office/drawing/2014/main" id="{F5DD1942-B04D-4736-9528-4C05A652D833}"/>
                </a:ext>
              </a:extLst>
            </p:cNvPr>
            <p:cNvGrpSpPr/>
            <p:nvPr/>
          </p:nvGrpSpPr>
          <p:grpSpPr>
            <a:xfrm>
              <a:off x="7686397" y="5193061"/>
              <a:ext cx="3744000" cy="1331564"/>
              <a:chOff x="6012159" y="1894624"/>
              <a:chExt cx="3169057" cy="1331564"/>
            </a:xfrm>
          </p:grpSpPr>
          <p:sp>
            <p:nvSpPr>
              <p:cNvPr id="19" name="TextBox 18">
                <a:extLst>
                  <a:ext uri="{FF2B5EF4-FFF2-40B4-BE49-F238E27FC236}">
                    <a16:creationId xmlns:a16="http://schemas.microsoft.com/office/drawing/2014/main" id="{837330AA-9876-4A46-813F-ED3E44FBA571}"/>
                  </a:ext>
                </a:extLst>
              </p:cNvPr>
              <p:cNvSpPr txBox="1"/>
              <p:nvPr/>
            </p:nvSpPr>
            <p:spPr>
              <a:xfrm>
                <a:off x="6012159" y="1894624"/>
                <a:ext cx="3169057" cy="646331"/>
              </a:xfrm>
              <a:prstGeom prst="rect">
                <a:avLst/>
              </a:prstGeom>
              <a:noFill/>
            </p:spPr>
            <p:txBody>
              <a:bodyPr wrap="square" rtlCol="0" anchor="ctr">
                <a:spAutoFit/>
              </a:bodyPr>
              <a:lstStyle/>
              <a:p>
                <a:pPr algn="r"/>
                <a:r>
                  <a:rPr lang="en-US" altLang="ko-KR" sz="3600" b="1" dirty="0">
                    <a:solidFill>
                      <a:schemeClr val="tx1">
                        <a:lumMod val="75000"/>
                        <a:lumOff val="25000"/>
                      </a:schemeClr>
                    </a:solidFill>
                    <a:latin typeface="Calibri" pitchFamily="34" charset="0"/>
                    <a:cs typeface="Calibri" pitchFamily="34" charset="0"/>
                  </a:rPr>
                  <a:t>App Development</a:t>
                </a:r>
                <a:endParaRPr lang="ko-KR" altLang="en-US" sz="2800" b="1" dirty="0">
                  <a:solidFill>
                    <a:schemeClr val="tx1">
                      <a:lumMod val="75000"/>
                      <a:lumOff val="25000"/>
                    </a:schemeClr>
                  </a:solidFill>
                  <a:latin typeface="Calibri" pitchFamily="34" charset="0"/>
                  <a:cs typeface="Calibri" pitchFamily="34" charset="0"/>
                </a:endParaRPr>
              </a:p>
            </p:txBody>
          </p:sp>
          <p:sp>
            <p:nvSpPr>
              <p:cNvPr id="20" name="TextBox 19">
                <a:extLst>
                  <a:ext uri="{FF2B5EF4-FFF2-40B4-BE49-F238E27FC236}">
                    <a16:creationId xmlns:a16="http://schemas.microsoft.com/office/drawing/2014/main" id="{0ECA9872-E71C-4432-B1D4-810EB9C25EC9}"/>
                  </a:ext>
                </a:extLst>
              </p:cNvPr>
              <p:cNvSpPr txBox="1"/>
              <p:nvPr/>
            </p:nvSpPr>
            <p:spPr>
              <a:xfrm>
                <a:off x="6840912" y="2395191"/>
                <a:ext cx="2332598" cy="830997"/>
              </a:xfrm>
              <a:prstGeom prst="rect">
                <a:avLst/>
              </a:prstGeom>
              <a:noFill/>
            </p:spPr>
            <p:txBody>
              <a:bodyPr wrap="square" rtlCol="0">
                <a:spAutoFit/>
              </a:bodyPr>
              <a:lstStyle/>
              <a:p>
                <a:pPr algn="r"/>
                <a:r>
                  <a:rPr lang="en-US" altLang="ko-KR" sz="2400" dirty="0">
                    <a:solidFill>
                      <a:schemeClr val="tx1">
                        <a:lumMod val="75000"/>
                        <a:lumOff val="25000"/>
                      </a:schemeClr>
                    </a:solidFill>
                    <a:latin typeface="Calibri" pitchFamily="34" charset="0"/>
                    <a:cs typeface="Calibri" pitchFamily="34" charset="0"/>
                  </a:rPr>
                  <a:t>Mobile Application</a:t>
                </a:r>
              </a:p>
              <a:p>
                <a:pPr algn="r"/>
                <a:r>
                  <a:rPr lang="en-US" altLang="ko-KR" sz="2400" dirty="0">
                    <a:solidFill>
                      <a:schemeClr val="tx1">
                        <a:lumMod val="75000"/>
                        <a:lumOff val="25000"/>
                      </a:schemeClr>
                    </a:solidFill>
                    <a:latin typeface="Calibri" pitchFamily="34" charset="0"/>
                    <a:cs typeface="Calibri" pitchFamily="34" charset="0"/>
                  </a:rPr>
                  <a:t>API</a:t>
                </a:r>
                <a:endParaRPr lang="ko-KR" altLang="en-US" sz="2400" dirty="0">
                  <a:solidFill>
                    <a:schemeClr val="tx1">
                      <a:lumMod val="75000"/>
                      <a:lumOff val="25000"/>
                    </a:schemeClr>
                  </a:solidFill>
                  <a:latin typeface="Calibri" pitchFamily="34" charset="0"/>
                  <a:cs typeface="Calibri" pitchFamily="34" charset="0"/>
                </a:endParaRPr>
              </a:p>
            </p:txBody>
          </p:sp>
        </p:grpSp>
        <p:sp>
          <p:nvSpPr>
            <p:cNvPr id="21" name="Rectangle 20">
              <a:extLst>
                <a:ext uri="{FF2B5EF4-FFF2-40B4-BE49-F238E27FC236}">
                  <a16:creationId xmlns:a16="http://schemas.microsoft.com/office/drawing/2014/main" id="{349A9AB7-B209-4BF7-B822-C57797E5C6BC}"/>
                </a:ext>
              </a:extLst>
            </p:cNvPr>
            <p:cNvSpPr/>
            <p:nvPr/>
          </p:nvSpPr>
          <p:spPr>
            <a:xfrm>
              <a:off x="11430397" y="5292390"/>
              <a:ext cx="288000" cy="1194303"/>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700" dirty="0"/>
            </a:p>
          </p:txBody>
        </p:sp>
      </p:grpSp>
      <p:grpSp>
        <p:nvGrpSpPr>
          <p:cNvPr id="29" name="Ομάδα 28">
            <a:extLst>
              <a:ext uri="{FF2B5EF4-FFF2-40B4-BE49-F238E27FC236}">
                <a16:creationId xmlns:a16="http://schemas.microsoft.com/office/drawing/2014/main" id="{095F9570-8534-6C4F-4191-952C8F0D06F0}"/>
              </a:ext>
            </a:extLst>
          </p:cNvPr>
          <p:cNvGrpSpPr/>
          <p:nvPr/>
        </p:nvGrpSpPr>
        <p:grpSpPr>
          <a:xfrm>
            <a:off x="1202221" y="1693317"/>
            <a:ext cx="1984982" cy="1984982"/>
            <a:chOff x="1496522" y="1894217"/>
            <a:chExt cx="1984982" cy="1984982"/>
          </a:xfrm>
        </p:grpSpPr>
        <p:sp>
          <p:nvSpPr>
            <p:cNvPr id="4" name="Oval 3">
              <a:extLst>
                <a:ext uri="{FF2B5EF4-FFF2-40B4-BE49-F238E27FC236}">
                  <a16:creationId xmlns:a16="http://schemas.microsoft.com/office/drawing/2014/main" id="{DF3BD13F-AA61-4882-8907-818BC68DC69D}"/>
                </a:ext>
              </a:extLst>
            </p:cNvPr>
            <p:cNvSpPr/>
            <p:nvPr/>
          </p:nvSpPr>
          <p:spPr>
            <a:xfrm>
              <a:off x="1496522" y="1894217"/>
              <a:ext cx="1984982" cy="1984982"/>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sz="2700" dirty="0"/>
            </a:p>
          </p:txBody>
        </p:sp>
        <p:pic>
          <p:nvPicPr>
            <p:cNvPr id="4102" name="Picture 6" descr="Algorithm Surang Flat icon">
              <a:extLst>
                <a:ext uri="{FF2B5EF4-FFF2-40B4-BE49-F238E27FC236}">
                  <a16:creationId xmlns:a16="http://schemas.microsoft.com/office/drawing/2014/main" id="{A880AFDB-A87F-6315-CBB3-4B61EC84E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7665" y="2225360"/>
              <a:ext cx="1322696" cy="13226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Ομάδα 29">
            <a:extLst>
              <a:ext uri="{FF2B5EF4-FFF2-40B4-BE49-F238E27FC236}">
                <a16:creationId xmlns:a16="http://schemas.microsoft.com/office/drawing/2014/main" id="{E07D5832-A87B-B023-AB69-236BA3DCD98B}"/>
              </a:ext>
            </a:extLst>
          </p:cNvPr>
          <p:cNvGrpSpPr/>
          <p:nvPr/>
        </p:nvGrpSpPr>
        <p:grpSpPr>
          <a:xfrm>
            <a:off x="5100700" y="4096989"/>
            <a:ext cx="1984982" cy="1984982"/>
            <a:chOff x="5097562" y="4119127"/>
            <a:chExt cx="1984982" cy="1984982"/>
          </a:xfrm>
        </p:grpSpPr>
        <p:sp>
          <p:nvSpPr>
            <p:cNvPr id="3" name="Oval 2">
              <a:extLst>
                <a:ext uri="{FF2B5EF4-FFF2-40B4-BE49-F238E27FC236}">
                  <a16:creationId xmlns:a16="http://schemas.microsoft.com/office/drawing/2014/main" id="{45CA3702-8C6C-4D61-BB31-DF397AC9FF4F}"/>
                </a:ext>
              </a:extLst>
            </p:cNvPr>
            <p:cNvSpPr/>
            <p:nvPr/>
          </p:nvSpPr>
          <p:spPr>
            <a:xfrm>
              <a:off x="5097562" y="4119127"/>
              <a:ext cx="1984982" cy="1984982"/>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dirty="0"/>
            </a:p>
          </p:txBody>
        </p:sp>
        <p:pic>
          <p:nvPicPr>
            <p:cNvPr id="4104" name="Picture 8" descr="Software development - Free computer icons">
              <a:extLst>
                <a:ext uri="{FF2B5EF4-FFF2-40B4-BE49-F238E27FC236}">
                  <a16:creationId xmlns:a16="http://schemas.microsoft.com/office/drawing/2014/main" id="{EC107AD5-0B4B-ADAF-E943-0996C53B01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6753" y="4454426"/>
              <a:ext cx="1314383" cy="1314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Ομάδα 27">
            <a:extLst>
              <a:ext uri="{FF2B5EF4-FFF2-40B4-BE49-F238E27FC236}">
                <a16:creationId xmlns:a16="http://schemas.microsoft.com/office/drawing/2014/main" id="{6C911750-E978-12BD-0E27-CEAA00C8A807}"/>
              </a:ext>
            </a:extLst>
          </p:cNvPr>
          <p:cNvGrpSpPr/>
          <p:nvPr/>
        </p:nvGrpSpPr>
        <p:grpSpPr>
          <a:xfrm>
            <a:off x="9004797" y="1693317"/>
            <a:ext cx="1984982" cy="1984982"/>
            <a:chOff x="9004907" y="1894217"/>
            <a:chExt cx="1984982" cy="1984982"/>
          </a:xfrm>
        </p:grpSpPr>
        <p:sp>
          <p:nvSpPr>
            <p:cNvPr id="5" name="Oval 4">
              <a:extLst>
                <a:ext uri="{FF2B5EF4-FFF2-40B4-BE49-F238E27FC236}">
                  <a16:creationId xmlns:a16="http://schemas.microsoft.com/office/drawing/2014/main" id="{7F795FFC-71DC-423C-9931-52F037216699}"/>
                </a:ext>
              </a:extLst>
            </p:cNvPr>
            <p:cNvSpPr/>
            <p:nvPr/>
          </p:nvSpPr>
          <p:spPr>
            <a:xfrm>
              <a:off x="9004907" y="1894217"/>
              <a:ext cx="1984982" cy="1984982"/>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700" dirty="0"/>
            </a:p>
          </p:txBody>
        </p:sp>
        <p:pic>
          <p:nvPicPr>
            <p:cNvPr id="2054" name="Picture 6" descr="Api - Kostenlose computer Icons">
              <a:extLst>
                <a:ext uri="{FF2B5EF4-FFF2-40B4-BE49-F238E27FC236}">
                  <a16:creationId xmlns:a16="http://schemas.microsoft.com/office/drawing/2014/main" id="{A9DE8231-7D22-BE4F-4C93-018794FAD3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38554" y="2612426"/>
              <a:ext cx="1099786" cy="109978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ndroid logo icon">
              <a:extLst>
                <a:ext uri="{FF2B5EF4-FFF2-40B4-BE49-F238E27FC236}">
                  <a16:creationId xmlns:a16="http://schemas.microsoft.com/office/drawing/2014/main" id="{24D2B9CF-334F-FD50-FB96-2CC7D878B2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37398" y="196877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pple logo icon">
              <a:extLst>
                <a:ext uri="{FF2B5EF4-FFF2-40B4-BE49-F238E27FC236}">
                  <a16:creationId xmlns:a16="http://schemas.microsoft.com/office/drawing/2014/main" id="{EA53B7DE-CA03-9A19-8343-A7BF8FE5DB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09654" y="2526708"/>
              <a:ext cx="720000" cy="72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365676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75907" y="2857630"/>
            <a:ext cx="4797245" cy="1142740"/>
            <a:chOff x="6665542" y="2749602"/>
            <a:chExt cx="4797245" cy="1142740"/>
          </a:xfrm>
        </p:grpSpPr>
        <p:sp>
          <p:nvSpPr>
            <p:cNvPr id="8" name="TextBox 7">
              <a:extLst>
                <a:ext uri="{FF2B5EF4-FFF2-40B4-BE49-F238E27FC236}">
                  <a16:creationId xmlns:a16="http://schemas.microsoft.com/office/drawing/2014/main" id="{5CF5BDA4-10C7-46A6-AC30-523A3FC438AC}"/>
                </a:ext>
              </a:extLst>
            </p:cNvPr>
            <p:cNvSpPr txBox="1"/>
            <p:nvPr/>
          </p:nvSpPr>
          <p:spPr>
            <a:xfrm>
              <a:off x="6665542" y="2749602"/>
              <a:ext cx="4777152" cy="830997"/>
            </a:xfrm>
            <a:prstGeom prst="rect">
              <a:avLst/>
            </a:prstGeom>
            <a:noFill/>
          </p:spPr>
          <p:txBody>
            <a:bodyPr wrap="square" rtlCol="0" anchor="ctr">
              <a:spAutoFit/>
            </a:bodyPr>
            <a:lstStyle/>
            <a:p>
              <a:r>
                <a:rPr lang="en-US" altLang="ko-KR" sz="4800" b="1" dirty="0">
                  <a:latin typeface="+mj-lt"/>
                  <a:cs typeface="Arial" pitchFamily="34" charset="0"/>
                </a:rPr>
                <a:t>Our Team</a:t>
              </a:r>
              <a:endParaRPr lang="ko-KR" altLang="en-US" sz="4800" b="1" dirty="0">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85691" y="3512686"/>
              <a:ext cx="4777096" cy="379656"/>
            </a:xfrm>
            <a:prstGeom prst="rect">
              <a:avLst/>
            </a:prstGeom>
            <a:noFill/>
          </p:spPr>
          <p:txBody>
            <a:bodyPr wrap="square" rtlCol="0" anchor="ctr">
              <a:spAutoFit/>
            </a:bodyPr>
            <a:lstStyle/>
            <a:p>
              <a:r>
                <a:rPr lang="en-US" altLang="ko-KR" sz="1867" dirty="0">
                  <a:cs typeface="Arial" pitchFamily="34" charset="0"/>
                </a:rPr>
                <a:t>Roles &amp; Time Plan</a:t>
              </a:r>
              <a:endParaRPr lang="ko-KR" altLang="en-US" sz="1867" dirty="0">
                <a:cs typeface="Arial" pitchFamily="34" charset="0"/>
              </a:endParaRPr>
            </a:p>
          </p:txBody>
        </p:sp>
      </p:grpSp>
      <p:grpSp>
        <p:nvGrpSpPr>
          <p:cNvPr id="91" name="Group 90">
            <a:extLst>
              <a:ext uri="{FF2B5EF4-FFF2-40B4-BE49-F238E27FC236}">
                <a16:creationId xmlns:a16="http://schemas.microsoft.com/office/drawing/2014/main" id="{972CA546-26CB-4748-BB75-1BE0C05A0E63}"/>
              </a:ext>
            </a:extLst>
          </p:cNvPr>
          <p:cNvGrpSpPr/>
          <p:nvPr/>
        </p:nvGrpSpPr>
        <p:grpSpPr>
          <a:xfrm>
            <a:off x="1451352" y="1152611"/>
            <a:ext cx="5291973" cy="5220252"/>
            <a:chOff x="1451352" y="1152611"/>
            <a:chExt cx="5291973" cy="5220252"/>
          </a:xfrm>
        </p:grpSpPr>
        <p:grpSp>
          <p:nvGrpSpPr>
            <p:cNvPr id="7" name="Group 6">
              <a:extLst>
                <a:ext uri="{FF2B5EF4-FFF2-40B4-BE49-F238E27FC236}">
                  <a16:creationId xmlns:a16="http://schemas.microsoft.com/office/drawing/2014/main" id="{F310E25E-4CF7-468B-8ECC-98F17C6A6A11}"/>
                </a:ext>
              </a:extLst>
            </p:cNvPr>
            <p:cNvGrpSpPr/>
            <p:nvPr/>
          </p:nvGrpSpPr>
          <p:grpSpPr>
            <a:xfrm>
              <a:off x="3789886" y="3443782"/>
              <a:ext cx="743513" cy="2513363"/>
              <a:chOff x="5714547" y="3290776"/>
              <a:chExt cx="743513" cy="3591643"/>
            </a:xfrm>
          </p:grpSpPr>
          <p:sp>
            <p:nvSpPr>
              <p:cNvPr id="46" name="Trapezoid 11">
                <a:extLst>
                  <a:ext uri="{FF2B5EF4-FFF2-40B4-BE49-F238E27FC236}">
                    <a16:creationId xmlns:a16="http://schemas.microsoft.com/office/drawing/2014/main" id="{3B52ADBA-D2D0-4942-8095-A4D3319ECF75}"/>
                  </a:ext>
                </a:extLst>
              </p:cNvPr>
              <p:cNvSpPr/>
              <p:nvPr/>
            </p:nvSpPr>
            <p:spPr>
              <a:xfrm>
                <a:off x="5714547" y="3290776"/>
                <a:ext cx="743513"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3">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rapezoid 11">
                <a:extLst>
                  <a:ext uri="{FF2B5EF4-FFF2-40B4-BE49-F238E27FC236}">
                    <a16:creationId xmlns:a16="http://schemas.microsoft.com/office/drawing/2014/main" id="{E0867637-56EE-4781-9946-CF2CBD4A29F2}"/>
                  </a:ext>
                </a:extLst>
              </p:cNvPr>
              <p:cNvSpPr/>
              <p:nvPr/>
            </p:nvSpPr>
            <p:spPr>
              <a:xfrm>
                <a:off x="5845404" y="3290776"/>
                <a:ext cx="479555"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1">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C2A2176A-4015-4836-A538-DC19780A36EC}"/>
                </a:ext>
              </a:extLst>
            </p:cNvPr>
            <p:cNvGrpSpPr/>
            <p:nvPr/>
          </p:nvGrpSpPr>
          <p:grpSpPr>
            <a:xfrm>
              <a:off x="3558735" y="1152611"/>
              <a:ext cx="1210387" cy="2802321"/>
              <a:chOff x="5331153" y="575008"/>
              <a:chExt cx="1507917" cy="3491170"/>
            </a:xfrm>
          </p:grpSpPr>
          <p:grpSp>
            <p:nvGrpSpPr>
              <p:cNvPr id="11" name="Group 10">
                <a:extLst>
                  <a:ext uri="{FF2B5EF4-FFF2-40B4-BE49-F238E27FC236}">
                    <a16:creationId xmlns:a16="http://schemas.microsoft.com/office/drawing/2014/main" id="{BA1296A0-F80B-4C64-8B0D-FF887BD78953}"/>
                  </a:ext>
                </a:extLst>
              </p:cNvPr>
              <p:cNvGrpSpPr/>
              <p:nvPr/>
            </p:nvGrpSpPr>
            <p:grpSpPr>
              <a:xfrm>
                <a:off x="6404987" y="3268551"/>
                <a:ext cx="207521" cy="447013"/>
                <a:chOff x="5282863" y="4265998"/>
                <a:chExt cx="524099" cy="1110552"/>
              </a:xfrm>
            </p:grpSpPr>
            <p:sp>
              <p:nvSpPr>
                <p:cNvPr id="43" name="Graphic 2">
                  <a:extLst>
                    <a:ext uri="{FF2B5EF4-FFF2-40B4-BE49-F238E27FC236}">
                      <a16:creationId xmlns:a16="http://schemas.microsoft.com/office/drawing/2014/main" id="{4758C297-F36F-436F-8FC6-C134DDA00808}"/>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4" name="Graphic 2">
                  <a:extLst>
                    <a:ext uri="{FF2B5EF4-FFF2-40B4-BE49-F238E27FC236}">
                      <a16:creationId xmlns:a16="http://schemas.microsoft.com/office/drawing/2014/main" id="{6C6D7596-88E5-4312-B7C7-3D9A5AC33F9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45" name="Graphic 2">
                  <a:extLst>
                    <a:ext uri="{FF2B5EF4-FFF2-40B4-BE49-F238E27FC236}">
                      <a16:creationId xmlns:a16="http://schemas.microsoft.com/office/drawing/2014/main" id="{0381DEA7-ED37-42C0-A320-E868ADB5D991}"/>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4A0611D-269B-4771-BF91-58BD4995A398}"/>
                  </a:ext>
                </a:extLst>
              </p:cNvPr>
              <p:cNvGrpSpPr/>
              <p:nvPr/>
            </p:nvGrpSpPr>
            <p:grpSpPr>
              <a:xfrm>
                <a:off x="5561202" y="3274206"/>
                <a:ext cx="207521" cy="447013"/>
                <a:chOff x="5282863" y="4265998"/>
                <a:chExt cx="524099" cy="1110552"/>
              </a:xfrm>
            </p:grpSpPr>
            <p:sp>
              <p:nvSpPr>
                <p:cNvPr id="40" name="Graphic 2">
                  <a:extLst>
                    <a:ext uri="{FF2B5EF4-FFF2-40B4-BE49-F238E27FC236}">
                      <a16:creationId xmlns:a16="http://schemas.microsoft.com/office/drawing/2014/main" id="{3126B998-FE33-483E-923B-89D745A0C3A9}"/>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1" name="Graphic 2">
                  <a:extLst>
                    <a:ext uri="{FF2B5EF4-FFF2-40B4-BE49-F238E27FC236}">
                      <a16:creationId xmlns:a16="http://schemas.microsoft.com/office/drawing/2014/main" id="{2D35A86B-4577-4910-8D4B-A0B130718CCC}"/>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42" name="Graphic 2">
                  <a:extLst>
                    <a:ext uri="{FF2B5EF4-FFF2-40B4-BE49-F238E27FC236}">
                      <a16:creationId xmlns:a16="http://schemas.microsoft.com/office/drawing/2014/main" id="{E58A36B4-4CC3-4A9D-88C6-36506B93785A}"/>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11929820-9C57-48D5-BB53-46A2D7F210E5}"/>
                  </a:ext>
                </a:extLst>
              </p:cNvPr>
              <p:cNvGrpSpPr/>
              <p:nvPr/>
            </p:nvGrpSpPr>
            <p:grpSpPr>
              <a:xfrm>
                <a:off x="5903929" y="3247764"/>
                <a:ext cx="351612" cy="818414"/>
                <a:chOff x="5282863" y="4265998"/>
                <a:chExt cx="524099" cy="1110552"/>
              </a:xfrm>
            </p:grpSpPr>
            <p:sp>
              <p:nvSpPr>
                <p:cNvPr id="37" name="Graphic 2">
                  <a:extLst>
                    <a:ext uri="{FF2B5EF4-FFF2-40B4-BE49-F238E27FC236}">
                      <a16:creationId xmlns:a16="http://schemas.microsoft.com/office/drawing/2014/main" id="{24BA457A-DC9F-443A-8ACE-7F26C9B332C0}"/>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38" name="Graphic 2">
                  <a:extLst>
                    <a:ext uri="{FF2B5EF4-FFF2-40B4-BE49-F238E27FC236}">
                      <a16:creationId xmlns:a16="http://schemas.microsoft.com/office/drawing/2014/main" id="{29FED324-2BCE-481F-8C8E-C63881DDF262}"/>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a:p>
              </p:txBody>
            </p:sp>
            <p:sp>
              <p:nvSpPr>
                <p:cNvPr id="39" name="Graphic 2">
                  <a:extLst>
                    <a:ext uri="{FF2B5EF4-FFF2-40B4-BE49-F238E27FC236}">
                      <a16:creationId xmlns:a16="http://schemas.microsoft.com/office/drawing/2014/main" id="{F1B80448-FC98-42BB-AF88-36FC3467A05B}"/>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7C7191C8-ADC2-40A2-A89A-C2C50875D6E5}"/>
                  </a:ext>
                </a:extLst>
              </p:cNvPr>
              <p:cNvGrpSpPr/>
              <p:nvPr/>
            </p:nvGrpSpPr>
            <p:grpSpPr>
              <a:xfrm>
                <a:off x="5331153" y="575008"/>
                <a:ext cx="1507917" cy="2723755"/>
                <a:chOff x="5350725" y="913710"/>
                <a:chExt cx="1507917" cy="2723755"/>
              </a:xfrm>
            </p:grpSpPr>
            <p:sp>
              <p:nvSpPr>
                <p:cNvPr id="15" name="Freeform: Shape 14">
                  <a:extLst>
                    <a:ext uri="{FF2B5EF4-FFF2-40B4-BE49-F238E27FC236}">
                      <a16:creationId xmlns:a16="http://schemas.microsoft.com/office/drawing/2014/main" id="{F152472C-5499-4EFE-A543-75D75C5BA45C}"/>
                    </a:ext>
                  </a:extLst>
                </p:cNvPr>
                <p:cNvSpPr/>
                <p:nvPr/>
              </p:nvSpPr>
              <p:spPr>
                <a:xfrm>
                  <a:off x="5763669" y="1171705"/>
                  <a:ext cx="680698" cy="2272550"/>
                </a:xfrm>
                <a:custGeom>
                  <a:avLst/>
                  <a:gdLst>
                    <a:gd name="connsiteX0" fmla="*/ 542062 w 680698"/>
                    <a:gd name="connsiteY0" fmla="*/ 0 h 2272550"/>
                    <a:gd name="connsiteX1" fmla="*/ 605998 w 680698"/>
                    <a:gd name="connsiteY1" fmla="*/ 121363 h 2272550"/>
                    <a:gd name="connsiteX2" fmla="*/ 666313 w 680698"/>
                    <a:gd name="connsiteY2" fmla="*/ 264359 h 2272550"/>
                    <a:gd name="connsiteX3" fmla="*/ 679843 w 680698"/>
                    <a:gd name="connsiteY3" fmla="*/ 345113 h 2272550"/>
                    <a:gd name="connsiteX4" fmla="*/ 680026 w 680698"/>
                    <a:gd name="connsiteY4" fmla="*/ 508514 h 2272550"/>
                    <a:gd name="connsiteX5" fmla="*/ 680698 w 680698"/>
                    <a:gd name="connsiteY5" fmla="*/ 519510 h 2272550"/>
                    <a:gd name="connsiteX6" fmla="*/ 680698 w 680698"/>
                    <a:gd name="connsiteY6" fmla="*/ 2173318 h 2272550"/>
                    <a:gd name="connsiteX7" fmla="*/ 581466 w 680698"/>
                    <a:gd name="connsiteY7" fmla="*/ 2272550 h 2272550"/>
                    <a:gd name="connsiteX8" fmla="*/ 99232 w 680698"/>
                    <a:gd name="connsiteY8" fmla="*/ 2272550 h 2272550"/>
                    <a:gd name="connsiteX9" fmla="*/ 0 w 680698"/>
                    <a:gd name="connsiteY9" fmla="*/ 2173318 h 2272550"/>
                    <a:gd name="connsiteX10" fmla="*/ 0 w 680698"/>
                    <a:gd name="connsiteY10" fmla="*/ 519540 h 2272550"/>
                    <a:gd name="connsiteX11" fmla="*/ 1619 w 680698"/>
                    <a:gd name="connsiteY11" fmla="*/ 501887 h 2272550"/>
                    <a:gd name="connsiteX12" fmla="*/ 764 w 680698"/>
                    <a:gd name="connsiteY12" fmla="*/ 394011 h 2272550"/>
                    <a:gd name="connsiteX13" fmla="*/ 42851 w 680698"/>
                    <a:gd name="connsiteY13" fmla="*/ 187636 h 2272550"/>
                    <a:gd name="connsiteX14" fmla="*/ 97513 w 680698"/>
                    <a:gd name="connsiteY14" fmla="*/ 70669 h 2272550"/>
                    <a:gd name="connsiteX15" fmla="*/ 136692 w 680698"/>
                    <a:gd name="connsiteY15" fmla="*/ 1421 h 2272550"/>
                    <a:gd name="connsiteX16" fmla="*/ 332331 w 680698"/>
                    <a:gd name="connsiteY16" fmla="*/ 21143 h 227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698" h="2272550">
                      <a:moveTo>
                        <a:pt x="542062" y="0"/>
                      </a:moveTo>
                      <a:lnTo>
                        <a:pt x="605998" y="121363"/>
                      </a:lnTo>
                      <a:cubicBezTo>
                        <a:pt x="628022" y="167906"/>
                        <a:pt x="648132" y="215567"/>
                        <a:pt x="666313" y="264359"/>
                      </a:cubicBezTo>
                      <a:cubicBezTo>
                        <a:pt x="676117" y="290656"/>
                        <a:pt x="679782" y="317502"/>
                        <a:pt x="679843" y="345113"/>
                      </a:cubicBezTo>
                      <a:cubicBezTo>
                        <a:pt x="679996" y="399600"/>
                        <a:pt x="680026" y="454057"/>
                        <a:pt x="680026" y="508514"/>
                      </a:cubicBezTo>
                      <a:cubicBezTo>
                        <a:pt x="680454" y="512118"/>
                        <a:pt x="680668" y="515784"/>
                        <a:pt x="680698" y="519510"/>
                      </a:cubicBezTo>
                      <a:lnTo>
                        <a:pt x="680698" y="2173318"/>
                      </a:lnTo>
                      <a:cubicBezTo>
                        <a:pt x="680698" y="2227897"/>
                        <a:pt x="636046" y="2272550"/>
                        <a:pt x="581466" y="2272550"/>
                      </a:cubicBezTo>
                      <a:lnTo>
                        <a:pt x="99232" y="2272550"/>
                      </a:lnTo>
                      <a:cubicBezTo>
                        <a:pt x="44653" y="2272550"/>
                        <a:pt x="0" y="2227897"/>
                        <a:pt x="0" y="2173318"/>
                      </a:cubicBezTo>
                      <a:lnTo>
                        <a:pt x="0" y="519540"/>
                      </a:lnTo>
                      <a:cubicBezTo>
                        <a:pt x="0" y="513493"/>
                        <a:pt x="581" y="507629"/>
                        <a:pt x="1619" y="501887"/>
                      </a:cubicBezTo>
                      <a:cubicBezTo>
                        <a:pt x="2108" y="465877"/>
                        <a:pt x="3116" y="429837"/>
                        <a:pt x="764" y="394011"/>
                      </a:cubicBezTo>
                      <a:cubicBezTo>
                        <a:pt x="-4062" y="320923"/>
                        <a:pt x="14997" y="254066"/>
                        <a:pt x="42851" y="187636"/>
                      </a:cubicBezTo>
                      <a:cubicBezTo>
                        <a:pt x="59589" y="147717"/>
                        <a:pt x="77841" y="108751"/>
                        <a:pt x="97513" y="70669"/>
                      </a:cubicBezTo>
                      <a:lnTo>
                        <a:pt x="136692" y="1421"/>
                      </a:lnTo>
                      <a:lnTo>
                        <a:pt x="332331" y="21143"/>
                      </a:lnTo>
                      <a:close/>
                    </a:path>
                  </a:pathLst>
                </a:custGeom>
                <a:gradFill flip="none" rotWithShape="1">
                  <a:gsLst>
                    <a:gs pos="0">
                      <a:schemeClr val="bg1">
                        <a:lumMod val="65000"/>
                      </a:schemeClr>
                    </a:gs>
                    <a:gs pos="28000">
                      <a:schemeClr val="bg1">
                        <a:lumMod val="75000"/>
                      </a:schemeClr>
                    </a:gs>
                    <a:gs pos="97345">
                      <a:schemeClr val="bg1">
                        <a:lumMod val="85000"/>
                      </a:schemeClr>
                    </a:gs>
                    <a:gs pos="70000">
                      <a:schemeClr val="bg1">
                        <a:lumMod val="95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D930B9E8-EDA8-4728-8B62-EF872984CEAB}"/>
                    </a:ext>
                  </a:extLst>
                </p:cNvPr>
                <p:cNvSpPr/>
                <p:nvPr/>
              </p:nvSpPr>
              <p:spPr>
                <a:xfrm>
                  <a:off x="6414314"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317E751E-EDF0-48A5-944B-DC66ED924183}"/>
                    </a:ext>
                  </a:extLst>
                </p:cNvPr>
                <p:cNvSpPr/>
                <p:nvPr/>
              </p:nvSpPr>
              <p:spPr>
                <a:xfrm>
                  <a:off x="5575895"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F9E257A8-F103-45A7-9C59-9955F5076460}"/>
                    </a:ext>
                  </a:extLst>
                </p:cNvPr>
                <p:cNvSpPr/>
                <p:nvPr/>
              </p:nvSpPr>
              <p:spPr>
                <a:xfrm>
                  <a:off x="5575493" y="1588828"/>
                  <a:ext cx="219748" cy="1855441"/>
                </a:xfrm>
                <a:custGeom>
                  <a:avLst/>
                  <a:gdLst>
                    <a:gd name="connsiteX0" fmla="*/ 323630 w 324382"/>
                    <a:gd name="connsiteY0" fmla="*/ 524984 h 2738918"/>
                    <a:gd name="connsiteX1" fmla="*/ 321601 w 324382"/>
                    <a:gd name="connsiteY1" fmla="*/ 478682 h 2738918"/>
                    <a:gd name="connsiteX2" fmla="*/ 315334 w 324382"/>
                    <a:gd name="connsiteY2" fmla="*/ 415968 h 2738918"/>
                    <a:gd name="connsiteX3" fmla="*/ 179041 w 324382"/>
                    <a:gd name="connsiteY3" fmla="*/ 25530 h 2738918"/>
                    <a:gd name="connsiteX4" fmla="*/ 161773 w 324382"/>
                    <a:gd name="connsiteY4" fmla="*/ 11 h 2738918"/>
                    <a:gd name="connsiteX5" fmla="*/ 128275 w 324382"/>
                    <a:gd name="connsiteY5" fmla="*/ 51138 h 2738918"/>
                    <a:gd name="connsiteX6" fmla="*/ 93379 w 324382"/>
                    <a:gd name="connsiteY6" fmla="*/ 125213 h 2738918"/>
                    <a:gd name="connsiteX7" fmla="*/ 8438 w 324382"/>
                    <a:gd name="connsiteY7" fmla="*/ 435670 h 2738918"/>
                    <a:gd name="connsiteX8" fmla="*/ 549 w 324382"/>
                    <a:gd name="connsiteY8" fmla="*/ 984403 h 2738918"/>
                    <a:gd name="connsiteX9" fmla="*/ 549 w 324382"/>
                    <a:gd name="connsiteY9" fmla="*/ 1547383 h 2738918"/>
                    <a:gd name="connsiteX10" fmla="*/ 503 w 324382"/>
                    <a:gd name="connsiteY10" fmla="*/ 2110362 h 2738918"/>
                    <a:gd name="connsiteX11" fmla="*/ 368 w 324382"/>
                    <a:gd name="connsiteY11" fmla="*/ 2645164 h 2738918"/>
                    <a:gd name="connsiteX12" fmla="*/ 549 w 324382"/>
                    <a:gd name="connsiteY12" fmla="*/ 2722936 h 2738918"/>
                    <a:gd name="connsiteX13" fmla="*/ 21468 w 324382"/>
                    <a:gd name="connsiteY13" fmla="*/ 2738671 h 2738918"/>
                    <a:gd name="connsiteX14" fmla="*/ 302079 w 324382"/>
                    <a:gd name="connsiteY14" fmla="*/ 2738626 h 2738918"/>
                    <a:gd name="connsiteX15" fmla="*/ 322683 w 324382"/>
                    <a:gd name="connsiteY15" fmla="*/ 2720997 h 2738918"/>
                    <a:gd name="connsiteX16" fmla="*/ 322683 w 324382"/>
                    <a:gd name="connsiteY16" fmla="*/ 2158198 h 2738918"/>
                    <a:gd name="connsiteX17" fmla="*/ 322683 w 324382"/>
                    <a:gd name="connsiteY17" fmla="*/ 1595399 h 2738918"/>
                    <a:gd name="connsiteX18" fmla="*/ 322683 w 324382"/>
                    <a:gd name="connsiteY18" fmla="*/ 1032599 h 2738918"/>
                    <a:gd name="connsiteX19" fmla="*/ 322683 w 324382"/>
                    <a:gd name="connsiteY19" fmla="*/ 751222 h 2738918"/>
                    <a:gd name="connsiteX20" fmla="*/ 323630 w 324382"/>
                    <a:gd name="connsiteY20" fmla="*/ 524984 h 273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382" h="2738918">
                      <a:moveTo>
                        <a:pt x="323630" y="524984"/>
                      </a:moveTo>
                      <a:cubicBezTo>
                        <a:pt x="323179" y="509520"/>
                        <a:pt x="322548" y="494056"/>
                        <a:pt x="321601" y="478682"/>
                      </a:cubicBezTo>
                      <a:cubicBezTo>
                        <a:pt x="320338" y="457717"/>
                        <a:pt x="318355" y="436752"/>
                        <a:pt x="315334" y="415968"/>
                      </a:cubicBezTo>
                      <a:cubicBezTo>
                        <a:pt x="295722" y="281163"/>
                        <a:pt x="237562" y="147711"/>
                        <a:pt x="179041" y="25530"/>
                      </a:cubicBezTo>
                      <a:cubicBezTo>
                        <a:pt x="175254" y="17640"/>
                        <a:pt x="171286" y="643"/>
                        <a:pt x="161773" y="11"/>
                      </a:cubicBezTo>
                      <a:cubicBezTo>
                        <a:pt x="148879" y="-800"/>
                        <a:pt x="132829" y="42121"/>
                        <a:pt x="128275" y="51138"/>
                      </a:cubicBezTo>
                      <a:cubicBezTo>
                        <a:pt x="115967" y="75484"/>
                        <a:pt x="104335" y="100191"/>
                        <a:pt x="93379" y="125213"/>
                      </a:cubicBezTo>
                      <a:cubicBezTo>
                        <a:pt x="49556" y="225483"/>
                        <a:pt x="16328" y="326429"/>
                        <a:pt x="8438" y="435670"/>
                      </a:cubicBezTo>
                      <a:cubicBezTo>
                        <a:pt x="-3103" y="595137"/>
                        <a:pt x="549" y="802259"/>
                        <a:pt x="549" y="984403"/>
                      </a:cubicBezTo>
                      <a:cubicBezTo>
                        <a:pt x="549" y="1172048"/>
                        <a:pt x="549" y="1359693"/>
                        <a:pt x="549" y="1547383"/>
                      </a:cubicBezTo>
                      <a:cubicBezTo>
                        <a:pt x="549" y="1735073"/>
                        <a:pt x="503" y="1922672"/>
                        <a:pt x="503" y="2110362"/>
                      </a:cubicBezTo>
                      <a:cubicBezTo>
                        <a:pt x="458" y="2288630"/>
                        <a:pt x="413" y="2466897"/>
                        <a:pt x="368" y="2645164"/>
                      </a:cubicBezTo>
                      <a:cubicBezTo>
                        <a:pt x="368" y="2671088"/>
                        <a:pt x="3479" y="2697012"/>
                        <a:pt x="549" y="2722936"/>
                      </a:cubicBezTo>
                      <a:cubicBezTo>
                        <a:pt x="6635" y="2739843"/>
                        <a:pt x="14164" y="2738671"/>
                        <a:pt x="21468" y="2738671"/>
                      </a:cubicBezTo>
                      <a:cubicBezTo>
                        <a:pt x="115020" y="2738986"/>
                        <a:pt x="208527" y="2739031"/>
                        <a:pt x="302079" y="2738626"/>
                      </a:cubicBezTo>
                      <a:cubicBezTo>
                        <a:pt x="309383" y="2738580"/>
                        <a:pt x="317002" y="2740158"/>
                        <a:pt x="322683" y="2720997"/>
                      </a:cubicBezTo>
                      <a:cubicBezTo>
                        <a:pt x="322683" y="2533397"/>
                        <a:pt x="322683" y="2345798"/>
                        <a:pt x="322683" y="2158198"/>
                      </a:cubicBezTo>
                      <a:cubicBezTo>
                        <a:pt x="322683" y="1970598"/>
                        <a:pt x="322683" y="1782998"/>
                        <a:pt x="322683" y="1595399"/>
                      </a:cubicBezTo>
                      <a:cubicBezTo>
                        <a:pt x="322683" y="1407799"/>
                        <a:pt x="322683" y="1220199"/>
                        <a:pt x="322683" y="1032599"/>
                      </a:cubicBezTo>
                      <a:cubicBezTo>
                        <a:pt x="322683" y="938822"/>
                        <a:pt x="322683" y="844999"/>
                        <a:pt x="322683" y="751222"/>
                      </a:cubicBezTo>
                      <a:cubicBezTo>
                        <a:pt x="322728" y="676020"/>
                        <a:pt x="325749" y="600277"/>
                        <a:pt x="323630" y="524984"/>
                      </a:cubicBezTo>
                      <a:close/>
                    </a:path>
                  </a:pathLst>
                </a:custGeom>
                <a:gradFill flip="none" rotWithShape="1">
                  <a:gsLst>
                    <a:gs pos="0">
                      <a:schemeClr val="accent3">
                        <a:lumMod val="50000"/>
                      </a:schemeClr>
                    </a:gs>
                    <a:gs pos="35000">
                      <a:schemeClr val="accent3">
                        <a:lumMod val="75000"/>
                      </a:schemeClr>
                    </a:gs>
                    <a:gs pos="8141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546632FA-6D8A-48C0-BFDB-B47D72FE3223}"/>
                    </a:ext>
                  </a:extLst>
                </p:cNvPr>
                <p:cNvSpPr/>
                <p:nvPr/>
              </p:nvSpPr>
              <p:spPr>
                <a:xfrm>
                  <a:off x="6412849" y="1592862"/>
                  <a:ext cx="220165" cy="1851376"/>
                </a:xfrm>
                <a:custGeom>
                  <a:avLst/>
                  <a:gdLst>
                    <a:gd name="connsiteX0" fmla="*/ 323845 w 324997"/>
                    <a:gd name="connsiteY0" fmla="*/ 2658640 h 2732918"/>
                    <a:gd name="connsiteX1" fmla="*/ 323665 w 324997"/>
                    <a:gd name="connsiteY1" fmla="*/ 2098231 h 2732918"/>
                    <a:gd name="connsiteX2" fmla="*/ 323575 w 324997"/>
                    <a:gd name="connsiteY2" fmla="*/ 1535025 h 2732918"/>
                    <a:gd name="connsiteX3" fmla="*/ 323394 w 324997"/>
                    <a:gd name="connsiteY3" fmla="*/ 977636 h 2732918"/>
                    <a:gd name="connsiteX4" fmla="*/ 323980 w 324997"/>
                    <a:gd name="connsiteY4" fmla="*/ 697296 h 2732918"/>
                    <a:gd name="connsiteX5" fmla="*/ 317308 w 324997"/>
                    <a:gd name="connsiteY5" fmla="*/ 436974 h 2732918"/>
                    <a:gd name="connsiteX6" fmla="*/ 176416 w 324997"/>
                    <a:gd name="connsiteY6" fmla="*/ 11685 h 2732918"/>
                    <a:gd name="connsiteX7" fmla="*/ 133675 w 324997"/>
                    <a:gd name="connsiteY7" fmla="*/ 36031 h 2732918"/>
                    <a:gd name="connsiteX8" fmla="*/ 93054 w 324997"/>
                    <a:gd name="connsiteY8" fmla="*/ 116147 h 2732918"/>
                    <a:gd name="connsiteX9" fmla="*/ 4822 w 324997"/>
                    <a:gd name="connsiteY9" fmla="*/ 437515 h 2732918"/>
                    <a:gd name="connsiteX10" fmla="*/ 944 w 324997"/>
                    <a:gd name="connsiteY10" fmla="*/ 673626 h 2732918"/>
                    <a:gd name="connsiteX11" fmla="*/ 854 w 324997"/>
                    <a:gd name="connsiteY11" fmla="*/ 688234 h 2732918"/>
                    <a:gd name="connsiteX12" fmla="*/ 854 w 324997"/>
                    <a:gd name="connsiteY12" fmla="*/ 2378977 h 2732918"/>
                    <a:gd name="connsiteX13" fmla="*/ 1305 w 324997"/>
                    <a:gd name="connsiteY13" fmla="*/ 2715087 h 2732918"/>
                    <a:gd name="connsiteX14" fmla="*/ 21954 w 324997"/>
                    <a:gd name="connsiteY14" fmla="*/ 2732625 h 2732918"/>
                    <a:gd name="connsiteX15" fmla="*/ 302745 w 324997"/>
                    <a:gd name="connsiteY15" fmla="*/ 2732671 h 2732918"/>
                    <a:gd name="connsiteX16" fmla="*/ 323665 w 324997"/>
                    <a:gd name="connsiteY16" fmla="*/ 2716620 h 2732918"/>
                    <a:gd name="connsiteX17" fmla="*/ 323845 w 324997"/>
                    <a:gd name="connsiteY17" fmla="*/ 2658640 h 273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997" h="2732918">
                      <a:moveTo>
                        <a:pt x="323845" y="2658640"/>
                      </a:moveTo>
                      <a:cubicBezTo>
                        <a:pt x="323845" y="2471852"/>
                        <a:pt x="323710" y="2285064"/>
                        <a:pt x="323665" y="2098231"/>
                      </a:cubicBezTo>
                      <a:cubicBezTo>
                        <a:pt x="323620" y="1910495"/>
                        <a:pt x="323575" y="1722761"/>
                        <a:pt x="323575" y="1535025"/>
                      </a:cubicBezTo>
                      <a:cubicBezTo>
                        <a:pt x="323530" y="1349229"/>
                        <a:pt x="322989" y="1163388"/>
                        <a:pt x="323394" y="977636"/>
                      </a:cubicBezTo>
                      <a:cubicBezTo>
                        <a:pt x="323575" y="884175"/>
                        <a:pt x="323800" y="790713"/>
                        <a:pt x="323980" y="697296"/>
                      </a:cubicBezTo>
                      <a:cubicBezTo>
                        <a:pt x="324161" y="610552"/>
                        <a:pt x="328624" y="523132"/>
                        <a:pt x="317308" y="436974"/>
                      </a:cubicBezTo>
                      <a:cubicBezTo>
                        <a:pt x="297651" y="287516"/>
                        <a:pt x="238544" y="147842"/>
                        <a:pt x="176416" y="11685"/>
                      </a:cubicBezTo>
                      <a:cubicBezTo>
                        <a:pt x="161899" y="-20055"/>
                        <a:pt x="142467" y="21333"/>
                        <a:pt x="133675" y="36031"/>
                      </a:cubicBezTo>
                      <a:cubicBezTo>
                        <a:pt x="118301" y="61774"/>
                        <a:pt x="104956" y="88645"/>
                        <a:pt x="93054" y="116147"/>
                      </a:cubicBezTo>
                      <a:cubicBezTo>
                        <a:pt x="49727" y="216191"/>
                        <a:pt x="13974" y="328499"/>
                        <a:pt x="4822" y="437515"/>
                      </a:cubicBezTo>
                      <a:cubicBezTo>
                        <a:pt x="-1761" y="516099"/>
                        <a:pt x="-2" y="594863"/>
                        <a:pt x="944" y="673626"/>
                      </a:cubicBezTo>
                      <a:cubicBezTo>
                        <a:pt x="899" y="678496"/>
                        <a:pt x="854" y="683365"/>
                        <a:pt x="854" y="688234"/>
                      </a:cubicBezTo>
                      <a:cubicBezTo>
                        <a:pt x="854" y="1251800"/>
                        <a:pt x="809" y="1815411"/>
                        <a:pt x="854" y="2378977"/>
                      </a:cubicBezTo>
                      <a:cubicBezTo>
                        <a:pt x="854" y="2491013"/>
                        <a:pt x="1170" y="2603050"/>
                        <a:pt x="1305" y="2715087"/>
                      </a:cubicBezTo>
                      <a:cubicBezTo>
                        <a:pt x="7076" y="2733843"/>
                        <a:pt x="14650" y="2732625"/>
                        <a:pt x="21954" y="2732625"/>
                      </a:cubicBezTo>
                      <a:cubicBezTo>
                        <a:pt x="115551" y="2733031"/>
                        <a:pt x="209148" y="2732986"/>
                        <a:pt x="302745" y="2732671"/>
                      </a:cubicBezTo>
                      <a:cubicBezTo>
                        <a:pt x="310094" y="2732625"/>
                        <a:pt x="317623" y="2733617"/>
                        <a:pt x="323665" y="2716620"/>
                      </a:cubicBezTo>
                      <a:cubicBezTo>
                        <a:pt x="320509" y="2697324"/>
                        <a:pt x="323890" y="2677982"/>
                        <a:pt x="323845" y="2658640"/>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D650EB3E-458C-48EC-B52F-00CC19645D9C}"/>
                    </a:ext>
                  </a:extLst>
                </p:cNvPr>
                <p:cNvSpPr/>
                <p:nvPr/>
              </p:nvSpPr>
              <p:spPr>
                <a:xfrm>
                  <a:off x="5350725" y="2339690"/>
                  <a:ext cx="576651" cy="1136810"/>
                </a:xfrm>
                <a:custGeom>
                  <a:avLst/>
                  <a:gdLst>
                    <a:gd name="connsiteX0" fmla="*/ 850370 w 851226"/>
                    <a:gd name="connsiteY0" fmla="*/ 0 h 1678107"/>
                    <a:gd name="connsiteX1" fmla="*/ 850866 w 851226"/>
                    <a:gd name="connsiteY1" fmla="*/ 1662474 h 1678107"/>
                    <a:gd name="connsiteX2" fmla="*/ 851227 w 851226"/>
                    <a:gd name="connsiteY2" fmla="*/ 1675098 h 1678107"/>
                    <a:gd name="connsiteX3" fmla="*/ 834771 w 851226"/>
                    <a:gd name="connsiteY3" fmla="*/ 1677533 h 1678107"/>
                    <a:gd name="connsiteX4" fmla="*/ 47988 w 851226"/>
                    <a:gd name="connsiteY4" fmla="*/ 1678028 h 1678107"/>
                    <a:gd name="connsiteX5" fmla="*/ 24724 w 851226"/>
                    <a:gd name="connsiteY5" fmla="*/ 1662700 h 1678107"/>
                    <a:gd name="connsiteX6" fmla="*/ 30359 w 851226"/>
                    <a:gd name="connsiteY6" fmla="*/ 1434388 h 1678107"/>
                    <a:gd name="connsiteX7" fmla="*/ 174362 w 851226"/>
                    <a:gd name="connsiteY7" fmla="*/ 1245480 h 1678107"/>
                    <a:gd name="connsiteX8" fmla="*/ 367823 w 851226"/>
                    <a:gd name="connsiteY8" fmla="*/ 1060090 h 1678107"/>
                    <a:gd name="connsiteX9" fmla="*/ 607406 w 851226"/>
                    <a:gd name="connsiteY9" fmla="*/ 766765 h 1678107"/>
                    <a:gd name="connsiteX10" fmla="*/ 711823 w 851226"/>
                    <a:gd name="connsiteY10" fmla="*/ 494676 h 1678107"/>
                    <a:gd name="connsiteX11" fmla="*/ 768270 w 851226"/>
                    <a:gd name="connsiteY11" fmla="*/ 231152 h 1678107"/>
                    <a:gd name="connsiteX12" fmla="*/ 845050 w 851226"/>
                    <a:gd name="connsiteY12" fmla="*/ 7665 h 1678107"/>
                    <a:gd name="connsiteX13" fmla="*/ 850370 w 851226"/>
                    <a:gd name="connsiteY13" fmla="*/ 0 h 16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226" h="1678107">
                      <a:moveTo>
                        <a:pt x="850370" y="0"/>
                      </a:moveTo>
                      <a:cubicBezTo>
                        <a:pt x="850505" y="6853"/>
                        <a:pt x="850821" y="1115139"/>
                        <a:pt x="850866" y="1662474"/>
                      </a:cubicBezTo>
                      <a:cubicBezTo>
                        <a:pt x="850866" y="1666667"/>
                        <a:pt x="851092" y="1670905"/>
                        <a:pt x="851227" y="1675098"/>
                      </a:cubicBezTo>
                      <a:cubicBezTo>
                        <a:pt x="846358" y="1679922"/>
                        <a:pt x="840271" y="1677487"/>
                        <a:pt x="834771" y="1677533"/>
                      </a:cubicBezTo>
                      <a:cubicBezTo>
                        <a:pt x="774852" y="1677848"/>
                        <a:pt x="141765" y="1677352"/>
                        <a:pt x="47988" y="1678028"/>
                      </a:cubicBezTo>
                      <a:cubicBezTo>
                        <a:pt x="35184" y="1678119"/>
                        <a:pt x="29863" y="1673610"/>
                        <a:pt x="24724" y="1662700"/>
                      </a:cubicBezTo>
                      <a:cubicBezTo>
                        <a:pt x="-11615" y="1585469"/>
                        <a:pt x="-6340" y="1509500"/>
                        <a:pt x="30359" y="1434388"/>
                      </a:cubicBezTo>
                      <a:cubicBezTo>
                        <a:pt x="65796" y="1361891"/>
                        <a:pt x="119177" y="1303009"/>
                        <a:pt x="174362" y="1245480"/>
                      </a:cubicBezTo>
                      <a:cubicBezTo>
                        <a:pt x="224046" y="1193723"/>
                        <a:pt x="358219" y="1068836"/>
                        <a:pt x="367823" y="1060090"/>
                      </a:cubicBezTo>
                      <a:cubicBezTo>
                        <a:pt x="462141" y="974112"/>
                        <a:pt x="543475" y="877494"/>
                        <a:pt x="607406" y="766765"/>
                      </a:cubicBezTo>
                      <a:cubicBezTo>
                        <a:pt x="641400" y="715323"/>
                        <a:pt x="697576" y="556172"/>
                        <a:pt x="711823" y="494676"/>
                      </a:cubicBezTo>
                      <a:cubicBezTo>
                        <a:pt x="732066" y="407165"/>
                        <a:pt x="746088" y="318302"/>
                        <a:pt x="768270" y="231152"/>
                      </a:cubicBezTo>
                      <a:cubicBezTo>
                        <a:pt x="787792" y="154507"/>
                        <a:pt x="813310" y="80026"/>
                        <a:pt x="845050" y="7665"/>
                      </a:cubicBezTo>
                      <a:cubicBezTo>
                        <a:pt x="846313" y="4869"/>
                        <a:pt x="848612" y="2525"/>
                        <a:pt x="850370" y="0"/>
                      </a:cubicBezTo>
                      <a:close/>
                    </a:path>
                  </a:pathLst>
                </a:custGeom>
                <a:gradFill flip="none" rotWithShape="1">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0" scaled="1"/>
                  <a:tileRect/>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a:p>
              </p:txBody>
            </p:sp>
            <p:sp>
              <p:nvSpPr>
                <p:cNvPr id="21" name="Freeform: Shape 20">
                  <a:extLst>
                    <a:ext uri="{FF2B5EF4-FFF2-40B4-BE49-F238E27FC236}">
                      <a16:creationId xmlns:a16="http://schemas.microsoft.com/office/drawing/2014/main" id="{52F40AEB-5607-4BAD-A294-438CEB50A52B}"/>
                    </a:ext>
                  </a:extLst>
                </p:cNvPr>
                <p:cNvSpPr/>
                <p:nvPr/>
              </p:nvSpPr>
              <p:spPr>
                <a:xfrm>
                  <a:off x="6277789" y="2339720"/>
                  <a:ext cx="580853" cy="1136799"/>
                </a:xfrm>
                <a:custGeom>
                  <a:avLst/>
                  <a:gdLst>
                    <a:gd name="connsiteX0" fmla="*/ 4825 w 857429"/>
                    <a:gd name="connsiteY0" fmla="*/ 0 h 1678091"/>
                    <a:gd name="connsiteX1" fmla="*/ 45491 w 857429"/>
                    <a:gd name="connsiteY1" fmla="*/ 95310 h 1678091"/>
                    <a:gd name="connsiteX2" fmla="*/ 121280 w 857429"/>
                    <a:gd name="connsiteY2" fmla="*/ 387824 h 1678091"/>
                    <a:gd name="connsiteX3" fmla="*/ 197248 w 857429"/>
                    <a:gd name="connsiteY3" fmla="*/ 670328 h 1678091"/>
                    <a:gd name="connsiteX4" fmla="*/ 354866 w 857429"/>
                    <a:gd name="connsiteY4" fmla="*/ 920461 h 1678091"/>
                    <a:gd name="connsiteX5" fmla="*/ 464965 w 857429"/>
                    <a:gd name="connsiteY5" fmla="*/ 1040207 h 1678091"/>
                    <a:gd name="connsiteX6" fmla="*/ 612213 w 857429"/>
                    <a:gd name="connsiteY6" fmla="*/ 1177717 h 1678091"/>
                    <a:gd name="connsiteX7" fmla="*/ 775151 w 857429"/>
                    <a:gd name="connsiteY7" fmla="*/ 1353640 h 1678091"/>
                    <a:gd name="connsiteX8" fmla="*/ 853284 w 857429"/>
                    <a:gd name="connsiteY8" fmla="*/ 1523882 h 1678091"/>
                    <a:gd name="connsiteX9" fmla="*/ 855178 w 857429"/>
                    <a:gd name="connsiteY9" fmla="*/ 1586370 h 1678091"/>
                    <a:gd name="connsiteX10" fmla="*/ 829524 w 857429"/>
                    <a:gd name="connsiteY10" fmla="*/ 1665314 h 1678091"/>
                    <a:gd name="connsiteX11" fmla="*/ 809191 w 857429"/>
                    <a:gd name="connsiteY11" fmla="*/ 1677848 h 1678091"/>
                    <a:gd name="connsiteX12" fmla="*/ 4058 w 857429"/>
                    <a:gd name="connsiteY12" fmla="*/ 1675008 h 1678091"/>
                    <a:gd name="connsiteX13" fmla="*/ 4825 w 857429"/>
                    <a:gd name="connsiteY13" fmla="*/ 0 h 16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429" h="1678091">
                      <a:moveTo>
                        <a:pt x="4825" y="0"/>
                      </a:moveTo>
                      <a:cubicBezTo>
                        <a:pt x="22723" y="29892"/>
                        <a:pt x="33499" y="62939"/>
                        <a:pt x="45491" y="95310"/>
                      </a:cubicBezTo>
                      <a:cubicBezTo>
                        <a:pt x="80658" y="190215"/>
                        <a:pt x="102118" y="288771"/>
                        <a:pt x="121280" y="387824"/>
                      </a:cubicBezTo>
                      <a:cubicBezTo>
                        <a:pt x="139855" y="483810"/>
                        <a:pt x="159783" y="579436"/>
                        <a:pt x="197248" y="670328"/>
                      </a:cubicBezTo>
                      <a:cubicBezTo>
                        <a:pt x="220873" y="728758"/>
                        <a:pt x="295264" y="849361"/>
                        <a:pt x="354866" y="920461"/>
                      </a:cubicBezTo>
                      <a:cubicBezTo>
                        <a:pt x="389717" y="962029"/>
                        <a:pt x="426237" y="1002110"/>
                        <a:pt x="464965" y="1040207"/>
                      </a:cubicBezTo>
                      <a:cubicBezTo>
                        <a:pt x="477363" y="1052425"/>
                        <a:pt x="580293" y="1147240"/>
                        <a:pt x="612213" y="1177717"/>
                      </a:cubicBezTo>
                      <a:cubicBezTo>
                        <a:pt x="670148" y="1232947"/>
                        <a:pt x="727226" y="1289123"/>
                        <a:pt x="775151" y="1353640"/>
                      </a:cubicBezTo>
                      <a:cubicBezTo>
                        <a:pt x="813158" y="1404857"/>
                        <a:pt x="843771" y="1459545"/>
                        <a:pt x="853284" y="1523882"/>
                      </a:cubicBezTo>
                      <a:cubicBezTo>
                        <a:pt x="853419" y="1524739"/>
                        <a:pt x="861129" y="1561708"/>
                        <a:pt x="855178" y="1586370"/>
                      </a:cubicBezTo>
                      <a:cubicBezTo>
                        <a:pt x="847513" y="1612970"/>
                        <a:pt x="841878" y="1640157"/>
                        <a:pt x="829524" y="1665314"/>
                      </a:cubicBezTo>
                      <a:cubicBezTo>
                        <a:pt x="824925" y="1674692"/>
                        <a:pt x="819741" y="1677893"/>
                        <a:pt x="809191" y="1677848"/>
                      </a:cubicBezTo>
                      <a:cubicBezTo>
                        <a:pt x="713835" y="1677487"/>
                        <a:pt x="8972" y="1679787"/>
                        <a:pt x="4058" y="1675008"/>
                      </a:cubicBezTo>
                      <a:cubicBezTo>
                        <a:pt x="406" y="1670815"/>
                        <a:pt x="-3201" y="8341"/>
                        <a:pt x="4825" y="0"/>
                      </a:cubicBezTo>
                      <a:close/>
                    </a:path>
                  </a:pathLst>
                </a:custGeom>
                <a:gradFill>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10800000" scaled="1"/>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a:p>
              </p:txBody>
            </p:sp>
            <p:sp>
              <p:nvSpPr>
                <p:cNvPr id="22" name="Freeform: Shape 21">
                  <a:extLst>
                    <a:ext uri="{FF2B5EF4-FFF2-40B4-BE49-F238E27FC236}">
                      <a16:creationId xmlns:a16="http://schemas.microsoft.com/office/drawing/2014/main" id="{89EB80F7-B510-4790-9819-FB32F8CF52B5}"/>
                    </a:ext>
                  </a:extLst>
                </p:cNvPr>
                <p:cNvSpPr/>
                <p:nvPr/>
              </p:nvSpPr>
              <p:spPr>
                <a:xfrm>
                  <a:off x="6412954"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3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3" y="71595"/>
                        <a:pt x="6199" y="72091"/>
                        <a:pt x="113" y="66636"/>
                      </a:cubicBezTo>
                      <a:cubicBezTo>
                        <a:pt x="113" y="51127"/>
                        <a:pt x="158" y="35617"/>
                        <a:pt x="23"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44D0BFC-E688-4273-A1CA-E27A7F0742FE}"/>
                    </a:ext>
                  </a:extLst>
                </p:cNvPr>
                <p:cNvSpPr/>
                <p:nvPr/>
              </p:nvSpPr>
              <p:spPr>
                <a:xfrm>
                  <a:off x="5928051" y="3474614"/>
                  <a:ext cx="351611" cy="146390"/>
                </a:xfrm>
                <a:custGeom>
                  <a:avLst/>
                  <a:gdLst>
                    <a:gd name="connsiteX0" fmla="*/ 53333 w 519032"/>
                    <a:gd name="connsiteY0" fmla="*/ 0 h 216094"/>
                    <a:gd name="connsiteX1" fmla="*/ 465728 w 519032"/>
                    <a:gd name="connsiteY1" fmla="*/ 180 h 216094"/>
                    <a:gd name="connsiteX2" fmla="*/ 517756 w 519032"/>
                    <a:gd name="connsiteY2" fmla="*/ 201711 h 216094"/>
                    <a:gd name="connsiteX3" fmla="*/ 506079 w 519032"/>
                    <a:gd name="connsiteY3" fmla="*/ 216094 h 216094"/>
                    <a:gd name="connsiteX4" fmla="*/ 13478 w 519032"/>
                    <a:gd name="connsiteY4" fmla="*/ 216094 h 216094"/>
                    <a:gd name="connsiteX5" fmla="*/ 1485 w 519032"/>
                    <a:gd name="connsiteY5" fmla="*/ 200629 h 216094"/>
                    <a:gd name="connsiteX6" fmla="*/ 53333 w 519032"/>
                    <a:gd name="connsiteY6" fmla="*/ 0 h 2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32" h="216094">
                      <a:moveTo>
                        <a:pt x="53333" y="0"/>
                      </a:moveTo>
                      <a:cubicBezTo>
                        <a:pt x="190798" y="45"/>
                        <a:pt x="328263" y="135"/>
                        <a:pt x="465728" y="180"/>
                      </a:cubicBezTo>
                      <a:cubicBezTo>
                        <a:pt x="482950" y="67403"/>
                        <a:pt x="499812" y="134715"/>
                        <a:pt x="517756" y="201711"/>
                      </a:cubicBezTo>
                      <a:cubicBezTo>
                        <a:pt x="521183" y="214606"/>
                        <a:pt x="517846" y="216094"/>
                        <a:pt x="506079" y="216094"/>
                      </a:cubicBezTo>
                      <a:cubicBezTo>
                        <a:pt x="341879" y="215778"/>
                        <a:pt x="177678" y="215733"/>
                        <a:pt x="13478" y="216094"/>
                      </a:cubicBezTo>
                      <a:cubicBezTo>
                        <a:pt x="583" y="216139"/>
                        <a:pt x="-2167" y="213930"/>
                        <a:pt x="1485" y="200629"/>
                      </a:cubicBezTo>
                      <a:cubicBezTo>
                        <a:pt x="17580" y="141342"/>
                        <a:pt x="47517" y="6402"/>
                        <a:pt x="53333" y="0"/>
                      </a:cubicBezTo>
                      <a:close/>
                    </a:path>
                  </a:pathLst>
                </a:custGeom>
                <a:gradFill>
                  <a:gsLst>
                    <a:gs pos="0">
                      <a:schemeClr val="tx1">
                        <a:lumMod val="95000"/>
                        <a:lumOff val="5000"/>
                      </a:schemeClr>
                    </a:gs>
                    <a:gs pos="28000">
                      <a:schemeClr val="tx1">
                        <a:lumMod val="75000"/>
                        <a:lumOff val="25000"/>
                      </a:schemeClr>
                    </a:gs>
                    <a:gs pos="97345">
                      <a:schemeClr val="bg1">
                        <a:lumMod val="75000"/>
                      </a:schemeClr>
                    </a:gs>
                    <a:gs pos="70000">
                      <a:schemeClr val="bg1">
                        <a:lumMod val="95000"/>
                      </a:schemeClr>
                    </a:gs>
                  </a:gsLst>
                  <a:lin ang="10800000" scaled="1"/>
                </a:gradFill>
                <a:ln w="4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35BBC67-62D0-4D2A-B8A2-8117F571318A}"/>
                    </a:ext>
                  </a:extLst>
                </p:cNvPr>
                <p:cNvSpPr/>
                <p:nvPr/>
              </p:nvSpPr>
              <p:spPr>
                <a:xfrm>
                  <a:off x="5574536"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2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4" y="71595"/>
                        <a:pt x="6199" y="72091"/>
                        <a:pt x="113" y="66636"/>
                      </a:cubicBezTo>
                      <a:cubicBezTo>
                        <a:pt x="113" y="51127"/>
                        <a:pt x="158" y="35617"/>
                        <a:pt x="22"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7B12811B-ED7E-43D8-AE44-83BB0BFA72AF}"/>
                    </a:ext>
                  </a:extLst>
                </p:cNvPr>
                <p:cNvGrpSpPr/>
                <p:nvPr/>
              </p:nvGrpSpPr>
              <p:grpSpPr>
                <a:xfrm>
                  <a:off x="5575416" y="2099749"/>
                  <a:ext cx="1056756" cy="650063"/>
                  <a:chOff x="5575416" y="2099749"/>
                  <a:chExt cx="1056756" cy="650063"/>
                </a:xfrm>
              </p:grpSpPr>
              <p:sp>
                <p:nvSpPr>
                  <p:cNvPr id="31" name="Freeform: Shape 30">
                    <a:extLst>
                      <a:ext uri="{FF2B5EF4-FFF2-40B4-BE49-F238E27FC236}">
                        <a16:creationId xmlns:a16="http://schemas.microsoft.com/office/drawing/2014/main" id="{F560E430-F2E8-42AA-8AF9-A10D7B941D06}"/>
                      </a:ext>
                    </a:extLst>
                  </p:cNvPr>
                  <p:cNvSpPr/>
                  <p:nvPr/>
                </p:nvSpPr>
                <p:spPr>
                  <a:xfrm>
                    <a:off x="5575865" y="2099779"/>
                    <a:ext cx="218256" cy="43003"/>
                  </a:xfrm>
                  <a:custGeom>
                    <a:avLst/>
                    <a:gdLst>
                      <a:gd name="connsiteX0" fmla="*/ 322179 w 322179"/>
                      <a:gd name="connsiteY0" fmla="*/ 63480 h 63479"/>
                      <a:gd name="connsiteX1" fmla="*/ 225 w 322179"/>
                      <a:gd name="connsiteY1" fmla="*/ 63119 h 63479"/>
                      <a:gd name="connsiteX2" fmla="*/ 0 w 322179"/>
                      <a:gd name="connsiteY2" fmla="*/ 271 h 63479"/>
                      <a:gd name="connsiteX3" fmla="*/ 322179 w 322179"/>
                      <a:gd name="connsiteY3" fmla="*/ 0 h 63479"/>
                      <a:gd name="connsiteX4" fmla="*/ 322179 w 322179"/>
                      <a:gd name="connsiteY4" fmla="*/ 6348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79" h="63479">
                        <a:moveTo>
                          <a:pt x="322179" y="63480"/>
                        </a:moveTo>
                        <a:cubicBezTo>
                          <a:pt x="214876" y="63345"/>
                          <a:pt x="107528" y="63255"/>
                          <a:pt x="225" y="63119"/>
                        </a:cubicBezTo>
                        <a:cubicBezTo>
                          <a:pt x="135" y="42155"/>
                          <a:pt x="45" y="21235"/>
                          <a:pt x="0" y="271"/>
                        </a:cubicBezTo>
                        <a:cubicBezTo>
                          <a:pt x="107393" y="180"/>
                          <a:pt x="214786" y="90"/>
                          <a:pt x="322179" y="0"/>
                        </a:cubicBezTo>
                        <a:cubicBezTo>
                          <a:pt x="322179" y="21145"/>
                          <a:pt x="322179" y="42335"/>
                          <a:pt x="322179" y="6348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3B24B6-0435-425A-B6E2-97552F26AE8A}"/>
                      </a:ext>
                    </a:extLst>
                  </p:cNvPr>
                  <p:cNvSpPr/>
                  <p:nvPr/>
                </p:nvSpPr>
                <p:spPr>
                  <a:xfrm>
                    <a:off x="5575416" y="2213488"/>
                    <a:ext cx="218703" cy="43308"/>
                  </a:xfrm>
                  <a:custGeom>
                    <a:avLst/>
                    <a:gdLst>
                      <a:gd name="connsiteX0" fmla="*/ 752 w 322840"/>
                      <a:gd name="connsiteY0" fmla="*/ 406 h 63930"/>
                      <a:gd name="connsiteX1" fmla="*/ 322841 w 322840"/>
                      <a:gd name="connsiteY1" fmla="*/ 0 h 63930"/>
                      <a:gd name="connsiteX2" fmla="*/ 322841 w 322840"/>
                      <a:gd name="connsiteY2" fmla="*/ 63435 h 63930"/>
                      <a:gd name="connsiteX3" fmla="*/ 3727 w 322840"/>
                      <a:gd name="connsiteY3" fmla="*/ 63931 h 63930"/>
                      <a:gd name="connsiteX4" fmla="*/ 752 w 322840"/>
                      <a:gd name="connsiteY4" fmla="*/ 406 h 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40" h="63930">
                        <a:moveTo>
                          <a:pt x="752" y="406"/>
                        </a:moveTo>
                        <a:cubicBezTo>
                          <a:pt x="108100" y="271"/>
                          <a:pt x="215493" y="135"/>
                          <a:pt x="322841" y="0"/>
                        </a:cubicBezTo>
                        <a:cubicBezTo>
                          <a:pt x="322841" y="21145"/>
                          <a:pt x="322841" y="42290"/>
                          <a:pt x="322841" y="63435"/>
                        </a:cubicBezTo>
                        <a:cubicBezTo>
                          <a:pt x="216485" y="63615"/>
                          <a:pt x="110084" y="63796"/>
                          <a:pt x="3727" y="63931"/>
                        </a:cubicBezTo>
                        <a:cubicBezTo>
                          <a:pt x="-3306" y="43056"/>
                          <a:pt x="2014" y="21596"/>
                          <a:pt x="752" y="406"/>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7624D2-D8D9-4113-ABD3-92DD719A09ED}"/>
                      </a:ext>
                    </a:extLst>
                  </p:cNvPr>
                  <p:cNvSpPr/>
                  <p:nvPr/>
                </p:nvSpPr>
                <p:spPr>
                  <a:xfrm>
                    <a:off x="5575834" y="2706299"/>
                    <a:ext cx="218286" cy="43513"/>
                  </a:xfrm>
                  <a:custGeom>
                    <a:avLst/>
                    <a:gdLst>
                      <a:gd name="connsiteX0" fmla="*/ 322224 w 322224"/>
                      <a:gd name="connsiteY0" fmla="*/ 63781 h 64232"/>
                      <a:gd name="connsiteX1" fmla="*/ 3111 w 322224"/>
                      <a:gd name="connsiteY1" fmla="*/ 64232 h 64232"/>
                      <a:gd name="connsiteX2" fmla="*/ 0 w 322224"/>
                      <a:gd name="connsiteY2" fmla="*/ 707 h 64232"/>
                      <a:gd name="connsiteX3" fmla="*/ 219475 w 322224"/>
                      <a:gd name="connsiteY3" fmla="*/ 31 h 64232"/>
                      <a:gd name="connsiteX4" fmla="*/ 322134 w 322224"/>
                      <a:gd name="connsiteY4" fmla="*/ 76 h 64232"/>
                      <a:gd name="connsiteX5" fmla="*/ 322224 w 322224"/>
                      <a:gd name="connsiteY5" fmla="*/ 63781 h 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4" h="64232">
                        <a:moveTo>
                          <a:pt x="322224" y="63781"/>
                        </a:moveTo>
                        <a:cubicBezTo>
                          <a:pt x="215868" y="63917"/>
                          <a:pt x="109512" y="64097"/>
                          <a:pt x="3111" y="64232"/>
                        </a:cubicBezTo>
                        <a:cubicBezTo>
                          <a:pt x="-631" y="40022"/>
                          <a:pt x="1488" y="21897"/>
                          <a:pt x="0" y="707"/>
                        </a:cubicBezTo>
                        <a:cubicBezTo>
                          <a:pt x="73173" y="482"/>
                          <a:pt x="146302" y="211"/>
                          <a:pt x="219475" y="31"/>
                        </a:cubicBezTo>
                        <a:cubicBezTo>
                          <a:pt x="253695" y="-59"/>
                          <a:pt x="287915" y="76"/>
                          <a:pt x="322134" y="76"/>
                        </a:cubicBezTo>
                        <a:cubicBezTo>
                          <a:pt x="322179" y="21356"/>
                          <a:pt x="322224" y="42591"/>
                          <a:pt x="322224" y="63781"/>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A60B7FD-7AFA-407F-8730-17E0A24DDA01}"/>
                      </a:ext>
                    </a:extLst>
                  </p:cNvPr>
                  <p:cNvSpPr/>
                  <p:nvPr/>
                </p:nvSpPr>
                <p:spPr>
                  <a:xfrm>
                    <a:off x="6413672" y="2099749"/>
                    <a:ext cx="218438" cy="43004"/>
                  </a:xfrm>
                  <a:custGeom>
                    <a:avLst/>
                    <a:gdLst>
                      <a:gd name="connsiteX0" fmla="*/ 322270 w 322449"/>
                      <a:gd name="connsiteY0" fmla="*/ 63210 h 63480"/>
                      <a:gd name="connsiteX1" fmla="*/ 0 w 322449"/>
                      <a:gd name="connsiteY1" fmla="*/ 63480 h 63480"/>
                      <a:gd name="connsiteX2" fmla="*/ 135 w 322449"/>
                      <a:gd name="connsiteY2" fmla="*/ 0 h 63480"/>
                      <a:gd name="connsiteX3" fmla="*/ 322450 w 322449"/>
                      <a:gd name="connsiteY3" fmla="*/ 451 h 63480"/>
                      <a:gd name="connsiteX4" fmla="*/ 322270 w 322449"/>
                      <a:gd name="connsiteY4" fmla="*/ 63210 h 6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49" h="63480">
                        <a:moveTo>
                          <a:pt x="322270" y="63210"/>
                        </a:moveTo>
                        <a:cubicBezTo>
                          <a:pt x="214831" y="63300"/>
                          <a:pt x="107438" y="63390"/>
                          <a:pt x="0" y="63480"/>
                        </a:cubicBezTo>
                        <a:cubicBezTo>
                          <a:pt x="45" y="42335"/>
                          <a:pt x="90" y="21145"/>
                          <a:pt x="135" y="0"/>
                        </a:cubicBezTo>
                        <a:cubicBezTo>
                          <a:pt x="107574" y="135"/>
                          <a:pt x="215012" y="271"/>
                          <a:pt x="322450" y="451"/>
                        </a:cubicBezTo>
                        <a:cubicBezTo>
                          <a:pt x="322405" y="21371"/>
                          <a:pt x="322315" y="42290"/>
                          <a:pt x="322270" y="6321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B2982C-A697-4C55-A24A-70BC1D927E4A}"/>
                      </a:ext>
                    </a:extLst>
                  </p:cNvPr>
                  <p:cNvSpPr/>
                  <p:nvPr/>
                </p:nvSpPr>
                <p:spPr>
                  <a:xfrm>
                    <a:off x="6413703" y="2213488"/>
                    <a:ext cx="218377" cy="43003"/>
                  </a:xfrm>
                  <a:custGeom>
                    <a:avLst/>
                    <a:gdLst>
                      <a:gd name="connsiteX0" fmla="*/ 45 w 322359"/>
                      <a:gd name="connsiteY0" fmla="*/ 0 h 63479"/>
                      <a:gd name="connsiteX1" fmla="*/ 322360 w 322359"/>
                      <a:gd name="connsiteY1" fmla="*/ 406 h 63479"/>
                      <a:gd name="connsiteX2" fmla="*/ 322270 w 322359"/>
                      <a:gd name="connsiteY2" fmla="*/ 63164 h 63479"/>
                      <a:gd name="connsiteX3" fmla="*/ 0 w 322359"/>
                      <a:gd name="connsiteY3" fmla="*/ 63480 h 63479"/>
                      <a:gd name="connsiteX4" fmla="*/ 45 w 322359"/>
                      <a:gd name="connsiteY4" fmla="*/ 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9" h="63479">
                        <a:moveTo>
                          <a:pt x="45" y="0"/>
                        </a:moveTo>
                        <a:cubicBezTo>
                          <a:pt x="107483" y="135"/>
                          <a:pt x="214922" y="271"/>
                          <a:pt x="322360" y="406"/>
                        </a:cubicBezTo>
                        <a:cubicBezTo>
                          <a:pt x="322315" y="21325"/>
                          <a:pt x="322270" y="42245"/>
                          <a:pt x="322270" y="63164"/>
                        </a:cubicBezTo>
                        <a:cubicBezTo>
                          <a:pt x="214831" y="63255"/>
                          <a:pt x="107438" y="63390"/>
                          <a:pt x="0" y="63480"/>
                        </a:cubicBezTo>
                        <a:cubicBezTo>
                          <a:pt x="0" y="42290"/>
                          <a:pt x="45" y="21145"/>
                          <a:pt x="45" y="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96210A0-EC69-4BEF-B57D-2EC4654BDF0A}"/>
                      </a:ext>
                    </a:extLst>
                  </p:cNvPr>
                  <p:cNvSpPr/>
                  <p:nvPr/>
                </p:nvSpPr>
                <p:spPr>
                  <a:xfrm>
                    <a:off x="6413672" y="2706412"/>
                    <a:ext cx="218500" cy="43065"/>
                  </a:xfrm>
                  <a:custGeom>
                    <a:avLst/>
                    <a:gdLst>
                      <a:gd name="connsiteX0" fmla="*/ 322224 w 322540"/>
                      <a:gd name="connsiteY0" fmla="*/ 63345 h 63570"/>
                      <a:gd name="connsiteX1" fmla="*/ 0 w 322540"/>
                      <a:gd name="connsiteY1" fmla="*/ 63570 h 63570"/>
                      <a:gd name="connsiteX2" fmla="*/ 135 w 322540"/>
                      <a:gd name="connsiteY2" fmla="*/ 0 h 63570"/>
                      <a:gd name="connsiteX3" fmla="*/ 322540 w 322540"/>
                      <a:gd name="connsiteY3" fmla="*/ 496 h 63570"/>
                      <a:gd name="connsiteX4" fmla="*/ 322224 w 322540"/>
                      <a:gd name="connsiteY4" fmla="*/ 63345 h 63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40" h="63570">
                        <a:moveTo>
                          <a:pt x="322224" y="63345"/>
                        </a:moveTo>
                        <a:cubicBezTo>
                          <a:pt x="214831" y="63435"/>
                          <a:pt x="107393" y="63525"/>
                          <a:pt x="0" y="63570"/>
                        </a:cubicBezTo>
                        <a:cubicBezTo>
                          <a:pt x="45" y="42380"/>
                          <a:pt x="90" y="21190"/>
                          <a:pt x="135" y="0"/>
                        </a:cubicBezTo>
                        <a:cubicBezTo>
                          <a:pt x="107619" y="180"/>
                          <a:pt x="215057" y="316"/>
                          <a:pt x="322540" y="496"/>
                        </a:cubicBezTo>
                        <a:cubicBezTo>
                          <a:pt x="322405" y="21461"/>
                          <a:pt x="322315" y="42380"/>
                          <a:pt x="322224" y="63345"/>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9FB08C35-A4EF-449D-92B4-C1EA48B3263B}"/>
                    </a:ext>
                  </a:extLst>
                </p:cNvPr>
                <p:cNvSpPr/>
                <p:nvPr/>
              </p:nvSpPr>
              <p:spPr>
                <a:xfrm>
                  <a:off x="6508323" y="3196189"/>
                  <a:ext cx="125071" cy="120489"/>
                </a:xfrm>
                <a:custGeom>
                  <a:avLst/>
                  <a:gdLst>
                    <a:gd name="connsiteX0" fmla="*/ 32552 w 184624"/>
                    <a:gd name="connsiteY0" fmla="*/ 175292 h 177861"/>
                    <a:gd name="connsiteX1" fmla="*/ 42876 w 184624"/>
                    <a:gd name="connsiteY1" fmla="*/ 123489 h 177861"/>
                    <a:gd name="connsiteX2" fmla="*/ 37150 w 184624"/>
                    <a:gd name="connsiteY2" fmla="*/ 103831 h 177861"/>
                    <a:gd name="connsiteX3" fmla="*/ 0 w 184624"/>
                    <a:gd name="connsiteY3" fmla="*/ 70063 h 177861"/>
                    <a:gd name="connsiteX4" fmla="*/ 2705 w 184624"/>
                    <a:gd name="connsiteY4" fmla="*/ 65058 h 177861"/>
                    <a:gd name="connsiteX5" fmla="*/ 51848 w 184624"/>
                    <a:gd name="connsiteY5" fmla="*/ 59377 h 177861"/>
                    <a:gd name="connsiteX6" fmla="*/ 68845 w 184624"/>
                    <a:gd name="connsiteY6" fmla="*/ 48241 h 177861"/>
                    <a:gd name="connsiteX7" fmla="*/ 93687 w 184624"/>
                    <a:gd name="connsiteY7" fmla="*/ 0 h 177861"/>
                    <a:gd name="connsiteX8" fmla="*/ 116410 w 184624"/>
                    <a:gd name="connsiteY8" fmla="*/ 48737 h 177861"/>
                    <a:gd name="connsiteX9" fmla="*/ 131063 w 184624"/>
                    <a:gd name="connsiteY9" fmla="*/ 60369 h 177861"/>
                    <a:gd name="connsiteX10" fmla="*/ 184624 w 184624"/>
                    <a:gd name="connsiteY10" fmla="*/ 69612 h 177861"/>
                    <a:gd name="connsiteX11" fmla="*/ 147789 w 184624"/>
                    <a:gd name="connsiteY11" fmla="*/ 104102 h 177861"/>
                    <a:gd name="connsiteX12" fmla="*/ 139719 w 184624"/>
                    <a:gd name="connsiteY12" fmla="*/ 128944 h 177861"/>
                    <a:gd name="connsiteX13" fmla="*/ 147203 w 184624"/>
                    <a:gd name="connsiteY13" fmla="*/ 177861 h 177861"/>
                    <a:gd name="connsiteX14" fmla="*/ 100585 w 184624"/>
                    <a:gd name="connsiteY14" fmla="*/ 151757 h 177861"/>
                    <a:gd name="connsiteX15" fmla="*/ 80207 w 184624"/>
                    <a:gd name="connsiteY15" fmla="*/ 151396 h 177861"/>
                    <a:gd name="connsiteX16" fmla="*/ 32552 w 184624"/>
                    <a:gd name="connsiteY16" fmla="*/ 175292 h 1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624" h="177861">
                      <a:moveTo>
                        <a:pt x="32552" y="175292"/>
                      </a:moveTo>
                      <a:cubicBezTo>
                        <a:pt x="36339" y="156175"/>
                        <a:pt x="39359" y="139764"/>
                        <a:pt x="42876" y="123489"/>
                      </a:cubicBezTo>
                      <a:cubicBezTo>
                        <a:pt x="44544" y="115689"/>
                        <a:pt x="43733" y="109467"/>
                        <a:pt x="37150" y="103831"/>
                      </a:cubicBezTo>
                      <a:cubicBezTo>
                        <a:pt x="24436" y="92966"/>
                        <a:pt x="12353" y="81379"/>
                        <a:pt x="0" y="70063"/>
                      </a:cubicBezTo>
                      <a:cubicBezTo>
                        <a:pt x="902" y="68395"/>
                        <a:pt x="1803" y="66726"/>
                        <a:pt x="2705" y="65058"/>
                      </a:cubicBezTo>
                      <a:cubicBezTo>
                        <a:pt x="19071" y="63074"/>
                        <a:pt x="35392" y="60595"/>
                        <a:pt x="51848" y="59377"/>
                      </a:cubicBezTo>
                      <a:cubicBezTo>
                        <a:pt x="60189" y="58746"/>
                        <a:pt x="65193" y="55861"/>
                        <a:pt x="68845" y="48241"/>
                      </a:cubicBezTo>
                      <a:cubicBezTo>
                        <a:pt x="76239" y="32777"/>
                        <a:pt x="84535" y="17674"/>
                        <a:pt x="93687" y="0"/>
                      </a:cubicBezTo>
                      <a:cubicBezTo>
                        <a:pt x="101983" y="17674"/>
                        <a:pt x="109512" y="33093"/>
                        <a:pt x="116410" y="48737"/>
                      </a:cubicBezTo>
                      <a:cubicBezTo>
                        <a:pt x="119386" y="55500"/>
                        <a:pt x="122812" y="59422"/>
                        <a:pt x="131063" y="60369"/>
                      </a:cubicBezTo>
                      <a:cubicBezTo>
                        <a:pt x="148150" y="62398"/>
                        <a:pt x="165012" y="66140"/>
                        <a:pt x="184624" y="69612"/>
                      </a:cubicBezTo>
                      <a:cubicBezTo>
                        <a:pt x="171369" y="82145"/>
                        <a:pt x="160143" y="93868"/>
                        <a:pt x="147789" y="104102"/>
                      </a:cubicBezTo>
                      <a:cubicBezTo>
                        <a:pt x="139223" y="111180"/>
                        <a:pt x="137645" y="118619"/>
                        <a:pt x="139719" y="128944"/>
                      </a:cubicBezTo>
                      <a:cubicBezTo>
                        <a:pt x="142830" y="144273"/>
                        <a:pt x="144543" y="159872"/>
                        <a:pt x="147203" y="177861"/>
                      </a:cubicBezTo>
                      <a:cubicBezTo>
                        <a:pt x="130296" y="168484"/>
                        <a:pt x="115193" y="160549"/>
                        <a:pt x="100585" y="151757"/>
                      </a:cubicBezTo>
                      <a:cubicBezTo>
                        <a:pt x="93417" y="147474"/>
                        <a:pt x="87465" y="147474"/>
                        <a:pt x="80207" y="151396"/>
                      </a:cubicBezTo>
                      <a:cubicBezTo>
                        <a:pt x="65419" y="159377"/>
                        <a:pt x="50270" y="166455"/>
                        <a:pt x="32552" y="175292"/>
                      </a:cubicBezTo>
                      <a:close/>
                    </a:path>
                  </a:pathLst>
                </a:custGeom>
                <a:solidFill>
                  <a:schemeClr val="accent1"/>
                </a:solidFill>
                <a:ln w="44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5B9C8A-CD6B-4F08-B1F0-FED2912F5E91}"/>
                    </a:ext>
                  </a:extLst>
                </p:cNvPr>
                <p:cNvSpPr/>
                <p:nvPr/>
              </p:nvSpPr>
              <p:spPr>
                <a:xfrm>
                  <a:off x="6011967" y="2112695"/>
                  <a:ext cx="184610" cy="75196"/>
                </a:xfrm>
                <a:custGeom>
                  <a:avLst/>
                  <a:gdLst>
                    <a:gd name="connsiteX0" fmla="*/ 272514 w 272513"/>
                    <a:gd name="connsiteY0" fmla="*/ 46264 h 111001"/>
                    <a:gd name="connsiteX1" fmla="*/ 270034 w 272513"/>
                    <a:gd name="connsiteY1" fmla="*/ 52982 h 111001"/>
                    <a:gd name="connsiteX2" fmla="*/ 249385 w 272513"/>
                    <a:gd name="connsiteY2" fmla="*/ 102395 h 111001"/>
                    <a:gd name="connsiteX3" fmla="*/ 233605 w 272513"/>
                    <a:gd name="connsiteY3" fmla="*/ 109068 h 111001"/>
                    <a:gd name="connsiteX4" fmla="*/ 144111 w 272513"/>
                    <a:gd name="connsiteY4" fmla="*/ 85623 h 111001"/>
                    <a:gd name="connsiteX5" fmla="*/ 41948 w 272513"/>
                    <a:gd name="connsiteY5" fmla="*/ 108617 h 111001"/>
                    <a:gd name="connsiteX6" fmla="*/ 22922 w 272513"/>
                    <a:gd name="connsiteY6" fmla="*/ 100501 h 111001"/>
                    <a:gd name="connsiteX7" fmla="*/ 2768 w 272513"/>
                    <a:gd name="connsiteY7" fmla="*/ 56002 h 111001"/>
                    <a:gd name="connsiteX8" fmla="*/ 7638 w 272513"/>
                    <a:gd name="connsiteY8" fmla="*/ 37698 h 111001"/>
                    <a:gd name="connsiteX9" fmla="*/ 263001 w 272513"/>
                    <a:gd name="connsiteY9" fmla="*/ 38013 h 111001"/>
                    <a:gd name="connsiteX10" fmla="*/ 272514 w 272513"/>
                    <a:gd name="connsiteY10" fmla="*/ 46264 h 11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13" h="111001">
                      <a:moveTo>
                        <a:pt x="272514" y="46264"/>
                      </a:moveTo>
                      <a:cubicBezTo>
                        <a:pt x="271477" y="49059"/>
                        <a:pt x="270846" y="51043"/>
                        <a:pt x="270034" y="52982"/>
                      </a:cubicBezTo>
                      <a:cubicBezTo>
                        <a:pt x="263091" y="69438"/>
                        <a:pt x="255517" y="85668"/>
                        <a:pt x="249385" y="102395"/>
                      </a:cubicBezTo>
                      <a:cubicBezTo>
                        <a:pt x="246049" y="111457"/>
                        <a:pt x="242622" y="112629"/>
                        <a:pt x="233605" y="109068"/>
                      </a:cubicBezTo>
                      <a:cubicBezTo>
                        <a:pt x="204796" y="97571"/>
                        <a:pt x="175580" y="87201"/>
                        <a:pt x="144111" y="85623"/>
                      </a:cubicBezTo>
                      <a:cubicBezTo>
                        <a:pt x="107907" y="83820"/>
                        <a:pt x="74499" y="94956"/>
                        <a:pt x="41948" y="108617"/>
                      </a:cubicBezTo>
                      <a:cubicBezTo>
                        <a:pt x="30812" y="113306"/>
                        <a:pt x="26934" y="111322"/>
                        <a:pt x="22922" y="100501"/>
                      </a:cubicBezTo>
                      <a:cubicBezTo>
                        <a:pt x="17331" y="85263"/>
                        <a:pt x="10117" y="70520"/>
                        <a:pt x="2768" y="56002"/>
                      </a:cubicBezTo>
                      <a:cubicBezTo>
                        <a:pt x="-1379" y="47752"/>
                        <a:pt x="-1695" y="43243"/>
                        <a:pt x="7638" y="37698"/>
                      </a:cubicBezTo>
                      <a:cubicBezTo>
                        <a:pt x="92984" y="-12888"/>
                        <a:pt x="177970" y="-12347"/>
                        <a:pt x="263001" y="38013"/>
                      </a:cubicBezTo>
                      <a:cubicBezTo>
                        <a:pt x="266698" y="40222"/>
                        <a:pt x="272243" y="41079"/>
                        <a:pt x="272514" y="46264"/>
                      </a:cubicBezTo>
                      <a:close/>
                    </a:path>
                  </a:pathLst>
                </a:custGeom>
                <a:solidFill>
                  <a:srgbClr val="273248"/>
                </a:solidFill>
                <a:ln w="449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2617D9E-DD85-486E-B9BE-9ACC95C10E28}"/>
                    </a:ext>
                  </a:extLst>
                </p:cNvPr>
                <p:cNvSpPr/>
                <p:nvPr/>
              </p:nvSpPr>
              <p:spPr>
                <a:xfrm>
                  <a:off x="5574521" y="3196250"/>
                  <a:ext cx="125498" cy="120337"/>
                </a:xfrm>
                <a:custGeom>
                  <a:avLst/>
                  <a:gdLst>
                    <a:gd name="connsiteX0" fmla="*/ 0 w 185255"/>
                    <a:gd name="connsiteY0" fmla="*/ 69521 h 177636"/>
                    <a:gd name="connsiteX1" fmla="*/ 54193 w 185255"/>
                    <a:gd name="connsiteY1" fmla="*/ 60189 h 177636"/>
                    <a:gd name="connsiteX2" fmla="*/ 67898 w 185255"/>
                    <a:gd name="connsiteY2" fmla="*/ 49639 h 177636"/>
                    <a:gd name="connsiteX3" fmla="*/ 90892 w 185255"/>
                    <a:gd name="connsiteY3" fmla="*/ 0 h 177636"/>
                    <a:gd name="connsiteX4" fmla="*/ 114787 w 185255"/>
                    <a:gd name="connsiteY4" fmla="*/ 45717 h 177636"/>
                    <a:gd name="connsiteX5" fmla="*/ 134985 w 185255"/>
                    <a:gd name="connsiteY5" fmla="*/ 59467 h 177636"/>
                    <a:gd name="connsiteX6" fmla="*/ 185255 w 185255"/>
                    <a:gd name="connsiteY6" fmla="*/ 65238 h 177636"/>
                    <a:gd name="connsiteX7" fmla="*/ 149458 w 185255"/>
                    <a:gd name="connsiteY7" fmla="*/ 101757 h 177636"/>
                    <a:gd name="connsiteX8" fmla="*/ 142379 w 185255"/>
                    <a:gd name="connsiteY8" fmla="*/ 125337 h 177636"/>
                    <a:gd name="connsiteX9" fmla="*/ 152208 w 185255"/>
                    <a:gd name="connsiteY9" fmla="*/ 175156 h 177636"/>
                    <a:gd name="connsiteX10" fmla="*/ 118394 w 185255"/>
                    <a:gd name="connsiteY10" fmla="*/ 157979 h 177636"/>
                    <a:gd name="connsiteX11" fmla="*/ 70017 w 185255"/>
                    <a:gd name="connsiteY11" fmla="*/ 159557 h 177636"/>
                    <a:gd name="connsiteX12" fmla="*/ 37781 w 185255"/>
                    <a:gd name="connsiteY12" fmla="*/ 177636 h 177636"/>
                    <a:gd name="connsiteX13" fmla="*/ 44860 w 185255"/>
                    <a:gd name="connsiteY13" fmla="*/ 129891 h 177636"/>
                    <a:gd name="connsiteX14" fmla="*/ 35482 w 185255"/>
                    <a:gd name="connsiteY14" fmla="*/ 102524 h 177636"/>
                    <a:gd name="connsiteX15" fmla="*/ 0 w 185255"/>
                    <a:gd name="connsiteY15" fmla="*/ 69521 h 17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55" h="177636">
                      <a:moveTo>
                        <a:pt x="0" y="69521"/>
                      </a:moveTo>
                      <a:cubicBezTo>
                        <a:pt x="20063" y="65960"/>
                        <a:pt x="37060" y="62308"/>
                        <a:pt x="54193" y="60189"/>
                      </a:cubicBezTo>
                      <a:cubicBezTo>
                        <a:pt x="61722" y="59242"/>
                        <a:pt x="65103" y="55906"/>
                        <a:pt x="67898" y="49639"/>
                      </a:cubicBezTo>
                      <a:cubicBezTo>
                        <a:pt x="74887" y="33904"/>
                        <a:pt x="82326" y="18350"/>
                        <a:pt x="90892" y="0"/>
                      </a:cubicBezTo>
                      <a:cubicBezTo>
                        <a:pt x="99729" y="16682"/>
                        <a:pt x="108069" y="30838"/>
                        <a:pt x="114787" y="45717"/>
                      </a:cubicBezTo>
                      <a:cubicBezTo>
                        <a:pt x="119025" y="55139"/>
                        <a:pt x="124616" y="58972"/>
                        <a:pt x="134985" y="59467"/>
                      </a:cubicBezTo>
                      <a:cubicBezTo>
                        <a:pt x="150630" y="60234"/>
                        <a:pt x="166184" y="62939"/>
                        <a:pt x="185255" y="65238"/>
                      </a:cubicBezTo>
                      <a:cubicBezTo>
                        <a:pt x="171955" y="78944"/>
                        <a:pt x="161270" y="90937"/>
                        <a:pt x="149458" y="101757"/>
                      </a:cubicBezTo>
                      <a:cubicBezTo>
                        <a:pt x="141928" y="108655"/>
                        <a:pt x="139900" y="115508"/>
                        <a:pt x="142379" y="125337"/>
                      </a:cubicBezTo>
                      <a:cubicBezTo>
                        <a:pt x="146166" y="140531"/>
                        <a:pt x="148556" y="156085"/>
                        <a:pt x="152208" y="175156"/>
                      </a:cubicBezTo>
                      <a:cubicBezTo>
                        <a:pt x="139043" y="168574"/>
                        <a:pt x="127862" y="164561"/>
                        <a:pt x="118394" y="157979"/>
                      </a:cubicBezTo>
                      <a:cubicBezTo>
                        <a:pt x="101352" y="146121"/>
                        <a:pt x="86248" y="147474"/>
                        <a:pt x="70017" y="159557"/>
                      </a:cubicBezTo>
                      <a:cubicBezTo>
                        <a:pt x="60910" y="166320"/>
                        <a:pt x="50135" y="170828"/>
                        <a:pt x="37781" y="177636"/>
                      </a:cubicBezTo>
                      <a:cubicBezTo>
                        <a:pt x="40261" y="160323"/>
                        <a:pt x="41569" y="144859"/>
                        <a:pt x="44860" y="129891"/>
                      </a:cubicBezTo>
                      <a:cubicBezTo>
                        <a:pt x="47475" y="118123"/>
                        <a:pt x="44860" y="110143"/>
                        <a:pt x="35482" y="102524"/>
                      </a:cubicBezTo>
                      <a:cubicBezTo>
                        <a:pt x="23805" y="93056"/>
                        <a:pt x="13255" y="82010"/>
                        <a:pt x="0" y="69521"/>
                      </a:cubicBezTo>
                      <a:close/>
                    </a:path>
                  </a:pathLst>
                </a:custGeom>
                <a:solidFill>
                  <a:schemeClr val="accent1"/>
                </a:solidFill>
                <a:ln w="4493"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E9EA074-EA08-4A0F-B806-97453DA6F9B5}"/>
                    </a:ext>
                  </a:extLst>
                </p:cNvPr>
                <p:cNvSpPr/>
                <p:nvPr/>
              </p:nvSpPr>
              <p:spPr>
                <a:xfrm>
                  <a:off x="5926763" y="1735188"/>
                  <a:ext cx="354304" cy="1739330"/>
                </a:xfrm>
                <a:custGeom>
                  <a:avLst/>
                  <a:gdLst>
                    <a:gd name="connsiteX0" fmla="*/ 522272 w 523007"/>
                    <a:gd name="connsiteY0" fmla="*/ 2567437 h 2567521"/>
                    <a:gd name="connsiteX1" fmla="*/ 906 w 523007"/>
                    <a:gd name="connsiteY1" fmla="*/ 2567437 h 2567521"/>
                    <a:gd name="connsiteX2" fmla="*/ 4 w 523007"/>
                    <a:gd name="connsiteY2" fmla="*/ 637607 h 2567521"/>
                    <a:gd name="connsiteX3" fmla="*/ 29490 w 523007"/>
                    <a:gd name="connsiteY3" fmla="*/ 498113 h 2567521"/>
                    <a:gd name="connsiteX4" fmla="*/ 212040 w 523007"/>
                    <a:gd name="connsiteY4" fmla="*/ 79993 h 2567521"/>
                    <a:gd name="connsiteX5" fmla="*/ 248108 w 523007"/>
                    <a:gd name="connsiteY5" fmla="*/ 13357 h 2567521"/>
                    <a:gd name="connsiteX6" fmla="*/ 275159 w 523007"/>
                    <a:gd name="connsiteY6" fmla="*/ 13627 h 2567521"/>
                    <a:gd name="connsiteX7" fmla="*/ 330163 w 523007"/>
                    <a:gd name="connsiteY7" fmla="*/ 125484 h 2567521"/>
                    <a:gd name="connsiteX8" fmla="*/ 498061 w 523007"/>
                    <a:gd name="connsiteY8" fmla="*/ 508708 h 2567521"/>
                    <a:gd name="connsiteX9" fmla="*/ 522993 w 523007"/>
                    <a:gd name="connsiteY9" fmla="*/ 628229 h 2567521"/>
                    <a:gd name="connsiteX10" fmla="*/ 522272 w 523007"/>
                    <a:gd name="connsiteY10" fmla="*/ 2567437 h 25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7" h="2567521">
                      <a:moveTo>
                        <a:pt x="522272" y="2567437"/>
                      </a:moveTo>
                      <a:cubicBezTo>
                        <a:pt x="504057" y="2567572"/>
                        <a:pt x="18985" y="2567527"/>
                        <a:pt x="906" y="2567437"/>
                      </a:cubicBezTo>
                      <a:cubicBezTo>
                        <a:pt x="1852" y="2520638"/>
                        <a:pt x="410" y="722503"/>
                        <a:pt x="4" y="637607"/>
                      </a:cubicBezTo>
                      <a:cubicBezTo>
                        <a:pt x="-222" y="588870"/>
                        <a:pt x="9337" y="542387"/>
                        <a:pt x="29490" y="498113"/>
                      </a:cubicBezTo>
                      <a:cubicBezTo>
                        <a:pt x="92474" y="359656"/>
                        <a:pt x="151040" y="219306"/>
                        <a:pt x="212040" y="79993"/>
                      </a:cubicBezTo>
                      <a:cubicBezTo>
                        <a:pt x="222184" y="56819"/>
                        <a:pt x="234718" y="34817"/>
                        <a:pt x="248108" y="13357"/>
                      </a:cubicBezTo>
                      <a:cubicBezTo>
                        <a:pt x="259199" y="-4407"/>
                        <a:pt x="263933" y="-4587"/>
                        <a:pt x="275159" y="13627"/>
                      </a:cubicBezTo>
                      <a:cubicBezTo>
                        <a:pt x="297026" y="49154"/>
                        <a:pt x="314023" y="87161"/>
                        <a:pt x="330163" y="125484"/>
                      </a:cubicBezTo>
                      <a:cubicBezTo>
                        <a:pt x="384356" y="254022"/>
                        <a:pt x="441298" y="381297"/>
                        <a:pt x="498061" y="508708"/>
                      </a:cubicBezTo>
                      <a:cubicBezTo>
                        <a:pt x="515103" y="546941"/>
                        <a:pt x="523399" y="586255"/>
                        <a:pt x="522993" y="628229"/>
                      </a:cubicBezTo>
                      <a:cubicBezTo>
                        <a:pt x="522181" y="716236"/>
                        <a:pt x="522362" y="2563740"/>
                        <a:pt x="522272" y="2567437"/>
                      </a:cubicBezTo>
                      <a:close/>
                    </a:path>
                  </a:pathLst>
                </a:custGeom>
                <a:gradFill flip="none" rotWithShape="1">
                  <a:gsLst>
                    <a:gs pos="0">
                      <a:schemeClr val="accent3">
                        <a:lumMod val="50000"/>
                      </a:schemeClr>
                    </a:gs>
                    <a:gs pos="35000">
                      <a:schemeClr val="accent3">
                        <a:lumMod val="75000"/>
                      </a:schemeClr>
                    </a:gs>
                    <a:gs pos="7348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BFAEB7FF-DC9A-4FA1-9C0E-DBED7D266019}"/>
                    </a:ext>
                  </a:extLst>
                </p:cNvPr>
                <p:cNvSpPr/>
                <p:nvPr/>
              </p:nvSpPr>
              <p:spPr>
                <a:xfrm>
                  <a:off x="5915520" y="913710"/>
                  <a:ext cx="376997" cy="279137"/>
                </a:xfrm>
                <a:custGeom>
                  <a:avLst/>
                  <a:gdLst>
                    <a:gd name="connsiteX0" fmla="*/ 197107 w 405271"/>
                    <a:gd name="connsiteY0" fmla="*/ 0 h 300072"/>
                    <a:gd name="connsiteX1" fmla="*/ 205689 w 405271"/>
                    <a:gd name="connsiteY1" fmla="*/ 0 h 300072"/>
                    <a:gd name="connsiteX2" fmla="*/ 218334 w 405271"/>
                    <a:gd name="connsiteY2" fmla="*/ 11301 h 300072"/>
                    <a:gd name="connsiteX3" fmla="*/ 395984 w 405271"/>
                    <a:gd name="connsiteY3" fmla="*/ 264008 h 300072"/>
                    <a:gd name="connsiteX4" fmla="*/ 405271 w 405271"/>
                    <a:gd name="connsiteY4" fmla="*/ 281638 h 300072"/>
                    <a:gd name="connsiteX5" fmla="*/ 222407 w 405271"/>
                    <a:gd name="connsiteY5" fmla="*/ 300072 h 300072"/>
                    <a:gd name="connsiteX6" fmla="*/ 0 w 405271"/>
                    <a:gd name="connsiteY6" fmla="*/ 277652 h 300072"/>
                    <a:gd name="connsiteX7" fmla="*/ 22470 w 405271"/>
                    <a:gd name="connsiteY7" fmla="*/ 237937 h 300072"/>
                    <a:gd name="connsiteX8" fmla="*/ 172032 w 405271"/>
                    <a:gd name="connsiteY8" fmla="*/ 28893 h 300072"/>
                    <a:gd name="connsiteX9" fmla="*/ 197107 w 405271"/>
                    <a:gd name="connsiteY9" fmla="*/ 0 h 3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271" h="300072">
                      <a:moveTo>
                        <a:pt x="197107" y="0"/>
                      </a:moveTo>
                      <a:cubicBezTo>
                        <a:pt x="199978" y="0"/>
                        <a:pt x="202818" y="0"/>
                        <a:pt x="205689" y="0"/>
                      </a:cubicBezTo>
                      <a:cubicBezTo>
                        <a:pt x="210332" y="3268"/>
                        <a:pt x="214608" y="6842"/>
                        <a:pt x="218334" y="11301"/>
                      </a:cubicBezTo>
                      <a:cubicBezTo>
                        <a:pt x="285054" y="91169"/>
                        <a:pt x="344314" y="175374"/>
                        <a:pt x="395984" y="264008"/>
                      </a:cubicBezTo>
                      <a:lnTo>
                        <a:pt x="405271" y="281638"/>
                      </a:lnTo>
                      <a:lnTo>
                        <a:pt x="222407" y="300072"/>
                      </a:lnTo>
                      <a:lnTo>
                        <a:pt x="0" y="277652"/>
                      </a:lnTo>
                      <a:lnTo>
                        <a:pt x="22470" y="237937"/>
                      </a:lnTo>
                      <a:cubicBezTo>
                        <a:pt x="67294" y="165173"/>
                        <a:pt x="117407" y="95674"/>
                        <a:pt x="172032" y="28893"/>
                      </a:cubicBezTo>
                      <a:cubicBezTo>
                        <a:pt x="180095" y="19028"/>
                        <a:pt x="188739" y="9621"/>
                        <a:pt x="197107" y="0"/>
                      </a:cubicBezTo>
                      <a:close/>
                    </a:path>
                  </a:pathLst>
                </a:custGeom>
                <a:gradFill flip="none" rotWithShape="1">
                  <a:gsLst>
                    <a:gs pos="62000">
                      <a:schemeClr val="accent3">
                        <a:lumMod val="40000"/>
                        <a:lumOff val="60000"/>
                      </a:schemeClr>
                    </a:gs>
                    <a:gs pos="0">
                      <a:schemeClr val="accent3">
                        <a:lumMod val="50000"/>
                      </a:schemeClr>
                    </a:gs>
                    <a:gs pos="35000">
                      <a:schemeClr val="accent3">
                        <a:lumMod val="75000"/>
                      </a:schemeClr>
                    </a:gs>
                    <a:gs pos="100000">
                      <a:schemeClr val="accent3">
                        <a:lumMod val="60000"/>
                        <a:lumOff val="40000"/>
                      </a:schemeClr>
                    </a:gs>
                  </a:gsLst>
                  <a:lin ang="12000000" scaled="0"/>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4" name="Group 3">
              <a:extLst>
                <a:ext uri="{FF2B5EF4-FFF2-40B4-BE49-F238E27FC236}">
                  <a16:creationId xmlns:a16="http://schemas.microsoft.com/office/drawing/2014/main" id="{8D586847-E8A9-434D-911F-1C7A5E722F07}"/>
                </a:ext>
              </a:extLst>
            </p:cNvPr>
            <p:cNvGrpSpPr/>
            <p:nvPr/>
          </p:nvGrpSpPr>
          <p:grpSpPr>
            <a:xfrm>
              <a:off x="1451352" y="4102855"/>
              <a:ext cx="5291973" cy="2270008"/>
              <a:chOff x="1451352" y="4102855"/>
              <a:chExt cx="5291973" cy="2270008"/>
            </a:xfrm>
          </p:grpSpPr>
          <p:sp>
            <p:nvSpPr>
              <p:cNvPr id="60" name="Oval 59">
                <a:extLst>
                  <a:ext uri="{FF2B5EF4-FFF2-40B4-BE49-F238E27FC236}">
                    <a16:creationId xmlns:a16="http://schemas.microsoft.com/office/drawing/2014/main" id="{40F94D30-0405-405E-A788-7994C0123D8A}"/>
                  </a:ext>
                </a:extLst>
              </p:cNvPr>
              <p:cNvSpPr/>
              <p:nvPr/>
            </p:nvSpPr>
            <p:spPr>
              <a:xfrm>
                <a:off x="4514680" y="5445235"/>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1" name="Oval 60">
                <a:extLst>
                  <a:ext uri="{FF2B5EF4-FFF2-40B4-BE49-F238E27FC236}">
                    <a16:creationId xmlns:a16="http://schemas.microsoft.com/office/drawing/2014/main" id="{782A234A-B33F-4E70-9F14-4E34C825C0EB}"/>
                  </a:ext>
                </a:extLst>
              </p:cNvPr>
              <p:cNvSpPr/>
              <p:nvPr/>
            </p:nvSpPr>
            <p:spPr>
              <a:xfrm>
                <a:off x="4780440" y="5127138"/>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2" name="Oval 61">
                <a:extLst>
                  <a:ext uri="{FF2B5EF4-FFF2-40B4-BE49-F238E27FC236}">
                    <a16:creationId xmlns:a16="http://schemas.microsoft.com/office/drawing/2014/main" id="{D085FB07-E14F-47A3-8708-E11FD8DFB1DD}"/>
                  </a:ext>
                </a:extLst>
              </p:cNvPr>
              <p:cNvSpPr/>
              <p:nvPr/>
            </p:nvSpPr>
            <p:spPr>
              <a:xfrm>
                <a:off x="5176251" y="5444370"/>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3" name="Oval 62">
                <a:extLst>
                  <a:ext uri="{FF2B5EF4-FFF2-40B4-BE49-F238E27FC236}">
                    <a16:creationId xmlns:a16="http://schemas.microsoft.com/office/drawing/2014/main" id="{861B9CD6-8FAB-49B7-988C-D32A6466CB9F}"/>
                  </a:ext>
                </a:extLst>
              </p:cNvPr>
              <p:cNvSpPr/>
              <p:nvPr/>
            </p:nvSpPr>
            <p:spPr>
              <a:xfrm>
                <a:off x="5655807" y="5395567"/>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4" name="Oval 53">
                <a:extLst>
                  <a:ext uri="{FF2B5EF4-FFF2-40B4-BE49-F238E27FC236}">
                    <a16:creationId xmlns:a16="http://schemas.microsoft.com/office/drawing/2014/main" id="{DCEB6008-DC73-42A6-A314-5B56EE215B28}"/>
                  </a:ext>
                </a:extLst>
              </p:cNvPr>
              <p:cNvSpPr/>
              <p:nvPr/>
            </p:nvSpPr>
            <p:spPr>
              <a:xfrm>
                <a:off x="2683098" y="4905490"/>
                <a:ext cx="751408" cy="75140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5" name="Oval 54">
                <a:extLst>
                  <a:ext uri="{FF2B5EF4-FFF2-40B4-BE49-F238E27FC236}">
                    <a16:creationId xmlns:a16="http://schemas.microsoft.com/office/drawing/2014/main" id="{A6A6A7E7-0926-44FC-886A-AF5A0603B35B}"/>
                  </a:ext>
                </a:extLst>
              </p:cNvPr>
              <p:cNvSpPr/>
              <p:nvPr/>
            </p:nvSpPr>
            <p:spPr>
              <a:xfrm>
                <a:off x="3314394" y="4946151"/>
                <a:ext cx="548616" cy="54861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6" name="Oval 55">
                <a:extLst>
                  <a:ext uri="{FF2B5EF4-FFF2-40B4-BE49-F238E27FC236}">
                    <a16:creationId xmlns:a16="http://schemas.microsoft.com/office/drawing/2014/main" id="{D3FF512C-06C5-49CF-A1B3-CCE2E8183481}"/>
                  </a:ext>
                </a:extLst>
              </p:cNvPr>
              <p:cNvSpPr/>
              <p:nvPr/>
            </p:nvSpPr>
            <p:spPr>
              <a:xfrm>
                <a:off x="3679829" y="517373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7" name="Oval 56">
                <a:extLst>
                  <a:ext uri="{FF2B5EF4-FFF2-40B4-BE49-F238E27FC236}">
                    <a16:creationId xmlns:a16="http://schemas.microsoft.com/office/drawing/2014/main" id="{FE7DDBCB-145C-4AD9-AD4C-8A2BC01F7E4F}"/>
                  </a:ext>
                </a:extLst>
              </p:cNvPr>
              <p:cNvSpPr/>
              <p:nvPr/>
            </p:nvSpPr>
            <p:spPr>
              <a:xfrm>
                <a:off x="4127774" y="4960942"/>
                <a:ext cx="769163" cy="76916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8" name="Oval 57">
                <a:extLst>
                  <a:ext uri="{FF2B5EF4-FFF2-40B4-BE49-F238E27FC236}">
                    <a16:creationId xmlns:a16="http://schemas.microsoft.com/office/drawing/2014/main" id="{F197F174-132D-4519-A8A1-947F5411D690}"/>
                  </a:ext>
                </a:extLst>
              </p:cNvPr>
              <p:cNvSpPr/>
              <p:nvPr/>
            </p:nvSpPr>
            <p:spPr>
              <a:xfrm>
                <a:off x="3688783" y="4539662"/>
                <a:ext cx="800222" cy="80022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59" name="Oval 58">
                <a:extLst>
                  <a:ext uri="{FF2B5EF4-FFF2-40B4-BE49-F238E27FC236}">
                    <a16:creationId xmlns:a16="http://schemas.microsoft.com/office/drawing/2014/main" id="{02F77FE2-6E97-4B60-AC6F-CDD9E0D2D490}"/>
                  </a:ext>
                </a:extLst>
              </p:cNvPr>
              <p:cNvSpPr/>
              <p:nvPr/>
            </p:nvSpPr>
            <p:spPr>
              <a:xfrm>
                <a:off x="4642116" y="4739286"/>
                <a:ext cx="594928" cy="5949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2" name="Oval 1">
                <a:extLst>
                  <a:ext uri="{FF2B5EF4-FFF2-40B4-BE49-F238E27FC236}">
                    <a16:creationId xmlns:a16="http://schemas.microsoft.com/office/drawing/2014/main" id="{30F24C6E-5C90-4828-9CD0-D2F1E035BAA8}"/>
                  </a:ext>
                </a:extLst>
              </p:cNvPr>
              <p:cNvSpPr/>
              <p:nvPr/>
            </p:nvSpPr>
            <p:spPr>
              <a:xfrm>
                <a:off x="1896877" y="5484341"/>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1" name="Oval 50">
                <a:extLst>
                  <a:ext uri="{FF2B5EF4-FFF2-40B4-BE49-F238E27FC236}">
                    <a16:creationId xmlns:a16="http://schemas.microsoft.com/office/drawing/2014/main" id="{18934FF0-0CA5-42BB-845A-61D96B40E821}"/>
                  </a:ext>
                </a:extLst>
              </p:cNvPr>
              <p:cNvSpPr/>
              <p:nvPr/>
            </p:nvSpPr>
            <p:spPr>
              <a:xfrm>
                <a:off x="2238355" y="5267852"/>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2" name="Oval 51">
                <a:extLst>
                  <a:ext uri="{FF2B5EF4-FFF2-40B4-BE49-F238E27FC236}">
                    <a16:creationId xmlns:a16="http://schemas.microsoft.com/office/drawing/2014/main" id="{642055F1-D2F1-4B52-B5BF-7F40079A82F5}"/>
                  </a:ext>
                </a:extLst>
              </p:cNvPr>
              <p:cNvSpPr/>
              <p:nvPr/>
            </p:nvSpPr>
            <p:spPr>
              <a:xfrm>
                <a:off x="2624176" y="5484341"/>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53" name="Oval 52">
                <a:extLst>
                  <a:ext uri="{FF2B5EF4-FFF2-40B4-BE49-F238E27FC236}">
                    <a16:creationId xmlns:a16="http://schemas.microsoft.com/office/drawing/2014/main" id="{82259616-586D-486A-BA40-8A28499E3F75}"/>
                  </a:ext>
                </a:extLst>
              </p:cNvPr>
              <p:cNvSpPr/>
              <p:nvPr/>
            </p:nvSpPr>
            <p:spPr>
              <a:xfrm>
                <a:off x="3145883" y="5368468"/>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4" name="Oval 63">
                <a:extLst>
                  <a:ext uri="{FF2B5EF4-FFF2-40B4-BE49-F238E27FC236}">
                    <a16:creationId xmlns:a16="http://schemas.microsoft.com/office/drawing/2014/main" id="{2CD5EAE4-8D8A-4F7C-B227-5EB206DDFF0A}"/>
                  </a:ext>
                </a:extLst>
              </p:cNvPr>
              <p:cNvSpPr/>
              <p:nvPr/>
            </p:nvSpPr>
            <p:spPr>
              <a:xfrm>
                <a:off x="4033604" y="553568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5" name="Oval 64">
                <a:extLst>
                  <a:ext uri="{FF2B5EF4-FFF2-40B4-BE49-F238E27FC236}">
                    <a16:creationId xmlns:a16="http://schemas.microsoft.com/office/drawing/2014/main" id="{3CA36434-0E92-490E-AF39-345CCF12CF99}"/>
                  </a:ext>
                </a:extLst>
              </p:cNvPr>
              <p:cNvSpPr/>
              <p:nvPr/>
            </p:nvSpPr>
            <p:spPr>
              <a:xfrm>
                <a:off x="3645147" y="5719382"/>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6" name="Oval 65">
                <a:extLst>
                  <a:ext uri="{FF2B5EF4-FFF2-40B4-BE49-F238E27FC236}">
                    <a16:creationId xmlns:a16="http://schemas.microsoft.com/office/drawing/2014/main" id="{F425CE6F-F347-4827-944D-D19AC9BF8538}"/>
                  </a:ext>
                </a:extLst>
              </p:cNvPr>
              <p:cNvSpPr/>
              <p:nvPr/>
            </p:nvSpPr>
            <p:spPr>
              <a:xfrm>
                <a:off x="4836414" y="5656523"/>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67" name="Oval 66">
                <a:extLst>
                  <a:ext uri="{FF2B5EF4-FFF2-40B4-BE49-F238E27FC236}">
                    <a16:creationId xmlns:a16="http://schemas.microsoft.com/office/drawing/2014/main" id="{B27FC851-1697-4170-B6C1-101D7FACEAC8}"/>
                  </a:ext>
                </a:extLst>
              </p:cNvPr>
              <p:cNvSpPr/>
              <p:nvPr/>
            </p:nvSpPr>
            <p:spPr>
              <a:xfrm>
                <a:off x="5340662" y="4557194"/>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8" name="Oval 67">
                <a:extLst>
                  <a:ext uri="{FF2B5EF4-FFF2-40B4-BE49-F238E27FC236}">
                    <a16:creationId xmlns:a16="http://schemas.microsoft.com/office/drawing/2014/main" id="{A3440A85-22B8-4546-B85D-6BBBA68F6552}"/>
                  </a:ext>
                </a:extLst>
              </p:cNvPr>
              <p:cNvSpPr/>
              <p:nvPr/>
            </p:nvSpPr>
            <p:spPr>
              <a:xfrm>
                <a:off x="2618674" y="4525723"/>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69" name="Oval 68">
                <a:extLst>
                  <a:ext uri="{FF2B5EF4-FFF2-40B4-BE49-F238E27FC236}">
                    <a16:creationId xmlns:a16="http://schemas.microsoft.com/office/drawing/2014/main" id="{1EAFF9B7-7404-47C6-9EF7-0D0551F8A69D}"/>
                  </a:ext>
                </a:extLst>
              </p:cNvPr>
              <p:cNvSpPr/>
              <p:nvPr/>
            </p:nvSpPr>
            <p:spPr>
              <a:xfrm>
                <a:off x="3476351" y="4102855"/>
                <a:ext cx="224828" cy="2248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0" name="Oval 69">
                <a:extLst>
                  <a:ext uri="{FF2B5EF4-FFF2-40B4-BE49-F238E27FC236}">
                    <a16:creationId xmlns:a16="http://schemas.microsoft.com/office/drawing/2014/main" id="{D0AD9FA1-D833-4A2B-A716-EF6E76498306}"/>
                  </a:ext>
                </a:extLst>
              </p:cNvPr>
              <p:cNvSpPr/>
              <p:nvPr/>
            </p:nvSpPr>
            <p:spPr>
              <a:xfrm>
                <a:off x="6134469" y="4717321"/>
                <a:ext cx="207353" cy="20735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1" name="Oval 70">
                <a:extLst>
                  <a:ext uri="{FF2B5EF4-FFF2-40B4-BE49-F238E27FC236}">
                    <a16:creationId xmlns:a16="http://schemas.microsoft.com/office/drawing/2014/main" id="{D40BD324-C0D4-4121-AE76-51723E3EADF0}"/>
                  </a:ext>
                </a:extLst>
              </p:cNvPr>
              <p:cNvSpPr/>
              <p:nvPr/>
            </p:nvSpPr>
            <p:spPr>
              <a:xfrm>
                <a:off x="6026370" y="5695203"/>
                <a:ext cx="410335" cy="410335"/>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a:solidFill>
                    <a:schemeClr val="tx1"/>
                  </a:solidFill>
                </a:endParaRPr>
              </a:p>
            </p:txBody>
          </p:sp>
          <p:sp>
            <p:nvSpPr>
              <p:cNvPr id="72" name="Oval 71">
                <a:extLst>
                  <a:ext uri="{FF2B5EF4-FFF2-40B4-BE49-F238E27FC236}">
                    <a16:creationId xmlns:a16="http://schemas.microsoft.com/office/drawing/2014/main" id="{3A91CF07-6A96-4964-8EFA-EDDD910BB0A9}"/>
                  </a:ext>
                </a:extLst>
              </p:cNvPr>
              <p:cNvSpPr/>
              <p:nvPr/>
            </p:nvSpPr>
            <p:spPr>
              <a:xfrm>
                <a:off x="1583076" y="5388048"/>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a:solidFill>
                    <a:schemeClr val="tx1"/>
                  </a:solidFill>
                </a:endParaRPr>
              </a:p>
            </p:txBody>
          </p:sp>
          <p:sp>
            <p:nvSpPr>
              <p:cNvPr id="73" name="Oval 72">
                <a:extLst>
                  <a:ext uri="{FF2B5EF4-FFF2-40B4-BE49-F238E27FC236}">
                    <a16:creationId xmlns:a16="http://schemas.microsoft.com/office/drawing/2014/main" id="{E624CEC0-4E85-4624-84F3-22D7F4A29CD8}"/>
                  </a:ext>
                </a:extLst>
              </p:cNvPr>
              <p:cNvSpPr/>
              <p:nvPr/>
            </p:nvSpPr>
            <p:spPr>
              <a:xfrm>
                <a:off x="1451352" y="5303746"/>
                <a:ext cx="231939" cy="231939"/>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a:solidFill>
                    <a:schemeClr val="tx1"/>
                  </a:solidFill>
                </a:endParaRPr>
              </a:p>
            </p:txBody>
          </p:sp>
          <p:sp>
            <p:nvSpPr>
              <p:cNvPr id="74" name="Oval 73">
                <a:extLst>
                  <a:ext uri="{FF2B5EF4-FFF2-40B4-BE49-F238E27FC236}">
                    <a16:creationId xmlns:a16="http://schemas.microsoft.com/office/drawing/2014/main" id="{7BD46D34-703F-43D3-A614-EE5B03E7E147}"/>
                  </a:ext>
                </a:extLst>
              </p:cNvPr>
              <p:cNvSpPr/>
              <p:nvPr/>
            </p:nvSpPr>
            <p:spPr>
              <a:xfrm>
                <a:off x="1505787" y="4995533"/>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5" name="Oval 74">
                <a:extLst>
                  <a:ext uri="{FF2B5EF4-FFF2-40B4-BE49-F238E27FC236}">
                    <a16:creationId xmlns:a16="http://schemas.microsoft.com/office/drawing/2014/main" id="{516BEF11-656B-4DF8-AA1C-39141E41AE89}"/>
                  </a:ext>
                </a:extLst>
              </p:cNvPr>
              <p:cNvSpPr/>
              <p:nvPr/>
            </p:nvSpPr>
            <p:spPr>
              <a:xfrm>
                <a:off x="6518399" y="5505179"/>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6" name="Oval 75">
                <a:extLst>
                  <a:ext uri="{FF2B5EF4-FFF2-40B4-BE49-F238E27FC236}">
                    <a16:creationId xmlns:a16="http://schemas.microsoft.com/office/drawing/2014/main" id="{D0982324-D426-46E3-87EB-0D7C97E74E27}"/>
                  </a:ext>
                </a:extLst>
              </p:cNvPr>
              <p:cNvSpPr/>
              <p:nvPr/>
            </p:nvSpPr>
            <p:spPr>
              <a:xfrm>
                <a:off x="6559657" y="520840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7" name="Oval 76">
                <a:extLst>
                  <a:ext uri="{FF2B5EF4-FFF2-40B4-BE49-F238E27FC236}">
                    <a16:creationId xmlns:a16="http://schemas.microsoft.com/office/drawing/2014/main" id="{03ADAC47-CC68-4F80-93B1-BA3B9A0A8FAE}"/>
                  </a:ext>
                </a:extLst>
              </p:cNvPr>
              <p:cNvSpPr/>
              <p:nvPr/>
            </p:nvSpPr>
            <p:spPr>
              <a:xfrm>
                <a:off x="3317145" y="6088337"/>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78" name="Oval 77">
                <a:extLst>
                  <a:ext uri="{FF2B5EF4-FFF2-40B4-BE49-F238E27FC236}">
                    <a16:creationId xmlns:a16="http://schemas.microsoft.com/office/drawing/2014/main" id="{1580D7A9-D375-41AC-A330-226AA1999D46}"/>
                  </a:ext>
                </a:extLst>
              </p:cNvPr>
              <p:cNvSpPr/>
              <p:nvPr/>
            </p:nvSpPr>
            <p:spPr>
              <a:xfrm>
                <a:off x="3020327" y="623574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a:solidFill>
                    <a:schemeClr val="tx1"/>
                  </a:solidFill>
                </a:endParaRPr>
              </a:p>
            </p:txBody>
          </p:sp>
          <p:sp>
            <p:nvSpPr>
              <p:cNvPr id="90" name="Freeform: Shape 89">
                <a:extLst>
                  <a:ext uri="{FF2B5EF4-FFF2-40B4-BE49-F238E27FC236}">
                    <a16:creationId xmlns:a16="http://schemas.microsoft.com/office/drawing/2014/main" id="{D12D37A6-D8A8-4D54-A567-DC90E436B5E5}"/>
                  </a:ext>
                </a:extLst>
              </p:cNvPr>
              <p:cNvSpPr/>
              <p:nvPr/>
            </p:nvSpPr>
            <p:spPr>
              <a:xfrm>
                <a:off x="1896877" y="5290986"/>
                <a:ext cx="4539829" cy="931086"/>
              </a:xfrm>
              <a:custGeom>
                <a:avLst/>
                <a:gdLst>
                  <a:gd name="connsiteX0" fmla="*/ 691268 w 4539829"/>
                  <a:gd name="connsiteY0" fmla="*/ 0 h 931086"/>
                  <a:gd name="connsiteX1" fmla="*/ 1013570 w 4539829"/>
                  <a:gd name="connsiteY1" fmla="*/ 213636 h 931086"/>
                  <a:gd name="connsiteX2" fmla="*/ 1014847 w 4539829"/>
                  <a:gd name="connsiteY2" fmla="*/ 219961 h 931086"/>
                  <a:gd name="connsiteX3" fmla="*/ 1049283 w 4539829"/>
                  <a:gd name="connsiteY3" fmla="*/ 216489 h 931086"/>
                  <a:gd name="connsiteX4" fmla="*/ 1229307 w 4539829"/>
                  <a:gd name="connsiteY4" fmla="*/ 271479 h 931086"/>
                  <a:gd name="connsiteX5" fmla="*/ 1272347 w 4539829"/>
                  <a:gd name="connsiteY5" fmla="*/ 306990 h 931086"/>
                  <a:gd name="connsiteX6" fmla="*/ 1274309 w 4539829"/>
                  <a:gd name="connsiteY6" fmla="*/ 297269 h 931086"/>
                  <a:gd name="connsiteX7" fmla="*/ 1570990 w 4539829"/>
                  <a:gd name="connsiteY7" fmla="*/ 100616 h 931086"/>
                  <a:gd name="connsiteX8" fmla="*/ 1892974 w 4539829"/>
                  <a:gd name="connsiteY8" fmla="*/ 422600 h 931086"/>
                  <a:gd name="connsiteX9" fmla="*/ 1881928 w 4539829"/>
                  <a:gd name="connsiteY9" fmla="*/ 477314 h 931086"/>
                  <a:gd name="connsiteX10" fmla="*/ 1894715 w 4539829"/>
                  <a:gd name="connsiteY10" fmla="*/ 470373 h 931086"/>
                  <a:gd name="connsiteX11" fmla="*/ 1988048 w 4539829"/>
                  <a:gd name="connsiteY11" fmla="*/ 451530 h 931086"/>
                  <a:gd name="connsiteX12" fmla="*/ 2122110 w 4539829"/>
                  <a:gd name="connsiteY12" fmla="*/ 492481 h 931086"/>
                  <a:gd name="connsiteX13" fmla="*/ 2152662 w 4539829"/>
                  <a:gd name="connsiteY13" fmla="*/ 517688 h 931086"/>
                  <a:gd name="connsiteX14" fmla="*/ 2162564 w 4539829"/>
                  <a:gd name="connsiteY14" fmla="*/ 468641 h 931086"/>
                  <a:gd name="connsiteX15" fmla="*/ 2465513 w 4539829"/>
                  <a:gd name="connsiteY15" fmla="*/ 267833 h 931086"/>
                  <a:gd name="connsiteX16" fmla="*/ 2649340 w 4539829"/>
                  <a:gd name="connsiteY16" fmla="*/ 323985 h 931086"/>
                  <a:gd name="connsiteX17" fmla="*/ 2651368 w 4539829"/>
                  <a:gd name="connsiteY17" fmla="*/ 325658 h 931086"/>
                  <a:gd name="connsiteX18" fmla="*/ 2697563 w 4539829"/>
                  <a:gd name="connsiteY18" fmla="*/ 257143 h 931086"/>
                  <a:gd name="connsiteX19" fmla="*/ 2890119 w 4539829"/>
                  <a:gd name="connsiteY19" fmla="*/ 177383 h 931086"/>
                  <a:gd name="connsiteX20" fmla="*/ 3141035 w 4539829"/>
                  <a:gd name="connsiteY20" fmla="*/ 343702 h 931086"/>
                  <a:gd name="connsiteX21" fmla="*/ 3150697 w 4539829"/>
                  <a:gd name="connsiteY21" fmla="*/ 391556 h 931086"/>
                  <a:gd name="connsiteX22" fmla="*/ 3179315 w 4539829"/>
                  <a:gd name="connsiteY22" fmla="*/ 388671 h 931086"/>
                  <a:gd name="connsiteX23" fmla="*/ 3272648 w 4539829"/>
                  <a:gd name="connsiteY23" fmla="*/ 407514 h 931086"/>
                  <a:gd name="connsiteX24" fmla="*/ 3295265 w 4539829"/>
                  <a:gd name="connsiteY24" fmla="*/ 419791 h 931086"/>
                  <a:gd name="connsiteX25" fmla="*/ 3304677 w 4539829"/>
                  <a:gd name="connsiteY25" fmla="*/ 373171 h 931086"/>
                  <a:gd name="connsiteX26" fmla="*/ 3601358 w 4539829"/>
                  <a:gd name="connsiteY26" fmla="*/ 176518 h 931086"/>
                  <a:gd name="connsiteX27" fmla="*/ 3781383 w 4539829"/>
                  <a:gd name="connsiteY27" fmla="*/ 231508 h 931086"/>
                  <a:gd name="connsiteX28" fmla="*/ 3819477 w 4539829"/>
                  <a:gd name="connsiteY28" fmla="*/ 262939 h 931086"/>
                  <a:gd name="connsiteX29" fmla="*/ 3853237 w 4539829"/>
                  <a:gd name="connsiteY29" fmla="*/ 222022 h 931086"/>
                  <a:gd name="connsiteX30" fmla="*/ 4080914 w 4539829"/>
                  <a:gd name="connsiteY30" fmla="*/ 127715 h 931086"/>
                  <a:gd name="connsiteX31" fmla="*/ 4377595 w 4539829"/>
                  <a:gd name="connsiteY31" fmla="*/ 324368 h 931086"/>
                  <a:gd name="connsiteX32" fmla="*/ 4400780 w 4539829"/>
                  <a:gd name="connsiteY32" fmla="*/ 439209 h 931086"/>
                  <a:gd name="connsiteX33" fmla="*/ 4414522 w 4539829"/>
                  <a:gd name="connsiteY33" fmla="*/ 443474 h 931086"/>
                  <a:gd name="connsiteX34" fmla="*/ 4539829 w 4539829"/>
                  <a:gd name="connsiteY34" fmla="*/ 632519 h 931086"/>
                  <a:gd name="connsiteX35" fmla="*/ 4334661 w 4539829"/>
                  <a:gd name="connsiteY35" fmla="*/ 837687 h 931086"/>
                  <a:gd name="connsiteX36" fmla="*/ 4189586 w 4539829"/>
                  <a:gd name="connsiteY36" fmla="*/ 777595 h 931086"/>
                  <a:gd name="connsiteX37" fmla="*/ 4175066 w 4539829"/>
                  <a:gd name="connsiteY37" fmla="*/ 756059 h 931086"/>
                  <a:gd name="connsiteX38" fmla="*/ 4145805 w 4539829"/>
                  <a:gd name="connsiteY38" fmla="*/ 765142 h 931086"/>
                  <a:gd name="connsiteX39" fmla="*/ 4080914 w 4539829"/>
                  <a:gd name="connsiteY39" fmla="*/ 771683 h 931086"/>
                  <a:gd name="connsiteX40" fmla="*/ 3900890 w 4539829"/>
                  <a:gd name="connsiteY40" fmla="*/ 716693 h 931086"/>
                  <a:gd name="connsiteX41" fmla="*/ 3862795 w 4539829"/>
                  <a:gd name="connsiteY41" fmla="*/ 685262 h 931086"/>
                  <a:gd name="connsiteX42" fmla="*/ 3829035 w 4539829"/>
                  <a:gd name="connsiteY42" fmla="*/ 726179 h 931086"/>
                  <a:gd name="connsiteX43" fmla="*/ 3601358 w 4539829"/>
                  <a:gd name="connsiteY43" fmla="*/ 820486 h 931086"/>
                  <a:gd name="connsiteX44" fmla="*/ 3421334 w 4539829"/>
                  <a:gd name="connsiteY44" fmla="*/ 765496 h 931086"/>
                  <a:gd name="connsiteX45" fmla="*/ 3388848 w 4539829"/>
                  <a:gd name="connsiteY45" fmla="*/ 738693 h 931086"/>
                  <a:gd name="connsiteX46" fmla="*/ 3348864 w 4539829"/>
                  <a:gd name="connsiteY46" fmla="*/ 797998 h 931086"/>
                  <a:gd name="connsiteX47" fmla="*/ 3179315 w 4539829"/>
                  <a:gd name="connsiteY47" fmla="*/ 868227 h 931086"/>
                  <a:gd name="connsiteX48" fmla="*/ 2958380 w 4539829"/>
                  <a:gd name="connsiteY48" fmla="*/ 721782 h 931086"/>
                  <a:gd name="connsiteX49" fmla="*/ 2956584 w 4539829"/>
                  <a:gd name="connsiteY49" fmla="*/ 712887 h 931086"/>
                  <a:gd name="connsiteX50" fmla="*/ 2945000 w 4539829"/>
                  <a:gd name="connsiteY50" fmla="*/ 716483 h 931086"/>
                  <a:gd name="connsiteX51" fmla="*/ 2890119 w 4539829"/>
                  <a:gd name="connsiteY51" fmla="*/ 722015 h 931086"/>
                  <a:gd name="connsiteX52" fmla="*/ 2784122 w 4539829"/>
                  <a:gd name="connsiteY52" fmla="*/ 700615 h 931086"/>
                  <a:gd name="connsiteX53" fmla="*/ 2774372 w 4539829"/>
                  <a:gd name="connsiteY53" fmla="*/ 695323 h 931086"/>
                  <a:gd name="connsiteX54" fmla="*/ 2768462 w 4539829"/>
                  <a:gd name="connsiteY54" fmla="*/ 724597 h 931086"/>
                  <a:gd name="connsiteX55" fmla="*/ 2465513 w 4539829"/>
                  <a:gd name="connsiteY55" fmla="*/ 925405 h 931086"/>
                  <a:gd name="connsiteX56" fmla="*/ 2233026 w 4539829"/>
                  <a:gd name="connsiteY56" fmla="*/ 829106 h 931086"/>
                  <a:gd name="connsiteX57" fmla="*/ 2203297 w 4539829"/>
                  <a:gd name="connsiteY57" fmla="*/ 793074 h 931086"/>
                  <a:gd name="connsiteX58" fmla="*/ 2157597 w 4539829"/>
                  <a:gd name="connsiteY58" fmla="*/ 860857 h 931086"/>
                  <a:gd name="connsiteX59" fmla="*/ 1988048 w 4539829"/>
                  <a:gd name="connsiteY59" fmla="*/ 931086 h 931086"/>
                  <a:gd name="connsiteX60" fmla="*/ 1748270 w 4539829"/>
                  <a:gd name="connsiteY60" fmla="*/ 691308 h 931086"/>
                  <a:gd name="connsiteX61" fmla="*/ 1748321 w 4539829"/>
                  <a:gd name="connsiteY61" fmla="*/ 691057 h 931086"/>
                  <a:gd name="connsiteX62" fmla="*/ 1696321 w 4539829"/>
                  <a:gd name="connsiteY62" fmla="*/ 719281 h 931086"/>
                  <a:gd name="connsiteX63" fmla="*/ 1570990 w 4539829"/>
                  <a:gd name="connsiteY63" fmla="*/ 744584 h 931086"/>
                  <a:gd name="connsiteX64" fmla="*/ 1390966 w 4539829"/>
                  <a:gd name="connsiteY64" fmla="*/ 689594 h 931086"/>
                  <a:gd name="connsiteX65" fmla="*/ 1347926 w 4539829"/>
                  <a:gd name="connsiteY65" fmla="*/ 654084 h 931086"/>
                  <a:gd name="connsiteX66" fmla="*/ 1345964 w 4539829"/>
                  <a:gd name="connsiteY66" fmla="*/ 663804 h 931086"/>
                  <a:gd name="connsiteX67" fmla="*/ 1049283 w 4539829"/>
                  <a:gd name="connsiteY67" fmla="*/ 860457 h 931086"/>
                  <a:gd name="connsiteX68" fmla="*/ 782289 w 4539829"/>
                  <a:gd name="connsiteY68" fmla="*/ 718498 h 931086"/>
                  <a:gd name="connsiteX69" fmla="*/ 767241 w 4539829"/>
                  <a:gd name="connsiteY69" fmla="*/ 690773 h 931086"/>
                  <a:gd name="connsiteX70" fmla="*/ 761763 w 4539829"/>
                  <a:gd name="connsiteY70" fmla="*/ 692474 h 931086"/>
                  <a:gd name="connsiteX71" fmla="*/ 691268 w 4539829"/>
                  <a:gd name="connsiteY71" fmla="*/ 699580 h 931086"/>
                  <a:gd name="connsiteX72" fmla="*/ 495697 w 4539829"/>
                  <a:gd name="connsiteY72" fmla="*/ 639842 h 931086"/>
                  <a:gd name="connsiteX73" fmla="*/ 493878 w 4539829"/>
                  <a:gd name="connsiteY73" fmla="*/ 638341 h 931086"/>
                  <a:gd name="connsiteX74" fmla="*/ 464872 w 4539829"/>
                  <a:gd name="connsiteY74" fmla="*/ 681362 h 931086"/>
                  <a:gd name="connsiteX75" fmla="*/ 272316 w 4539829"/>
                  <a:gd name="connsiteY75" fmla="*/ 761121 h 931086"/>
                  <a:gd name="connsiteX76" fmla="*/ 0 w 4539829"/>
                  <a:gd name="connsiteY76" fmla="*/ 488805 h 931086"/>
                  <a:gd name="connsiteX77" fmla="*/ 272316 w 4539829"/>
                  <a:gd name="connsiteY77" fmla="*/ 216489 h 931086"/>
                  <a:gd name="connsiteX78" fmla="*/ 327197 w 4539829"/>
                  <a:gd name="connsiteY78" fmla="*/ 222022 h 931086"/>
                  <a:gd name="connsiteX79" fmla="*/ 364910 w 4539829"/>
                  <a:gd name="connsiteY79" fmla="*/ 233728 h 931086"/>
                  <a:gd name="connsiteX80" fmla="*/ 368966 w 4539829"/>
                  <a:gd name="connsiteY80" fmla="*/ 213636 h 931086"/>
                  <a:gd name="connsiteX81" fmla="*/ 691268 w 4539829"/>
                  <a:gd name="connsiteY81" fmla="*/ 0 h 9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39829" h="931086">
                    <a:moveTo>
                      <a:pt x="691268" y="0"/>
                    </a:moveTo>
                    <a:cubicBezTo>
                      <a:pt x="836156" y="0"/>
                      <a:pt x="960469" y="88091"/>
                      <a:pt x="1013570" y="213636"/>
                    </a:cubicBezTo>
                    <a:lnTo>
                      <a:pt x="1014847" y="219961"/>
                    </a:lnTo>
                    <a:lnTo>
                      <a:pt x="1049283" y="216489"/>
                    </a:lnTo>
                    <a:cubicBezTo>
                      <a:pt x="1115968" y="216489"/>
                      <a:pt x="1177918" y="236761"/>
                      <a:pt x="1229307" y="271479"/>
                    </a:cubicBezTo>
                    <a:lnTo>
                      <a:pt x="1272347" y="306990"/>
                    </a:lnTo>
                    <a:lnTo>
                      <a:pt x="1274309" y="297269"/>
                    </a:lnTo>
                    <a:cubicBezTo>
                      <a:pt x="1323189" y="181705"/>
                      <a:pt x="1437620" y="100616"/>
                      <a:pt x="1570990" y="100616"/>
                    </a:cubicBezTo>
                    <a:cubicBezTo>
                      <a:pt x="1748817" y="100616"/>
                      <a:pt x="1892974" y="244773"/>
                      <a:pt x="1892974" y="422600"/>
                    </a:cubicBezTo>
                    <a:lnTo>
                      <a:pt x="1881928" y="477314"/>
                    </a:lnTo>
                    <a:lnTo>
                      <a:pt x="1894715" y="470373"/>
                    </a:lnTo>
                    <a:cubicBezTo>
                      <a:pt x="1923402" y="458240"/>
                      <a:pt x="1954941" y="451530"/>
                      <a:pt x="1988048" y="451530"/>
                    </a:cubicBezTo>
                    <a:cubicBezTo>
                      <a:pt x="2037708" y="451530"/>
                      <a:pt x="2083841" y="466627"/>
                      <a:pt x="2122110" y="492481"/>
                    </a:cubicBezTo>
                    <a:lnTo>
                      <a:pt x="2152662" y="517688"/>
                    </a:lnTo>
                    <a:lnTo>
                      <a:pt x="2162564" y="468641"/>
                    </a:lnTo>
                    <a:cubicBezTo>
                      <a:pt x="2212477" y="350635"/>
                      <a:pt x="2329325" y="267833"/>
                      <a:pt x="2465513" y="267833"/>
                    </a:cubicBezTo>
                    <a:cubicBezTo>
                      <a:pt x="2533606" y="267833"/>
                      <a:pt x="2596865" y="288534"/>
                      <a:pt x="2649340" y="323985"/>
                    </a:cubicBezTo>
                    <a:lnTo>
                      <a:pt x="2651368" y="325658"/>
                    </a:lnTo>
                    <a:lnTo>
                      <a:pt x="2697563" y="257143"/>
                    </a:lnTo>
                    <a:cubicBezTo>
                      <a:pt x="2746842" y="207863"/>
                      <a:pt x="2814921" y="177383"/>
                      <a:pt x="2890119" y="177383"/>
                    </a:cubicBezTo>
                    <a:cubicBezTo>
                      <a:pt x="3002916" y="177383"/>
                      <a:pt x="3099695" y="245963"/>
                      <a:pt x="3141035" y="343702"/>
                    </a:cubicBezTo>
                    <a:lnTo>
                      <a:pt x="3150697" y="391556"/>
                    </a:lnTo>
                    <a:lnTo>
                      <a:pt x="3179315" y="388671"/>
                    </a:lnTo>
                    <a:cubicBezTo>
                      <a:pt x="3212422" y="388671"/>
                      <a:pt x="3243961" y="395381"/>
                      <a:pt x="3272648" y="407514"/>
                    </a:cubicBezTo>
                    <a:lnTo>
                      <a:pt x="3295265" y="419791"/>
                    </a:lnTo>
                    <a:lnTo>
                      <a:pt x="3304677" y="373171"/>
                    </a:lnTo>
                    <a:cubicBezTo>
                      <a:pt x="3353557" y="257607"/>
                      <a:pt x="3467988" y="176518"/>
                      <a:pt x="3601358" y="176518"/>
                    </a:cubicBezTo>
                    <a:cubicBezTo>
                      <a:pt x="3668043" y="176518"/>
                      <a:pt x="3729994" y="196790"/>
                      <a:pt x="3781383" y="231508"/>
                    </a:cubicBezTo>
                    <a:lnTo>
                      <a:pt x="3819477" y="262939"/>
                    </a:lnTo>
                    <a:lnTo>
                      <a:pt x="3853237" y="222022"/>
                    </a:lnTo>
                    <a:cubicBezTo>
                      <a:pt x="3911505" y="163754"/>
                      <a:pt x="3992001" y="127715"/>
                      <a:pt x="4080914" y="127715"/>
                    </a:cubicBezTo>
                    <a:cubicBezTo>
                      <a:pt x="4214285" y="127715"/>
                      <a:pt x="4328715" y="208804"/>
                      <a:pt x="4377595" y="324368"/>
                    </a:cubicBezTo>
                    <a:lnTo>
                      <a:pt x="4400780" y="439209"/>
                    </a:lnTo>
                    <a:lnTo>
                      <a:pt x="4414522" y="443474"/>
                    </a:lnTo>
                    <a:cubicBezTo>
                      <a:pt x="4488160" y="474621"/>
                      <a:pt x="4539829" y="547536"/>
                      <a:pt x="4539829" y="632519"/>
                    </a:cubicBezTo>
                    <a:cubicBezTo>
                      <a:pt x="4539829" y="745830"/>
                      <a:pt x="4447972" y="837687"/>
                      <a:pt x="4334661" y="837687"/>
                    </a:cubicBezTo>
                    <a:cubicBezTo>
                      <a:pt x="4278006" y="837687"/>
                      <a:pt x="4226714" y="814723"/>
                      <a:pt x="4189586" y="777595"/>
                    </a:cubicBezTo>
                    <a:lnTo>
                      <a:pt x="4175066" y="756059"/>
                    </a:lnTo>
                    <a:lnTo>
                      <a:pt x="4145805" y="765142"/>
                    </a:lnTo>
                    <a:cubicBezTo>
                      <a:pt x="4124845" y="769431"/>
                      <a:pt x="4103143" y="771683"/>
                      <a:pt x="4080914" y="771683"/>
                    </a:cubicBezTo>
                    <a:cubicBezTo>
                      <a:pt x="4014229" y="771683"/>
                      <a:pt x="3952279" y="751411"/>
                      <a:pt x="3900890" y="716693"/>
                    </a:cubicBezTo>
                    <a:lnTo>
                      <a:pt x="3862795" y="685262"/>
                    </a:lnTo>
                    <a:lnTo>
                      <a:pt x="3829035" y="726179"/>
                    </a:lnTo>
                    <a:cubicBezTo>
                      <a:pt x="3770768" y="784447"/>
                      <a:pt x="3690272" y="820486"/>
                      <a:pt x="3601358" y="820486"/>
                    </a:cubicBezTo>
                    <a:cubicBezTo>
                      <a:pt x="3534673" y="820486"/>
                      <a:pt x="3472723" y="800214"/>
                      <a:pt x="3421334" y="765496"/>
                    </a:cubicBezTo>
                    <a:lnTo>
                      <a:pt x="3388848" y="738693"/>
                    </a:lnTo>
                    <a:lnTo>
                      <a:pt x="3348864" y="797998"/>
                    </a:lnTo>
                    <a:cubicBezTo>
                      <a:pt x="3305473" y="841389"/>
                      <a:pt x="3245528" y="868227"/>
                      <a:pt x="3179315" y="868227"/>
                    </a:cubicBezTo>
                    <a:cubicBezTo>
                      <a:pt x="3079996" y="868227"/>
                      <a:pt x="2994780" y="807842"/>
                      <a:pt x="2958380" y="721782"/>
                    </a:cubicBezTo>
                    <a:lnTo>
                      <a:pt x="2956584" y="712887"/>
                    </a:lnTo>
                    <a:lnTo>
                      <a:pt x="2945000" y="716483"/>
                    </a:lnTo>
                    <a:cubicBezTo>
                      <a:pt x="2927273" y="720110"/>
                      <a:pt x="2908919" y="722015"/>
                      <a:pt x="2890119" y="722015"/>
                    </a:cubicBezTo>
                    <a:cubicBezTo>
                      <a:pt x="2852520" y="722015"/>
                      <a:pt x="2816701" y="714395"/>
                      <a:pt x="2784122" y="700615"/>
                    </a:cubicBezTo>
                    <a:lnTo>
                      <a:pt x="2774372" y="695323"/>
                    </a:lnTo>
                    <a:lnTo>
                      <a:pt x="2768462" y="724597"/>
                    </a:lnTo>
                    <a:cubicBezTo>
                      <a:pt x="2718549" y="842604"/>
                      <a:pt x="2601700" y="925405"/>
                      <a:pt x="2465513" y="925405"/>
                    </a:cubicBezTo>
                    <a:cubicBezTo>
                      <a:pt x="2374721" y="925405"/>
                      <a:pt x="2292525" y="888605"/>
                      <a:pt x="2233026" y="829106"/>
                    </a:cubicBezTo>
                    <a:lnTo>
                      <a:pt x="2203297" y="793074"/>
                    </a:lnTo>
                    <a:lnTo>
                      <a:pt x="2157597" y="860857"/>
                    </a:lnTo>
                    <a:cubicBezTo>
                      <a:pt x="2114205" y="904248"/>
                      <a:pt x="2054261" y="931086"/>
                      <a:pt x="1988048" y="931086"/>
                    </a:cubicBezTo>
                    <a:cubicBezTo>
                      <a:pt x="1855622" y="931086"/>
                      <a:pt x="1748270" y="823734"/>
                      <a:pt x="1748270" y="691308"/>
                    </a:cubicBezTo>
                    <a:lnTo>
                      <a:pt x="1748321" y="691057"/>
                    </a:lnTo>
                    <a:lnTo>
                      <a:pt x="1696321" y="719281"/>
                    </a:lnTo>
                    <a:cubicBezTo>
                      <a:pt x="1657799" y="735574"/>
                      <a:pt x="1615447" y="744584"/>
                      <a:pt x="1570990" y="744584"/>
                    </a:cubicBezTo>
                    <a:cubicBezTo>
                      <a:pt x="1504305" y="744584"/>
                      <a:pt x="1442355" y="724312"/>
                      <a:pt x="1390966" y="689594"/>
                    </a:cubicBezTo>
                    <a:lnTo>
                      <a:pt x="1347926" y="654084"/>
                    </a:lnTo>
                    <a:lnTo>
                      <a:pt x="1345964" y="663804"/>
                    </a:lnTo>
                    <a:cubicBezTo>
                      <a:pt x="1297084" y="779369"/>
                      <a:pt x="1182653" y="860457"/>
                      <a:pt x="1049283" y="860457"/>
                    </a:cubicBezTo>
                    <a:cubicBezTo>
                      <a:pt x="938141" y="860457"/>
                      <a:pt x="840152" y="804146"/>
                      <a:pt x="782289" y="718498"/>
                    </a:cubicBezTo>
                    <a:lnTo>
                      <a:pt x="767241" y="690773"/>
                    </a:lnTo>
                    <a:lnTo>
                      <a:pt x="761763" y="692474"/>
                    </a:lnTo>
                    <a:cubicBezTo>
                      <a:pt x="738992" y="697133"/>
                      <a:pt x="715416" y="699580"/>
                      <a:pt x="691268" y="699580"/>
                    </a:cubicBezTo>
                    <a:cubicBezTo>
                      <a:pt x="618824" y="699580"/>
                      <a:pt x="551524" y="677558"/>
                      <a:pt x="495697" y="639842"/>
                    </a:cubicBezTo>
                    <a:lnTo>
                      <a:pt x="493878" y="638341"/>
                    </a:lnTo>
                    <a:lnTo>
                      <a:pt x="464872" y="681362"/>
                    </a:lnTo>
                    <a:cubicBezTo>
                      <a:pt x="415593" y="730641"/>
                      <a:pt x="347514" y="761121"/>
                      <a:pt x="272316" y="761121"/>
                    </a:cubicBezTo>
                    <a:cubicBezTo>
                      <a:pt x="121920" y="761121"/>
                      <a:pt x="0" y="639201"/>
                      <a:pt x="0" y="488805"/>
                    </a:cubicBezTo>
                    <a:cubicBezTo>
                      <a:pt x="0" y="338409"/>
                      <a:pt x="121920" y="216489"/>
                      <a:pt x="272316" y="216489"/>
                    </a:cubicBezTo>
                    <a:cubicBezTo>
                      <a:pt x="291115" y="216489"/>
                      <a:pt x="309470" y="218394"/>
                      <a:pt x="327197" y="222022"/>
                    </a:cubicBezTo>
                    <a:lnTo>
                      <a:pt x="364910" y="233728"/>
                    </a:lnTo>
                    <a:lnTo>
                      <a:pt x="368966" y="213636"/>
                    </a:lnTo>
                    <a:cubicBezTo>
                      <a:pt x="422067" y="88091"/>
                      <a:pt x="546380" y="0"/>
                      <a:pt x="691268" y="0"/>
                    </a:cubicBezTo>
                    <a:close/>
                  </a:path>
                </a:pathLst>
              </a:custGeom>
              <a:gradFill flip="none" rotWithShape="1">
                <a:gsLst>
                  <a:gs pos="29000">
                    <a:schemeClr val="bg1">
                      <a:alpha val="0"/>
                    </a:schemeClr>
                  </a:gs>
                  <a:gs pos="0">
                    <a:schemeClr val="bg1">
                      <a:alpha val="0"/>
                    </a:schemeClr>
                  </a:gs>
                  <a:gs pos="100000">
                    <a:schemeClr val="bg1">
                      <a:lumMod val="50000"/>
                      <a:alpha val="50000"/>
                    </a:schemeClr>
                  </a:gs>
                </a:gsLst>
                <a:lin ang="5400000" scaled="1"/>
                <a:tileRect/>
              </a:gradFill>
              <a:ln w="4030" cap="flat">
                <a:noFill/>
                <a:prstDash val="solid"/>
                <a:miter/>
              </a:ln>
              <a:effectLst/>
            </p:spPr>
            <p:txBody>
              <a:bodyPr wrap="square" rtlCol="0" anchor="ctr">
                <a:noAutofit/>
              </a:bodyPr>
              <a:lstStyle/>
              <a:p>
                <a:endParaRPr lang="en-US">
                  <a:solidFill>
                    <a:schemeClr val="tx1"/>
                  </a:solidFill>
                </a:endParaRPr>
              </a:p>
            </p:txBody>
          </p:sp>
        </p:grpSp>
      </p:grpSp>
    </p:spTree>
    <p:extLst>
      <p:ext uri="{BB962C8B-B14F-4D97-AF65-F5344CB8AC3E}">
        <p14:creationId xmlns:p14="http://schemas.microsoft.com/office/powerpoint/2010/main" val="10550657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a:xfrm>
            <a:off x="3464995" y="326345"/>
            <a:ext cx="8139123" cy="724247"/>
          </a:xfrm>
        </p:spPr>
        <p:txBody>
          <a:bodyPr/>
          <a:lstStyle/>
          <a:p>
            <a:pPr algn="ctr"/>
            <a:r>
              <a:rPr lang="en-US" sz="4800" b="1" dirty="0">
                <a:latin typeface="Calibri" panose="020F0502020204030204" pitchFamily="34" charset="0"/>
                <a:cs typeface="Calibri" panose="020F0502020204030204" pitchFamily="34" charset="0"/>
              </a:rPr>
              <a:t>Our Business Roles</a:t>
            </a:r>
          </a:p>
        </p:txBody>
      </p:sp>
      <p:grpSp>
        <p:nvGrpSpPr>
          <p:cNvPr id="62" name="그룹 162">
            <a:extLst>
              <a:ext uri="{FF2B5EF4-FFF2-40B4-BE49-F238E27FC236}">
                <a16:creationId xmlns:a16="http://schemas.microsoft.com/office/drawing/2014/main" id="{41391F69-41AB-C0B8-A0B6-91EB10E2B5F2}"/>
              </a:ext>
            </a:extLst>
          </p:cNvPr>
          <p:cNvGrpSpPr/>
          <p:nvPr/>
        </p:nvGrpSpPr>
        <p:grpSpPr>
          <a:xfrm>
            <a:off x="326358" y="1661815"/>
            <a:ext cx="2144939" cy="4138241"/>
            <a:chOff x="8639132" y="1226194"/>
            <a:chExt cx="2538541" cy="4897619"/>
          </a:xfrm>
        </p:grpSpPr>
        <p:grpSp>
          <p:nvGrpSpPr>
            <p:cNvPr id="63" name="Group 2">
              <a:extLst>
                <a:ext uri="{FF2B5EF4-FFF2-40B4-BE49-F238E27FC236}">
                  <a16:creationId xmlns:a16="http://schemas.microsoft.com/office/drawing/2014/main" id="{A540516B-5038-E4B7-22BF-87D4721B756C}"/>
                </a:ext>
              </a:extLst>
            </p:cNvPr>
            <p:cNvGrpSpPr/>
            <p:nvPr/>
          </p:nvGrpSpPr>
          <p:grpSpPr>
            <a:xfrm>
              <a:off x="9361227" y="4899623"/>
              <a:ext cx="1422003" cy="1224190"/>
              <a:chOff x="5580112" y="4160675"/>
              <a:chExt cx="2016224" cy="1735751"/>
            </a:xfrm>
          </p:grpSpPr>
          <p:sp>
            <p:nvSpPr>
              <p:cNvPr id="78" name="Trapezoid 1">
                <a:extLst>
                  <a:ext uri="{FF2B5EF4-FFF2-40B4-BE49-F238E27FC236}">
                    <a16:creationId xmlns:a16="http://schemas.microsoft.com/office/drawing/2014/main" id="{4039B61F-2ADC-5FBE-03B2-F8C29C7A5AD9}"/>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9" name="Trapezoid 6">
                <a:extLst>
                  <a:ext uri="{FF2B5EF4-FFF2-40B4-BE49-F238E27FC236}">
                    <a16:creationId xmlns:a16="http://schemas.microsoft.com/office/drawing/2014/main" id="{3B7DE887-E5B9-5B88-C9B9-463B7F86A5F3}"/>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80" name="Oval 5">
                <a:extLst>
                  <a:ext uri="{FF2B5EF4-FFF2-40B4-BE49-F238E27FC236}">
                    <a16:creationId xmlns:a16="http://schemas.microsoft.com/office/drawing/2014/main" id="{B3F24B84-605D-5DC3-7B72-6A6CF3A41A80}"/>
                  </a:ext>
                </a:extLst>
              </p:cNvPr>
              <p:cNvSpPr/>
              <p:nvPr/>
            </p:nvSpPr>
            <p:spPr>
              <a:xfrm>
                <a:off x="5580223" y="4160675"/>
                <a:ext cx="2016000" cy="30294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64" name="Oval 1">
              <a:extLst>
                <a:ext uri="{FF2B5EF4-FFF2-40B4-BE49-F238E27FC236}">
                  <a16:creationId xmlns:a16="http://schemas.microsoft.com/office/drawing/2014/main" id="{DEF30ADC-71F4-9C33-47FA-806905A9740B}"/>
                </a:ext>
              </a:extLst>
            </p:cNvPr>
            <p:cNvSpPr/>
            <p:nvPr/>
          </p:nvSpPr>
          <p:spPr>
            <a:xfrm>
              <a:off x="9251061" y="1226194"/>
              <a:ext cx="1532091" cy="1343867"/>
            </a:xfrm>
            <a:custGeom>
              <a:avLst/>
              <a:gdLst/>
              <a:ahLst/>
              <a:cxnLst/>
              <a:rect l="l" t="t" r="r" b="b"/>
              <a:pathLst>
                <a:path w="1629237" h="1429078">
                  <a:moveTo>
                    <a:pt x="788250" y="811267"/>
                  </a:moveTo>
                  <a:cubicBezTo>
                    <a:pt x="777162" y="823036"/>
                    <a:pt x="761883" y="830075"/>
                    <a:pt x="745080" y="830075"/>
                  </a:cubicBezTo>
                  <a:cubicBezTo>
                    <a:pt x="731312" y="830075"/>
                    <a:pt x="718566" y="825349"/>
                    <a:pt x="708901" y="816356"/>
                  </a:cubicBezTo>
                  <a:lnTo>
                    <a:pt x="793313" y="1349315"/>
                  </a:lnTo>
                  <a:lnTo>
                    <a:pt x="826489" y="1349049"/>
                  </a:lnTo>
                  <a:lnTo>
                    <a:pt x="826489" y="1349030"/>
                  </a:lnTo>
                  <a:lnTo>
                    <a:pt x="827682" y="1349040"/>
                  </a:lnTo>
                  <a:lnTo>
                    <a:pt x="828874" y="1349030"/>
                  </a:lnTo>
                  <a:lnTo>
                    <a:pt x="828874" y="1349049"/>
                  </a:lnTo>
                  <a:lnTo>
                    <a:pt x="861656" y="1349312"/>
                  </a:lnTo>
                  <a:lnTo>
                    <a:pt x="945043" y="822831"/>
                  </a:lnTo>
                  <a:cubicBezTo>
                    <a:pt x="936966" y="827649"/>
                    <a:pt x="927625" y="830075"/>
                    <a:pt x="917761" y="830075"/>
                  </a:cubicBezTo>
                  <a:cubicBezTo>
                    <a:pt x="900958" y="830075"/>
                    <a:pt x="885679" y="823036"/>
                    <a:pt x="874591" y="811267"/>
                  </a:cubicBezTo>
                  <a:cubicBezTo>
                    <a:pt x="863502" y="823036"/>
                    <a:pt x="848223" y="830075"/>
                    <a:pt x="831420" y="830075"/>
                  </a:cubicBezTo>
                  <a:cubicBezTo>
                    <a:pt x="814617" y="830075"/>
                    <a:pt x="799338" y="823036"/>
                    <a:pt x="788250" y="811267"/>
                  </a:cubicBezTo>
                  <a:close/>
                  <a:moveTo>
                    <a:pt x="1629237" y="597932"/>
                  </a:moveTo>
                  <a:lnTo>
                    <a:pt x="1629237" y="724090"/>
                  </a:lnTo>
                  <a:lnTo>
                    <a:pt x="1449012" y="698858"/>
                  </a:lnTo>
                  <a:lnTo>
                    <a:pt x="1449012" y="623164"/>
                  </a:lnTo>
                  <a:close/>
                  <a:moveTo>
                    <a:pt x="0" y="597932"/>
                  </a:moveTo>
                  <a:lnTo>
                    <a:pt x="180225" y="623164"/>
                  </a:lnTo>
                  <a:lnTo>
                    <a:pt x="180225" y="698858"/>
                  </a:lnTo>
                  <a:lnTo>
                    <a:pt x="0" y="724090"/>
                  </a:lnTo>
                  <a:close/>
                  <a:moveTo>
                    <a:pt x="826489" y="343855"/>
                  </a:moveTo>
                  <a:cubicBezTo>
                    <a:pt x="582980" y="344141"/>
                    <a:pt x="385675" y="541640"/>
                    <a:pt x="385675" y="785222"/>
                  </a:cubicBezTo>
                  <a:cubicBezTo>
                    <a:pt x="385675" y="950118"/>
                    <a:pt x="503361" y="1112862"/>
                    <a:pt x="596022" y="1187212"/>
                  </a:cubicBezTo>
                  <a:cubicBezTo>
                    <a:pt x="638271" y="1236093"/>
                    <a:pt x="634922" y="1237095"/>
                    <a:pt x="652091" y="1299657"/>
                  </a:cubicBezTo>
                  <a:cubicBezTo>
                    <a:pt x="658931" y="1343524"/>
                    <a:pt x="645074" y="1347909"/>
                    <a:pt x="684382" y="1350189"/>
                  </a:cubicBezTo>
                  <a:lnTo>
                    <a:pt x="713002" y="1349959"/>
                  </a:lnTo>
                  <a:lnTo>
                    <a:pt x="616715" y="742031"/>
                  </a:lnTo>
                  <a:cubicBezTo>
                    <a:pt x="613343" y="720743"/>
                    <a:pt x="627867" y="700753"/>
                    <a:pt x="649155" y="697381"/>
                  </a:cubicBezTo>
                  <a:lnTo>
                    <a:pt x="650512" y="697167"/>
                  </a:lnTo>
                  <a:cubicBezTo>
                    <a:pt x="669859" y="694102"/>
                    <a:pt x="688135" y="705820"/>
                    <a:pt x="693142" y="724182"/>
                  </a:cubicBezTo>
                  <a:cubicBezTo>
                    <a:pt x="703502" y="705062"/>
                    <a:pt x="722973" y="692875"/>
                    <a:pt x="745080" y="692875"/>
                  </a:cubicBezTo>
                  <a:cubicBezTo>
                    <a:pt x="761883" y="692875"/>
                    <a:pt x="777162" y="699916"/>
                    <a:pt x="788250" y="711684"/>
                  </a:cubicBezTo>
                  <a:cubicBezTo>
                    <a:pt x="799338" y="699916"/>
                    <a:pt x="814617" y="692875"/>
                    <a:pt x="831420" y="692875"/>
                  </a:cubicBezTo>
                  <a:cubicBezTo>
                    <a:pt x="848223" y="692875"/>
                    <a:pt x="863502" y="699916"/>
                    <a:pt x="874591" y="711684"/>
                  </a:cubicBezTo>
                  <a:cubicBezTo>
                    <a:pt x="885679" y="699916"/>
                    <a:pt x="900958" y="692875"/>
                    <a:pt x="917761" y="692875"/>
                  </a:cubicBezTo>
                  <a:cubicBezTo>
                    <a:pt x="936430" y="692875"/>
                    <a:pt x="953219" y="701567"/>
                    <a:pt x="964433" y="715752"/>
                  </a:cubicBezTo>
                  <a:cubicBezTo>
                    <a:pt x="971427" y="700847"/>
                    <a:pt x="987718" y="691969"/>
                    <a:pt x="1004850" y="694683"/>
                  </a:cubicBezTo>
                  <a:lnTo>
                    <a:pt x="1006207" y="694898"/>
                  </a:lnTo>
                  <a:cubicBezTo>
                    <a:pt x="1027496" y="698270"/>
                    <a:pt x="1042019" y="718259"/>
                    <a:pt x="1038647" y="739547"/>
                  </a:cubicBezTo>
                  <a:lnTo>
                    <a:pt x="941968" y="1349956"/>
                  </a:lnTo>
                  <a:lnTo>
                    <a:pt x="970980" y="1350189"/>
                  </a:lnTo>
                  <a:cubicBezTo>
                    <a:pt x="1010288" y="1347909"/>
                    <a:pt x="996432" y="1343524"/>
                    <a:pt x="1003271" y="1299657"/>
                  </a:cubicBezTo>
                  <a:cubicBezTo>
                    <a:pt x="1020440" y="1237095"/>
                    <a:pt x="1017091" y="1236093"/>
                    <a:pt x="1059340" y="1187212"/>
                  </a:cubicBezTo>
                  <a:cubicBezTo>
                    <a:pt x="1152001" y="1112862"/>
                    <a:pt x="1269687" y="950118"/>
                    <a:pt x="1269687" y="785222"/>
                  </a:cubicBezTo>
                  <a:cubicBezTo>
                    <a:pt x="1269687" y="541640"/>
                    <a:pt x="1072383" y="344141"/>
                    <a:pt x="828874" y="343855"/>
                  </a:cubicBezTo>
                  <a:lnTo>
                    <a:pt x="828874" y="343965"/>
                  </a:lnTo>
                  <a:lnTo>
                    <a:pt x="827682" y="343872"/>
                  </a:lnTo>
                  <a:lnTo>
                    <a:pt x="826489" y="343965"/>
                  </a:lnTo>
                  <a:close/>
                  <a:moveTo>
                    <a:pt x="826666" y="234292"/>
                  </a:moveTo>
                  <a:lnTo>
                    <a:pt x="827682" y="234370"/>
                  </a:lnTo>
                  <a:lnTo>
                    <a:pt x="828696" y="234292"/>
                  </a:lnTo>
                  <a:cubicBezTo>
                    <a:pt x="1127204" y="234292"/>
                    <a:pt x="1369193" y="476281"/>
                    <a:pt x="1369193" y="774790"/>
                  </a:cubicBezTo>
                  <a:cubicBezTo>
                    <a:pt x="1369193" y="976792"/>
                    <a:pt x="1224964" y="1176156"/>
                    <a:pt x="1111484" y="1267155"/>
                  </a:cubicBezTo>
                  <a:cubicBezTo>
                    <a:pt x="1077677" y="1306104"/>
                    <a:pt x="1092596" y="1326571"/>
                    <a:pt x="1085332" y="1377346"/>
                  </a:cubicBezTo>
                  <a:cubicBezTo>
                    <a:pt x="1066445" y="1416544"/>
                    <a:pt x="1049551" y="1429078"/>
                    <a:pt x="1016165" y="1429078"/>
                  </a:cubicBezTo>
                  <a:lnTo>
                    <a:pt x="827682" y="1428403"/>
                  </a:lnTo>
                  <a:lnTo>
                    <a:pt x="639197" y="1429078"/>
                  </a:lnTo>
                  <a:cubicBezTo>
                    <a:pt x="605812" y="1429078"/>
                    <a:pt x="588918" y="1416544"/>
                    <a:pt x="570030" y="1377346"/>
                  </a:cubicBezTo>
                  <a:cubicBezTo>
                    <a:pt x="562766" y="1326571"/>
                    <a:pt x="577686" y="1306104"/>
                    <a:pt x="543878" y="1267155"/>
                  </a:cubicBezTo>
                  <a:cubicBezTo>
                    <a:pt x="430398" y="1176156"/>
                    <a:pt x="286169" y="976792"/>
                    <a:pt x="286169" y="774790"/>
                  </a:cubicBezTo>
                  <a:cubicBezTo>
                    <a:pt x="286169" y="476281"/>
                    <a:pt x="528158" y="234292"/>
                    <a:pt x="826666" y="234292"/>
                  </a:cubicBezTo>
                  <a:close/>
                  <a:moveTo>
                    <a:pt x="1287881" y="124716"/>
                  </a:moveTo>
                  <a:lnTo>
                    <a:pt x="1384523" y="205808"/>
                  </a:lnTo>
                  <a:lnTo>
                    <a:pt x="1249349" y="327650"/>
                  </a:lnTo>
                  <a:lnTo>
                    <a:pt x="1191363" y="278995"/>
                  </a:lnTo>
                  <a:close/>
                  <a:moveTo>
                    <a:pt x="332408" y="124716"/>
                  </a:moveTo>
                  <a:lnTo>
                    <a:pt x="428926" y="278995"/>
                  </a:lnTo>
                  <a:lnTo>
                    <a:pt x="370940" y="327650"/>
                  </a:lnTo>
                  <a:lnTo>
                    <a:pt x="235766" y="205808"/>
                  </a:lnTo>
                  <a:close/>
                  <a:moveTo>
                    <a:pt x="764602" y="0"/>
                  </a:moveTo>
                  <a:lnTo>
                    <a:pt x="890759" y="0"/>
                  </a:lnTo>
                  <a:lnTo>
                    <a:pt x="865528" y="180225"/>
                  </a:lnTo>
                  <a:lnTo>
                    <a:pt x="789834" y="1802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Freeform 9">
              <a:extLst>
                <a:ext uri="{FF2B5EF4-FFF2-40B4-BE49-F238E27FC236}">
                  <a16:creationId xmlns:a16="http://schemas.microsoft.com/office/drawing/2014/main" id="{CF33317E-7687-6593-A74F-917FDD023FCE}"/>
                </a:ext>
              </a:extLst>
            </p:cNvPr>
            <p:cNvSpPr/>
            <p:nvPr/>
          </p:nvSpPr>
          <p:spPr>
            <a:xfrm>
              <a:off x="9810121" y="3031449"/>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66" name="Group 8">
              <a:extLst>
                <a:ext uri="{FF2B5EF4-FFF2-40B4-BE49-F238E27FC236}">
                  <a16:creationId xmlns:a16="http://schemas.microsoft.com/office/drawing/2014/main" id="{10155962-F214-18C3-9BCE-5365ECCD84B9}"/>
                </a:ext>
              </a:extLst>
            </p:cNvPr>
            <p:cNvGrpSpPr/>
            <p:nvPr/>
          </p:nvGrpSpPr>
          <p:grpSpPr>
            <a:xfrm rot="15300000">
              <a:off x="8824481" y="3920674"/>
              <a:ext cx="840355" cy="1211053"/>
              <a:chOff x="967240" y="3289369"/>
              <a:chExt cx="1100200" cy="1585520"/>
            </a:xfrm>
          </p:grpSpPr>
          <p:sp>
            <p:nvSpPr>
              <p:cNvPr id="76" name="Freeform 3">
                <a:extLst>
                  <a:ext uri="{FF2B5EF4-FFF2-40B4-BE49-F238E27FC236}">
                    <a16:creationId xmlns:a16="http://schemas.microsoft.com/office/drawing/2014/main" id="{13DF61F4-489E-5BB5-332F-CF69B4119C46}"/>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Freeform 4">
                <a:extLst>
                  <a:ext uri="{FF2B5EF4-FFF2-40B4-BE49-F238E27FC236}">
                    <a16:creationId xmlns:a16="http://schemas.microsoft.com/office/drawing/2014/main" id="{3D4D3270-7D5E-1E46-DED4-7B2375E38A78}"/>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7" name="Freeform 13">
              <a:extLst>
                <a:ext uri="{FF2B5EF4-FFF2-40B4-BE49-F238E27FC236}">
                  <a16:creationId xmlns:a16="http://schemas.microsoft.com/office/drawing/2014/main" id="{32FFB4C6-47CA-1433-7CB7-CFE93785DDE0}"/>
                </a:ext>
              </a:extLst>
            </p:cNvPr>
            <p:cNvSpPr/>
            <p:nvPr/>
          </p:nvSpPr>
          <p:spPr>
            <a:xfrm rot="4407011">
              <a:off x="10407640" y="2828708"/>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68" name="Group 12">
              <a:extLst>
                <a:ext uri="{FF2B5EF4-FFF2-40B4-BE49-F238E27FC236}">
                  <a16:creationId xmlns:a16="http://schemas.microsoft.com/office/drawing/2014/main" id="{9382650D-5CFC-B3F5-5066-D7E1F26044A3}"/>
                </a:ext>
              </a:extLst>
            </p:cNvPr>
            <p:cNvGrpSpPr/>
            <p:nvPr/>
          </p:nvGrpSpPr>
          <p:grpSpPr>
            <a:xfrm rot="5400000">
              <a:off x="10163425" y="3352604"/>
              <a:ext cx="830970" cy="1197527"/>
              <a:chOff x="967240" y="3289369"/>
              <a:chExt cx="1100200" cy="1585520"/>
            </a:xfrm>
          </p:grpSpPr>
          <p:sp>
            <p:nvSpPr>
              <p:cNvPr id="74" name="Freeform 16">
                <a:extLst>
                  <a:ext uri="{FF2B5EF4-FFF2-40B4-BE49-F238E27FC236}">
                    <a16:creationId xmlns:a16="http://schemas.microsoft.com/office/drawing/2014/main" id="{58C9BC70-9C9C-E9AA-69F1-212696196ADF}"/>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Freeform 17">
                <a:extLst>
                  <a:ext uri="{FF2B5EF4-FFF2-40B4-BE49-F238E27FC236}">
                    <a16:creationId xmlns:a16="http://schemas.microsoft.com/office/drawing/2014/main" id="{A28B794F-CDEB-F15D-B38D-501C4C775246}"/>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9" name="Freeform 18">
              <a:extLst>
                <a:ext uri="{FF2B5EF4-FFF2-40B4-BE49-F238E27FC236}">
                  <a16:creationId xmlns:a16="http://schemas.microsoft.com/office/drawing/2014/main" id="{6B82A21B-53C6-6AD5-752E-57AFE633F69B}"/>
                </a:ext>
              </a:extLst>
            </p:cNvPr>
            <p:cNvSpPr/>
            <p:nvPr/>
          </p:nvSpPr>
          <p:spPr>
            <a:xfrm rot="7156190" flipV="1">
              <a:off x="9396128" y="2784216"/>
              <a:ext cx="368290"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Freeform 19">
              <a:extLst>
                <a:ext uri="{FF2B5EF4-FFF2-40B4-BE49-F238E27FC236}">
                  <a16:creationId xmlns:a16="http://schemas.microsoft.com/office/drawing/2014/main" id="{7D0E0330-1E68-B6DA-9231-53AE3E159A5A}"/>
                </a:ext>
              </a:extLst>
            </p:cNvPr>
            <p:cNvSpPr/>
            <p:nvPr/>
          </p:nvSpPr>
          <p:spPr>
            <a:xfrm rot="3762166">
              <a:off x="10320199" y="4082006"/>
              <a:ext cx="352120" cy="991677"/>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Freeform 20">
              <a:extLst>
                <a:ext uri="{FF2B5EF4-FFF2-40B4-BE49-F238E27FC236}">
                  <a16:creationId xmlns:a16="http://schemas.microsoft.com/office/drawing/2014/main" id="{D95517CE-54A9-9DD6-C795-0C6F1A6D7410}"/>
                </a:ext>
              </a:extLst>
            </p:cNvPr>
            <p:cNvSpPr/>
            <p:nvPr/>
          </p:nvSpPr>
          <p:spPr>
            <a:xfrm rot="6040617" flipV="1">
              <a:off x="9104381" y="3162082"/>
              <a:ext cx="430914"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1">
              <a:extLst>
                <a:ext uri="{FF2B5EF4-FFF2-40B4-BE49-F238E27FC236}">
                  <a16:creationId xmlns:a16="http://schemas.microsoft.com/office/drawing/2014/main" id="{5BC9FAC8-1D72-1F15-869D-D150E9B000E9}"/>
                </a:ext>
              </a:extLst>
            </p:cNvPr>
            <p:cNvSpPr/>
            <p:nvPr/>
          </p:nvSpPr>
          <p:spPr>
            <a:xfrm>
              <a:off x="9777559" y="2609739"/>
              <a:ext cx="511534" cy="482610"/>
            </a:xfrm>
            <a:custGeom>
              <a:avLst/>
              <a:gdLst/>
              <a:ahLst/>
              <a:cxnLst/>
              <a:rect l="l" t="t" r="r" b="b"/>
              <a:pathLst>
                <a:path w="543969" h="513210">
                  <a:moveTo>
                    <a:pt x="72529" y="368152"/>
                  </a:moveTo>
                  <a:lnTo>
                    <a:pt x="471440" y="368152"/>
                  </a:lnTo>
                  <a:lnTo>
                    <a:pt x="471440" y="440681"/>
                  </a:lnTo>
                  <a:cubicBezTo>
                    <a:pt x="471440" y="480738"/>
                    <a:pt x="382141" y="513210"/>
                    <a:pt x="271985" y="513210"/>
                  </a:cubicBezTo>
                  <a:cubicBezTo>
                    <a:pt x="161829" y="513210"/>
                    <a:pt x="72529" y="480738"/>
                    <a:pt x="72529" y="440681"/>
                  </a:cubicBezTo>
                  <a:close/>
                  <a:moveTo>
                    <a:pt x="73404" y="245435"/>
                  </a:moveTo>
                  <a:lnTo>
                    <a:pt x="470566" y="245435"/>
                  </a:lnTo>
                  <a:cubicBezTo>
                    <a:pt x="491077" y="245435"/>
                    <a:pt x="507705" y="262062"/>
                    <a:pt x="507705" y="282574"/>
                  </a:cubicBezTo>
                  <a:lnTo>
                    <a:pt x="507705" y="298967"/>
                  </a:lnTo>
                  <a:cubicBezTo>
                    <a:pt x="507705" y="319478"/>
                    <a:pt x="491077" y="336106"/>
                    <a:pt x="470566" y="336106"/>
                  </a:cubicBezTo>
                  <a:lnTo>
                    <a:pt x="73404" y="336106"/>
                  </a:lnTo>
                  <a:cubicBezTo>
                    <a:pt x="52893" y="336106"/>
                    <a:pt x="36265" y="319478"/>
                    <a:pt x="36265" y="298967"/>
                  </a:cubicBezTo>
                  <a:lnTo>
                    <a:pt x="36265" y="282574"/>
                  </a:lnTo>
                  <a:cubicBezTo>
                    <a:pt x="36265" y="262062"/>
                    <a:pt x="52893" y="245435"/>
                    <a:pt x="73404" y="245435"/>
                  </a:cubicBezTo>
                  <a:close/>
                  <a:moveTo>
                    <a:pt x="55271" y="122718"/>
                  </a:moveTo>
                  <a:lnTo>
                    <a:pt x="488697" y="122718"/>
                  </a:lnTo>
                  <a:cubicBezTo>
                    <a:pt x="509209" y="122718"/>
                    <a:pt x="525837" y="139345"/>
                    <a:pt x="525837" y="159856"/>
                  </a:cubicBezTo>
                  <a:lnTo>
                    <a:pt x="525837" y="176250"/>
                  </a:lnTo>
                  <a:cubicBezTo>
                    <a:pt x="525837" y="196761"/>
                    <a:pt x="509209" y="213389"/>
                    <a:pt x="488697" y="213389"/>
                  </a:cubicBezTo>
                  <a:lnTo>
                    <a:pt x="55271" y="213389"/>
                  </a:lnTo>
                  <a:cubicBezTo>
                    <a:pt x="34760" y="213389"/>
                    <a:pt x="18132" y="196761"/>
                    <a:pt x="18132" y="176250"/>
                  </a:cubicBezTo>
                  <a:lnTo>
                    <a:pt x="18132" y="159856"/>
                  </a:lnTo>
                  <a:cubicBezTo>
                    <a:pt x="18132" y="139345"/>
                    <a:pt x="34760" y="122718"/>
                    <a:pt x="55271" y="122718"/>
                  </a:cubicBezTo>
                  <a:close/>
                  <a:moveTo>
                    <a:pt x="37139" y="0"/>
                  </a:moveTo>
                  <a:lnTo>
                    <a:pt x="506830" y="0"/>
                  </a:lnTo>
                  <a:cubicBezTo>
                    <a:pt x="527341" y="0"/>
                    <a:pt x="543969" y="16628"/>
                    <a:pt x="543969" y="37139"/>
                  </a:cubicBezTo>
                  <a:lnTo>
                    <a:pt x="543969" y="53533"/>
                  </a:lnTo>
                  <a:cubicBezTo>
                    <a:pt x="543969" y="74043"/>
                    <a:pt x="527341" y="90672"/>
                    <a:pt x="506830" y="90672"/>
                  </a:cubicBezTo>
                  <a:lnTo>
                    <a:pt x="37139" y="90672"/>
                  </a:lnTo>
                  <a:cubicBezTo>
                    <a:pt x="16628" y="90672"/>
                    <a:pt x="0" y="74043"/>
                    <a:pt x="0" y="53533"/>
                  </a:cubicBezTo>
                  <a:lnTo>
                    <a:pt x="0" y="37139"/>
                  </a:lnTo>
                  <a:cubicBezTo>
                    <a:pt x="0" y="16628"/>
                    <a:pt x="16628" y="0"/>
                    <a:pt x="3713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3" name="Chord 23">
              <a:extLst>
                <a:ext uri="{FF2B5EF4-FFF2-40B4-BE49-F238E27FC236}">
                  <a16:creationId xmlns:a16="http://schemas.microsoft.com/office/drawing/2014/main" id="{51D7F3FE-FB20-C64B-DF1A-91662AB52AE1}"/>
                </a:ext>
              </a:extLst>
            </p:cNvPr>
            <p:cNvSpPr/>
            <p:nvPr/>
          </p:nvSpPr>
          <p:spPr>
            <a:xfrm>
              <a:off x="9695350" y="4926932"/>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9" name="Text Placeholder 17">
            <a:extLst>
              <a:ext uri="{FF2B5EF4-FFF2-40B4-BE49-F238E27FC236}">
                <a16:creationId xmlns:a16="http://schemas.microsoft.com/office/drawing/2014/main" id="{9263460E-9EEA-4ED4-983F-39C450DBA335}"/>
              </a:ext>
            </a:extLst>
          </p:cNvPr>
          <p:cNvSpPr txBox="1">
            <a:spLocks/>
          </p:cNvSpPr>
          <p:nvPr/>
        </p:nvSpPr>
        <p:spPr>
          <a:xfrm>
            <a:off x="7980944" y="6012859"/>
            <a:ext cx="2993313" cy="55314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u="sng" dirty="0" err="1">
                <a:solidFill>
                  <a:schemeClr val="tx1">
                    <a:lumMod val="75000"/>
                    <a:lumOff val="25000"/>
                  </a:schemeClr>
                </a:solidFill>
                <a:latin typeface="Calibri" panose="020F0502020204030204" pitchFamily="34" charset="0"/>
                <a:cs typeface="Calibri" panose="020F0502020204030204" pitchFamily="34" charset="0"/>
              </a:rPr>
              <a:t>Manolis</a:t>
            </a:r>
            <a:r>
              <a:rPr lang="en-US" sz="2000" b="1" u="sng" dirty="0">
                <a:solidFill>
                  <a:schemeClr val="tx1">
                    <a:lumMod val="75000"/>
                    <a:lumOff val="25000"/>
                  </a:schemeClr>
                </a:solidFill>
                <a:latin typeface="Calibri" panose="020F0502020204030204" pitchFamily="34" charset="0"/>
                <a:cs typeface="Calibri" panose="020F0502020204030204" pitchFamily="34" charset="0"/>
              </a:rPr>
              <a:t> </a:t>
            </a:r>
            <a:r>
              <a:rPr lang="en-US" sz="2000" b="1" u="sng" dirty="0" err="1">
                <a:solidFill>
                  <a:schemeClr val="tx1">
                    <a:lumMod val="75000"/>
                    <a:lumOff val="25000"/>
                  </a:schemeClr>
                </a:solidFill>
                <a:latin typeface="Calibri" panose="020F0502020204030204" pitchFamily="34" charset="0"/>
                <a:cs typeface="Calibri" panose="020F0502020204030204" pitchFamily="34" charset="0"/>
              </a:rPr>
              <a:t>Sakellaris</a:t>
            </a:r>
            <a:br>
              <a:rPr lang="en-US" sz="2000" dirty="0">
                <a:solidFill>
                  <a:schemeClr val="tx1">
                    <a:lumMod val="75000"/>
                    <a:lumOff val="25000"/>
                  </a:schemeClr>
                </a:solidFill>
                <a:latin typeface="Calibri" panose="020F0502020204030204" pitchFamily="34" charset="0"/>
                <a:cs typeface="Calibri" panose="020F0502020204030204" pitchFamily="34" charset="0"/>
              </a:rPr>
            </a:br>
            <a:r>
              <a:rPr lang="en-US" sz="2000" dirty="0">
                <a:solidFill>
                  <a:schemeClr val="tx1">
                    <a:lumMod val="75000"/>
                    <a:lumOff val="25000"/>
                  </a:schemeClr>
                </a:solidFill>
                <a:latin typeface="Calibri" panose="020F0502020204030204" pitchFamily="34" charset="0"/>
                <a:cs typeface="Calibri" panose="020F0502020204030204" pitchFamily="34" charset="0"/>
              </a:rPr>
              <a:t>Chief Financial Officer</a:t>
            </a:r>
            <a:endParaRPr 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4" name="Text Placeholder 17">
            <a:extLst>
              <a:ext uri="{FF2B5EF4-FFF2-40B4-BE49-F238E27FC236}">
                <a16:creationId xmlns:a16="http://schemas.microsoft.com/office/drawing/2014/main" id="{1D415C5E-9228-441C-877E-8ADB976FC345}"/>
              </a:ext>
            </a:extLst>
          </p:cNvPr>
          <p:cNvSpPr txBox="1">
            <a:spLocks/>
          </p:cNvSpPr>
          <p:nvPr/>
        </p:nvSpPr>
        <p:spPr>
          <a:xfrm>
            <a:off x="8075284" y="3127347"/>
            <a:ext cx="2804632" cy="57927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u="sng" dirty="0">
                <a:solidFill>
                  <a:schemeClr val="tx1">
                    <a:lumMod val="75000"/>
                    <a:lumOff val="25000"/>
                  </a:schemeClr>
                </a:solidFill>
                <a:latin typeface="Calibri" panose="020F0502020204030204" pitchFamily="34" charset="0"/>
                <a:cs typeface="Calibri" panose="020F0502020204030204" pitchFamily="34" charset="0"/>
              </a:rPr>
              <a:t>Lefteris Souflas</a:t>
            </a:r>
            <a:br>
              <a:rPr lang="en-US" sz="2000" dirty="0">
                <a:solidFill>
                  <a:schemeClr val="tx1">
                    <a:lumMod val="75000"/>
                    <a:lumOff val="25000"/>
                  </a:schemeClr>
                </a:solidFill>
                <a:latin typeface="Calibri" panose="020F0502020204030204" pitchFamily="34" charset="0"/>
                <a:cs typeface="Calibri" panose="020F0502020204030204" pitchFamily="34" charset="0"/>
              </a:rPr>
            </a:br>
            <a:r>
              <a:rPr lang="en-US" sz="2000" dirty="0">
                <a:solidFill>
                  <a:schemeClr val="tx1">
                    <a:lumMod val="75000"/>
                    <a:lumOff val="25000"/>
                  </a:schemeClr>
                </a:solidFill>
                <a:latin typeface="Calibri" panose="020F0502020204030204" pitchFamily="34" charset="0"/>
                <a:cs typeface="Calibri" panose="020F0502020204030204" pitchFamily="34" charset="0"/>
              </a:rPr>
              <a:t>Chief Technology Officer</a:t>
            </a:r>
            <a:endParaRPr 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9" name="Text Placeholder 17">
            <a:extLst>
              <a:ext uri="{FF2B5EF4-FFF2-40B4-BE49-F238E27FC236}">
                <a16:creationId xmlns:a16="http://schemas.microsoft.com/office/drawing/2014/main" id="{16AB3116-771D-48D8-9712-C3F4D2B842F2}"/>
              </a:ext>
            </a:extLst>
          </p:cNvPr>
          <p:cNvSpPr txBox="1">
            <a:spLocks/>
          </p:cNvSpPr>
          <p:nvPr/>
        </p:nvSpPr>
        <p:spPr>
          <a:xfrm>
            <a:off x="4609555" y="6012859"/>
            <a:ext cx="2267769" cy="54939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u="sng" dirty="0">
                <a:solidFill>
                  <a:schemeClr val="tx1">
                    <a:lumMod val="75000"/>
                    <a:lumOff val="25000"/>
                  </a:schemeClr>
                </a:solidFill>
                <a:latin typeface="Calibri" panose="020F0502020204030204" pitchFamily="34" charset="0"/>
                <a:cs typeface="Calibri" panose="020F0502020204030204" pitchFamily="34" charset="0"/>
              </a:rPr>
              <a:t>Dimitris </a:t>
            </a:r>
            <a:r>
              <a:rPr lang="en-US" sz="2000" b="1" u="sng" dirty="0" err="1">
                <a:solidFill>
                  <a:schemeClr val="tx1">
                    <a:lumMod val="75000"/>
                    <a:lumOff val="25000"/>
                  </a:schemeClr>
                </a:solidFill>
                <a:latin typeface="Calibri" panose="020F0502020204030204" pitchFamily="34" charset="0"/>
                <a:cs typeface="Calibri" panose="020F0502020204030204" pitchFamily="34" charset="0"/>
              </a:rPr>
              <a:t>Tsapatsaris</a:t>
            </a:r>
            <a:br>
              <a:rPr lang="en-US" sz="2000" b="1" dirty="0">
                <a:solidFill>
                  <a:schemeClr val="tx1">
                    <a:lumMod val="75000"/>
                    <a:lumOff val="25000"/>
                  </a:schemeClr>
                </a:solidFill>
                <a:latin typeface="Calibri" panose="020F0502020204030204" pitchFamily="34" charset="0"/>
                <a:cs typeface="Calibri" panose="020F0502020204030204" pitchFamily="34" charset="0"/>
              </a:rPr>
            </a:br>
            <a:r>
              <a:rPr lang="en-US" sz="2000" dirty="0">
                <a:solidFill>
                  <a:schemeClr val="tx1">
                    <a:lumMod val="75000"/>
                    <a:lumOff val="25000"/>
                  </a:schemeClr>
                </a:solidFill>
                <a:latin typeface="Calibri" panose="020F0502020204030204" pitchFamily="34" charset="0"/>
                <a:cs typeface="Calibri" panose="020F0502020204030204" pitchFamily="34" charset="0"/>
              </a:rPr>
              <a:t>Chief Sales Officer</a:t>
            </a:r>
            <a:endParaRPr 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9" name="Text Placeholder 17">
            <a:extLst>
              <a:ext uri="{FF2B5EF4-FFF2-40B4-BE49-F238E27FC236}">
                <a16:creationId xmlns:a16="http://schemas.microsoft.com/office/drawing/2014/main" id="{E7F7FD78-D1A1-48C9-BA9E-A56FAF60D223}"/>
              </a:ext>
            </a:extLst>
          </p:cNvPr>
          <p:cNvSpPr txBox="1">
            <a:spLocks/>
          </p:cNvSpPr>
          <p:nvPr/>
        </p:nvSpPr>
        <p:spPr>
          <a:xfrm>
            <a:off x="4484901" y="3141763"/>
            <a:ext cx="2517076" cy="54939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u="sng" dirty="0">
                <a:solidFill>
                  <a:schemeClr val="tx1">
                    <a:lumMod val="75000"/>
                    <a:lumOff val="25000"/>
                  </a:schemeClr>
                </a:solidFill>
                <a:latin typeface="Calibri" panose="020F0502020204030204" pitchFamily="34" charset="0"/>
                <a:cs typeface="Calibri" panose="020F0502020204030204" pitchFamily="34" charset="0"/>
              </a:rPr>
              <a:t>Kostas Vlassis</a:t>
            </a:r>
            <a:br>
              <a:rPr lang="en-US" sz="2000" b="1" dirty="0">
                <a:solidFill>
                  <a:schemeClr val="tx1">
                    <a:lumMod val="75000"/>
                    <a:lumOff val="25000"/>
                  </a:schemeClr>
                </a:solidFill>
                <a:latin typeface="Calibri" panose="020F0502020204030204" pitchFamily="34" charset="0"/>
                <a:cs typeface="Calibri" panose="020F0502020204030204" pitchFamily="34" charset="0"/>
              </a:rPr>
            </a:br>
            <a:r>
              <a:rPr lang="en-US" sz="2000" dirty="0">
                <a:solidFill>
                  <a:schemeClr val="tx1">
                    <a:lumMod val="75000"/>
                    <a:lumOff val="25000"/>
                  </a:schemeClr>
                </a:solidFill>
                <a:latin typeface="Calibri" panose="020F0502020204030204" pitchFamily="34" charset="0"/>
                <a:cs typeface="Calibri" panose="020F0502020204030204" pitchFamily="34" charset="0"/>
              </a:rPr>
              <a:t>Chief Executive Officer</a:t>
            </a:r>
            <a:endParaRPr 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45" name="Θέση εικόνας 44">
            <a:extLst>
              <a:ext uri="{FF2B5EF4-FFF2-40B4-BE49-F238E27FC236}">
                <a16:creationId xmlns:a16="http://schemas.microsoft.com/office/drawing/2014/main" id="{BCD918A0-DDE4-15B8-9D22-A7AC1A360335}"/>
              </a:ext>
            </a:extLst>
          </p:cNvPr>
          <p:cNvPicPr>
            <a:picLocks noGrp="1" noChangeAspect="1"/>
          </p:cNvPicPr>
          <p:nvPr>
            <p:ph type="pic" idx="14"/>
          </p:nvPr>
        </p:nvPicPr>
        <p:blipFill>
          <a:blip r:embed="rId2" cstate="print">
            <a:extLst>
              <a:ext uri="{28A0092B-C50C-407E-A947-70E740481C1C}">
                <a14:useLocalDpi xmlns:a14="http://schemas.microsoft.com/office/drawing/2010/main" val="0"/>
              </a:ext>
            </a:extLst>
          </a:blip>
          <a:srcRect l="48" r="48"/>
          <a:stretch>
            <a:fillRect/>
          </a:stretch>
        </p:blipFill>
        <p:spPr>
          <a:xfrm>
            <a:off x="8487600" y="1051206"/>
            <a:ext cx="1980000" cy="1980000"/>
          </a:xfrm>
        </p:spPr>
      </p:pic>
      <p:pic>
        <p:nvPicPr>
          <p:cNvPr id="55" name="Θέση εικόνας 54">
            <a:extLst>
              <a:ext uri="{FF2B5EF4-FFF2-40B4-BE49-F238E27FC236}">
                <a16:creationId xmlns:a16="http://schemas.microsoft.com/office/drawing/2014/main" id="{3FD7D724-0AFD-E81E-0D28-B6BBDA9AE95F}"/>
              </a:ext>
            </a:extLst>
          </p:cNvPr>
          <p:cNvPicPr>
            <a:picLocks noGrp="1" noChangeAspect="1"/>
          </p:cNvPicPr>
          <p:nvPr>
            <p:ph type="pic" idx="17"/>
          </p:nvPr>
        </p:nvPicPr>
        <p:blipFill>
          <a:blip r:embed="rId3">
            <a:extLst>
              <a:ext uri="{28A0092B-C50C-407E-A947-70E740481C1C}">
                <a14:useLocalDpi xmlns:a14="http://schemas.microsoft.com/office/drawing/2010/main" val="0"/>
              </a:ext>
            </a:extLst>
          </a:blip>
          <a:srcRect t="8383" b="8383"/>
          <a:stretch>
            <a:fillRect/>
          </a:stretch>
        </p:blipFill>
        <p:spPr>
          <a:xfrm>
            <a:off x="4753440" y="1054731"/>
            <a:ext cx="1980000" cy="1980000"/>
          </a:xfrm>
        </p:spPr>
      </p:pic>
      <p:pic>
        <p:nvPicPr>
          <p:cNvPr id="7" name="Θέση εικόνας 6">
            <a:extLst>
              <a:ext uri="{FF2B5EF4-FFF2-40B4-BE49-F238E27FC236}">
                <a16:creationId xmlns:a16="http://schemas.microsoft.com/office/drawing/2014/main" id="{7F9D4B51-86E8-090E-D71F-92580CAC094D}"/>
              </a:ext>
            </a:extLst>
          </p:cNvPr>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a:stretch/>
        </p:blipFill>
        <p:spPr>
          <a:xfrm>
            <a:off x="8487601" y="3865943"/>
            <a:ext cx="1980000" cy="1980000"/>
          </a:xfrm>
        </p:spPr>
      </p:pic>
      <p:pic>
        <p:nvPicPr>
          <p:cNvPr id="11" name="Θέση εικόνας 10">
            <a:extLst>
              <a:ext uri="{FF2B5EF4-FFF2-40B4-BE49-F238E27FC236}">
                <a16:creationId xmlns:a16="http://schemas.microsoft.com/office/drawing/2014/main" id="{1E9AF7C8-46E2-4244-4F08-2E6AD2AB49BA}"/>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a:stretch>
            <a:fillRect/>
          </a:stretch>
        </p:blipFill>
        <p:spPr>
          <a:xfrm>
            <a:off x="4753440" y="3873692"/>
            <a:ext cx="1980000" cy="1980000"/>
          </a:xfrm>
        </p:spPr>
      </p:pic>
    </p:spTree>
    <p:extLst>
      <p:ext uri="{BB962C8B-B14F-4D97-AF65-F5344CB8AC3E}">
        <p14:creationId xmlns:p14="http://schemas.microsoft.com/office/powerpoint/2010/main" val="2447578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schemeClr>
            </a:gs>
            <a:gs pos="30000">
              <a:srgbClr val="85C2FF"/>
            </a:gs>
            <a:gs pos="82000">
              <a:srgbClr val="C4D6EB">
                <a:lumMod val="100000"/>
              </a:srgbClr>
            </a:gs>
            <a:gs pos="100000">
              <a:schemeClr val="accent2">
                <a:lumMod val="60000"/>
                <a:lumOff val="40000"/>
              </a:schemeClr>
            </a:gs>
          </a:gsLst>
          <a:lin ang="5400000" scaled="0"/>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txBox="1">
            <a:spLocks/>
          </p:cNvSpPr>
          <p:nvPr/>
        </p:nvSpPr>
        <p:spPr>
          <a:xfrm>
            <a:off x="3515608" y="311905"/>
            <a:ext cx="5160783"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b="1" dirty="0">
                <a:latin typeface="Calibri" pitchFamily="34" charset="0"/>
                <a:cs typeface="Calibri" pitchFamily="34" charset="0"/>
              </a:rPr>
              <a:t>Our Project Roles</a:t>
            </a:r>
          </a:p>
        </p:txBody>
      </p:sp>
      <p:grpSp>
        <p:nvGrpSpPr>
          <p:cNvPr id="11" name="Group 10">
            <a:extLst>
              <a:ext uri="{FF2B5EF4-FFF2-40B4-BE49-F238E27FC236}">
                <a16:creationId xmlns:a16="http://schemas.microsoft.com/office/drawing/2014/main" id="{3F14F0AA-0ED3-5F78-CD16-BA4C674BCAD5}"/>
              </a:ext>
            </a:extLst>
          </p:cNvPr>
          <p:cNvGrpSpPr/>
          <p:nvPr/>
        </p:nvGrpSpPr>
        <p:grpSpPr>
          <a:xfrm>
            <a:off x="1974016" y="1235921"/>
            <a:ext cx="8243966" cy="5310174"/>
            <a:chOff x="2297357" y="1235921"/>
            <a:chExt cx="8243966" cy="5310174"/>
          </a:xfrm>
        </p:grpSpPr>
        <p:grpSp>
          <p:nvGrpSpPr>
            <p:cNvPr id="22529" name="Ομάδα 22528">
              <a:extLst>
                <a:ext uri="{FF2B5EF4-FFF2-40B4-BE49-F238E27FC236}">
                  <a16:creationId xmlns:a16="http://schemas.microsoft.com/office/drawing/2014/main" id="{39EA2FDF-4AA9-C40F-E6AB-E40EC30E1A5A}"/>
                </a:ext>
              </a:extLst>
            </p:cNvPr>
            <p:cNvGrpSpPr/>
            <p:nvPr/>
          </p:nvGrpSpPr>
          <p:grpSpPr>
            <a:xfrm>
              <a:off x="2297357" y="1235921"/>
              <a:ext cx="8243966" cy="5310174"/>
              <a:chOff x="2195795" y="1187826"/>
              <a:chExt cx="8243966" cy="5310174"/>
            </a:xfrm>
          </p:grpSpPr>
          <p:pic>
            <p:nvPicPr>
              <p:cNvPr id="22534" name="Picture 6" descr="Meeting - Free people icons">
                <a:extLst>
                  <a:ext uri="{FF2B5EF4-FFF2-40B4-BE49-F238E27FC236}">
                    <a16:creationId xmlns:a16="http://schemas.microsoft.com/office/drawing/2014/main" id="{5E20F9A7-4366-C031-EC70-DF9B84AB10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95" y="274768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2542" name="Picture 14" descr="Programming PNGs for Free Download">
                <a:extLst>
                  <a:ext uri="{FF2B5EF4-FFF2-40B4-BE49-F238E27FC236}">
                    <a16:creationId xmlns:a16="http://schemas.microsoft.com/office/drawing/2014/main" id="{355C96A9-8B2D-0AA6-3A5D-6F8D21EFBA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04" t="16461" r="9463" b="9216"/>
              <a:stretch/>
            </p:blipFill>
            <p:spPr bwMode="auto">
              <a:xfrm>
                <a:off x="5566357" y="4513538"/>
                <a:ext cx="1801942" cy="123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Ομάδα 4">
                <a:extLst>
                  <a:ext uri="{FF2B5EF4-FFF2-40B4-BE49-F238E27FC236}">
                    <a16:creationId xmlns:a16="http://schemas.microsoft.com/office/drawing/2014/main" id="{BE7CE2F5-F7E8-ECD4-604B-33ECEB7E8BC4}"/>
                  </a:ext>
                </a:extLst>
              </p:cNvPr>
              <p:cNvGrpSpPr/>
              <p:nvPr/>
            </p:nvGrpSpPr>
            <p:grpSpPr>
              <a:xfrm>
                <a:off x="9225973" y="1187826"/>
                <a:ext cx="1213788" cy="2579250"/>
                <a:chOff x="7683775" y="1214449"/>
                <a:chExt cx="1213788" cy="2579250"/>
              </a:xfrm>
            </p:grpSpPr>
            <p:pic>
              <p:nvPicPr>
                <p:cNvPr id="22538" name="Picture 10" descr="Business Model - Free business icons">
                  <a:extLst>
                    <a:ext uri="{FF2B5EF4-FFF2-40B4-BE49-F238E27FC236}">
                      <a16:creationId xmlns:a16="http://schemas.microsoft.com/office/drawing/2014/main" id="{093C267F-F380-8AB7-8C5F-F7688FFAEF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3775" y="1214449"/>
                  <a:ext cx="1213788" cy="1213788"/>
                </a:xfrm>
                <a:prstGeom prst="rect">
                  <a:avLst/>
                </a:prstGeom>
                <a:noFill/>
                <a:extLst>
                  <a:ext uri="{909E8E84-426E-40DD-AFC4-6F175D3DCCD1}">
                    <a14:hiddenFill xmlns:a14="http://schemas.microsoft.com/office/drawing/2010/main">
                      <a:solidFill>
                        <a:srgbClr val="FFFFFF"/>
                      </a:solidFill>
                    </a14:hiddenFill>
                  </a:ext>
                </a:extLst>
              </p:spPr>
            </p:pic>
            <p:pic>
              <p:nvPicPr>
                <p:cNvPr id="22544" name="Picture 16" descr="Social media Special Lineal color icon">
                  <a:extLst>
                    <a:ext uri="{FF2B5EF4-FFF2-40B4-BE49-F238E27FC236}">
                      <a16:creationId xmlns:a16="http://schemas.microsoft.com/office/drawing/2014/main" id="{102BB4F4-7A87-3D6D-3D13-48F4CEE09F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3775" y="2579911"/>
                  <a:ext cx="1213788" cy="1213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Ομάδα 3">
                <a:extLst>
                  <a:ext uri="{FF2B5EF4-FFF2-40B4-BE49-F238E27FC236}">
                    <a16:creationId xmlns:a16="http://schemas.microsoft.com/office/drawing/2014/main" id="{304D347F-4ECE-5C68-23F3-C6E56B75D4E7}"/>
                  </a:ext>
                </a:extLst>
              </p:cNvPr>
              <p:cNvGrpSpPr/>
              <p:nvPr/>
            </p:nvGrpSpPr>
            <p:grpSpPr>
              <a:xfrm>
                <a:off x="9225973" y="3918750"/>
                <a:ext cx="1213788" cy="2579250"/>
                <a:chOff x="7683775" y="3945373"/>
                <a:chExt cx="1213788" cy="2579250"/>
              </a:xfrm>
            </p:grpSpPr>
            <p:pic>
              <p:nvPicPr>
                <p:cNvPr id="22546" name="Picture 18" descr="Ui - Free computer icons">
                  <a:extLst>
                    <a:ext uri="{FF2B5EF4-FFF2-40B4-BE49-F238E27FC236}">
                      <a16:creationId xmlns:a16="http://schemas.microsoft.com/office/drawing/2014/main" id="{55A35F90-0A82-B959-E024-0C7A5F845B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3775" y="5310835"/>
                  <a:ext cx="1213788" cy="1213788"/>
                </a:xfrm>
                <a:prstGeom prst="rect">
                  <a:avLst/>
                </a:prstGeom>
                <a:noFill/>
                <a:extLst>
                  <a:ext uri="{909E8E84-426E-40DD-AFC4-6F175D3DCCD1}">
                    <a14:hiddenFill xmlns:a14="http://schemas.microsoft.com/office/drawing/2010/main">
                      <a:solidFill>
                        <a:srgbClr val="FFFFFF"/>
                      </a:solidFill>
                    </a14:hiddenFill>
                  </a:ext>
                </a:extLst>
              </p:spPr>
            </p:pic>
            <p:pic>
              <p:nvPicPr>
                <p:cNvPr id="22548" name="Picture 20" descr="Deep learning - Free electronics icons">
                  <a:extLst>
                    <a:ext uri="{FF2B5EF4-FFF2-40B4-BE49-F238E27FC236}">
                      <a16:creationId xmlns:a16="http://schemas.microsoft.com/office/drawing/2014/main" id="{8B8E3008-90B8-F56B-F881-380871AB69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3775" y="3945373"/>
                  <a:ext cx="1213788" cy="1213788"/>
                </a:xfrm>
                <a:prstGeom prst="rect">
                  <a:avLst/>
                </a:prstGeom>
                <a:noFill/>
                <a:extLst>
                  <a:ext uri="{909E8E84-426E-40DD-AFC4-6F175D3DCCD1}">
                    <a14:hiddenFill xmlns:a14="http://schemas.microsoft.com/office/drawing/2010/main">
                      <a:solidFill>
                        <a:srgbClr val="FFFFFF"/>
                      </a:solidFill>
                    </a14:hiddenFill>
                  </a:ext>
                </a:extLst>
              </p:spPr>
            </p:pic>
          </p:grpSp>
          <p:pic>
            <p:nvPicPr>
              <p:cNvPr id="22552" name="Picture 24" descr="Top 10 Marketing Interview Tips">
                <a:extLst>
                  <a:ext uri="{FF2B5EF4-FFF2-40B4-BE49-F238E27FC236}">
                    <a16:creationId xmlns:a16="http://schemas.microsoft.com/office/drawing/2014/main" id="{28CAE363-C65F-BFB2-30F1-AF2726FC7EC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282" t="10452" r="18900" b="15799"/>
              <a:stretch/>
            </p:blipFill>
            <p:spPr bwMode="auto">
              <a:xfrm>
                <a:off x="5566357" y="1449114"/>
                <a:ext cx="1700117" cy="19050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Γραμμή σύνδεσης: Καμπύλη 33">
                <a:extLst>
                  <a:ext uri="{FF2B5EF4-FFF2-40B4-BE49-F238E27FC236}">
                    <a16:creationId xmlns:a16="http://schemas.microsoft.com/office/drawing/2014/main" id="{020E7699-7768-9FD5-7197-EB91A63432A3}"/>
                  </a:ext>
                </a:extLst>
              </p:cNvPr>
              <p:cNvCxnSpPr>
                <a:stCxn id="22534" idx="3"/>
                <a:endCxn id="22552" idx="1"/>
              </p:cNvCxnSpPr>
              <p:nvPr/>
            </p:nvCxnSpPr>
            <p:spPr>
              <a:xfrm flipV="1">
                <a:off x="4100795" y="2401614"/>
                <a:ext cx="1465562" cy="1298566"/>
              </a:xfrm>
              <a:prstGeom prst="curvedConnector3">
                <a:avLst/>
              </a:prstGeom>
              <a:ln w="57150">
                <a:tailEnd type="triangle"/>
              </a:ln>
            </p:spPr>
            <p:style>
              <a:lnRef idx="1">
                <a:schemeClr val="dk1"/>
              </a:lnRef>
              <a:fillRef idx="0">
                <a:schemeClr val="dk1"/>
              </a:fillRef>
              <a:effectRef idx="0">
                <a:schemeClr val="dk1"/>
              </a:effectRef>
              <a:fontRef idx="minor">
                <a:schemeClr val="tx1"/>
              </a:fontRef>
            </p:style>
          </p:cxnSp>
          <p:cxnSp>
            <p:nvCxnSpPr>
              <p:cNvPr id="39" name="Γραμμή σύνδεσης: Καμπύλη 38">
                <a:extLst>
                  <a:ext uri="{FF2B5EF4-FFF2-40B4-BE49-F238E27FC236}">
                    <a16:creationId xmlns:a16="http://schemas.microsoft.com/office/drawing/2014/main" id="{13F95253-845E-1CA2-DBE5-4B1EADB60C96}"/>
                  </a:ext>
                </a:extLst>
              </p:cNvPr>
              <p:cNvCxnSpPr>
                <a:stCxn id="22534" idx="3"/>
                <a:endCxn id="22542" idx="1"/>
              </p:cNvCxnSpPr>
              <p:nvPr/>
            </p:nvCxnSpPr>
            <p:spPr>
              <a:xfrm>
                <a:off x="4100795" y="3700180"/>
                <a:ext cx="1465562" cy="1432358"/>
              </a:xfrm>
              <a:prstGeom prst="curvedConnector3">
                <a:avLst/>
              </a:prstGeom>
              <a:ln w="57150">
                <a:tailEnd type="triangle"/>
              </a:ln>
            </p:spPr>
            <p:style>
              <a:lnRef idx="1">
                <a:schemeClr val="dk1"/>
              </a:lnRef>
              <a:fillRef idx="0">
                <a:schemeClr val="dk1"/>
              </a:fillRef>
              <a:effectRef idx="0">
                <a:schemeClr val="dk1"/>
              </a:effectRef>
              <a:fontRef idx="minor">
                <a:schemeClr val="tx1"/>
              </a:fontRef>
            </p:style>
          </p:cxnSp>
          <p:cxnSp>
            <p:nvCxnSpPr>
              <p:cNvPr id="50" name="Γραμμή σύνδεσης: Καμπύλη 49">
                <a:extLst>
                  <a:ext uri="{FF2B5EF4-FFF2-40B4-BE49-F238E27FC236}">
                    <a16:creationId xmlns:a16="http://schemas.microsoft.com/office/drawing/2014/main" id="{7EED390E-FD38-B32B-84BB-E4DC168806F6}"/>
                  </a:ext>
                </a:extLst>
              </p:cNvPr>
              <p:cNvCxnSpPr>
                <a:stCxn id="22552" idx="3"/>
                <a:endCxn id="22538" idx="1"/>
              </p:cNvCxnSpPr>
              <p:nvPr/>
            </p:nvCxnSpPr>
            <p:spPr>
              <a:xfrm flipV="1">
                <a:off x="7266474" y="1794720"/>
                <a:ext cx="1959499" cy="606894"/>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Γραμμή σύνδεσης: Καμπύλη 51">
                <a:extLst>
                  <a:ext uri="{FF2B5EF4-FFF2-40B4-BE49-F238E27FC236}">
                    <a16:creationId xmlns:a16="http://schemas.microsoft.com/office/drawing/2014/main" id="{AB60EC62-F286-54D2-7E35-BA6697B54F9F}"/>
                  </a:ext>
                </a:extLst>
              </p:cNvPr>
              <p:cNvCxnSpPr>
                <a:stCxn id="22552" idx="3"/>
                <a:endCxn id="22544" idx="1"/>
              </p:cNvCxnSpPr>
              <p:nvPr/>
            </p:nvCxnSpPr>
            <p:spPr>
              <a:xfrm>
                <a:off x="7266474" y="2401614"/>
                <a:ext cx="1959499" cy="75856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Γραμμή σύνδεσης: Καμπύλη 53">
                <a:extLst>
                  <a:ext uri="{FF2B5EF4-FFF2-40B4-BE49-F238E27FC236}">
                    <a16:creationId xmlns:a16="http://schemas.microsoft.com/office/drawing/2014/main" id="{C618870C-F93C-FF74-A63A-82746DC69A1D}"/>
                  </a:ext>
                </a:extLst>
              </p:cNvPr>
              <p:cNvCxnSpPr>
                <a:stCxn id="22542" idx="3"/>
                <a:endCxn id="22548" idx="1"/>
              </p:cNvCxnSpPr>
              <p:nvPr/>
            </p:nvCxnSpPr>
            <p:spPr>
              <a:xfrm flipV="1">
                <a:off x="7368299" y="4525644"/>
                <a:ext cx="1857674" cy="606894"/>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56" name="Γραμμή σύνδεσης: Καμπύλη 55">
                <a:extLst>
                  <a:ext uri="{FF2B5EF4-FFF2-40B4-BE49-F238E27FC236}">
                    <a16:creationId xmlns:a16="http://schemas.microsoft.com/office/drawing/2014/main" id="{F9285678-FE47-9841-D081-C5193ADCD289}"/>
                  </a:ext>
                </a:extLst>
              </p:cNvPr>
              <p:cNvCxnSpPr>
                <a:stCxn id="22542" idx="3"/>
                <a:endCxn id="22546" idx="1"/>
              </p:cNvCxnSpPr>
              <p:nvPr/>
            </p:nvCxnSpPr>
            <p:spPr>
              <a:xfrm>
                <a:off x="7368299" y="5132538"/>
                <a:ext cx="1857674" cy="758568"/>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2531" name="Θέση εικόνας 54">
              <a:extLst>
                <a:ext uri="{FF2B5EF4-FFF2-40B4-BE49-F238E27FC236}">
                  <a16:creationId xmlns:a16="http://schemas.microsoft.com/office/drawing/2014/main" id="{E6BF151B-660E-18DF-0E24-CBBF989A127F}"/>
                </a:ext>
              </a:extLst>
            </p:cNvPr>
            <p:cNvPicPr>
              <a:picLocks noChangeAspect="1"/>
            </p:cNvPicPr>
            <p:nvPr/>
          </p:nvPicPr>
          <p:blipFill>
            <a:blip r:embed="rId9" cstate="print">
              <a:extLst>
                <a:ext uri="{28A0092B-C50C-407E-A947-70E740481C1C}">
                  <a14:useLocalDpi xmlns:a14="http://schemas.microsoft.com/office/drawing/2010/main" val="0"/>
                </a:ext>
              </a:extLst>
            </a:blip>
            <a:srcRect t="8383" b="8383"/>
            <a:stretch>
              <a:fillRect/>
            </a:stretch>
          </p:blipFill>
          <p:spPr>
            <a:xfrm>
              <a:off x="8823535" y="1269108"/>
              <a:ext cx="504000" cy="504000"/>
            </a:xfrm>
            <a:prstGeom prst="ellipse">
              <a:avLst/>
            </a:prstGeom>
          </p:spPr>
        </p:pic>
        <p:pic>
          <p:nvPicPr>
            <p:cNvPr id="22533" name="Θέση εικόνας 44">
              <a:extLst>
                <a:ext uri="{FF2B5EF4-FFF2-40B4-BE49-F238E27FC236}">
                  <a16:creationId xmlns:a16="http://schemas.microsoft.com/office/drawing/2014/main" id="{A1C6B919-10FE-DB51-BA2C-AABFAABA572B}"/>
                </a:ext>
              </a:extLst>
            </p:cNvPr>
            <p:cNvPicPr>
              <a:picLocks noChangeAspect="1"/>
            </p:cNvPicPr>
            <p:nvPr/>
          </p:nvPicPr>
          <p:blipFill>
            <a:blip r:embed="rId10" cstate="print">
              <a:extLst>
                <a:ext uri="{28A0092B-C50C-407E-A947-70E740481C1C}">
                  <a14:useLocalDpi xmlns:a14="http://schemas.microsoft.com/office/drawing/2010/main" val="0"/>
                </a:ext>
              </a:extLst>
            </a:blip>
            <a:srcRect l="48" r="48"/>
            <a:stretch>
              <a:fillRect/>
            </a:stretch>
          </p:blipFill>
          <p:spPr>
            <a:xfrm>
              <a:off x="8823535" y="4033741"/>
              <a:ext cx="504000" cy="504000"/>
            </a:xfrm>
            <a:prstGeom prst="ellipse">
              <a:avLst/>
            </a:prstGeom>
          </p:spPr>
        </p:pic>
        <p:pic>
          <p:nvPicPr>
            <p:cNvPr id="22535" name="Θέση εικόνας 10">
              <a:extLst>
                <a:ext uri="{FF2B5EF4-FFF2-40B4-BE49-F238E27FC236}">
                  <a16:creationId xmlns:a16="http://schemas.microsoft.com/office/drawing/2014/main" id="{1EDBFF47-02DD-4553-2199-1ED510F679D6}"/>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8819724" y="6006097"/>
              <a:ext cx="504000" cy="504000"/>
            </a:xfrm>
            <a:prstGeom prst="ellipse">
              <a:avLst/>
            </a:prstGeom>
          </p:spPr>
        </p:pic>
        <p:pic>
          <p:nvPicPr>
            <p:cNvPr id="22537" name="Θέση εικόνας 6">
              <a:extLst>
                <a:ext uri="{FF2B5EF4-FFF2-40B4-BE49-F238E27FC236}">
                  <a16:creationId xmlns:a16="http://schemas.microsoft.com/office/drawing/2014/main" id="{0A047AF6-CB28-697E-461E-149D3F5348EE}"/>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8833598" y="3244275"/>
              <a:ext cx="504000" cy="504000"/>
            </a:xfrm>
            <a:prstGeom prst="ellipse">
              <a:avLst/>
            </a:prstGeom>
          </p:spPr>
        </p:pic>
      </p:grpSp>
    </p:spTree>
    <p:extLst>
      <p:ext uri="{BB962C8B-B14F-4D97-AF65-F5344CB8AC3E}">
        <p14:creationId xmlns:p14="http://schemas.microsoft.com/office/powerpoint/2010/main" val="40471867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287F5E6A-C012-52B0-F022-0AFEE8310EE2}"/>
              </a:ext>
            </a:extLst>
          </p:cNvPr>
          <p:cNvSpPr txBox="1">
            <a:spLocks/>
          </p:cNvSpPr>
          <p:nvPr/>
        </p:nvSpPr>
        <p:spPr>
          <a:xfrm>
            <a:off x="2103121" y="310343"/>
            <a:ext cx="7985759" cy="8688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4000" b="1" kern="1200">
                <a:solidFill>
                  <a:schemeClr val="tx1"/>
                </a:solidFill>
                <a:latin typeface="+mj-lt"/>
                <a:ea typeface="+mj-ea"/>
                <a:cs typeface="+mj-cs"/>
              </a:rPr>
              <a:t>Time Plan</a:t>
            </a:r>
          </a:p>
        </p:txBody>
      </p:sp>
      <p:sp>
        <p:nvSpPr>
          <p:cNvPr id="12" name="Rectangle: Rounded Corners 1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 name="Πίνακας 2">
            <a:extLst>
              <a:ext uri="{FF2B5EF4-FFF2-40B4-BE49-F238E27FC236}">
                <a16:creationId xmlns:a16="http://schemas.microsoft.com/office/drawing/2014/main" id="{77FA25F4-4EFE-D363-8CE4-2AE0C866C41F}"/>
              </a:ext>
            </a:extLst>
          </p:cNvPr>
          <p:cNvGraphicFramePr>
            <a:graphicFrameLocks noGrp="1"/>
          </p:cNvGraphicFramePr>
          <p:nvPr>
            <p:extLst>
              <p:ext uri="{D42A27DB-BD31-4B8C-83A1-F6EECF244321}">
                <p14:modId xmlns:p14="http://schemas.microsoft.com/office/powerpoint/2010/main" val="2907524617"/>
              </p:ext>
            </p:extLst>
          </p:nvPr>
        </p:nvGraphicFramePr>
        <p:xfrm>
          <a:off x="385572" y="2385804"/>
          <a:ext cx="11420857" cy="3603880"/>
        </p:xfrm>
        <a:graphic>
          <a:graphicData uri="http://schemas.openxmlformats.org/drawingml/2006/table">
            <a:tbl>
              <a:tblPr firstRow="1" bandRow="1">
                <a:tableStyleId>{073A0DAA-6AF3-43AB-8588-CEC1D06C72B9}</a:tableStyleId>
              </a:tblPr>
              <a:tblGrid>
                <a:gridCol w="1270023">
                  <a:extLst>
                    <a:ext uri="{9D8B030D-6E8A-4147-A177-3AD203B41FA5}">
                      <a16:colId xmlns:a16="http://schemas.microsoft.com/office/drawing/2014/main" val="2541380466"/>
                    </a:ext>
                  </a:extLst>
                </a:gridCol>
                <a:gridCol w="4797102">
                  <a:extLst>
                    <a:ext uri="{9D8B030D-6E8A-4147-A177-3AD203B41FA5}">
                      <a16:colId xmlns:a16="http://schemas.microsoft.com/office/drawing/2014/main" val="2058262499"/>
                    </a:ext>
                  </a:extLst>
                </a:gridCol>
                <a:gridCol w="5353732">
                  <a:extLst>
                    <a:ext uri="{9D8B030D-6E8A-4147-A177-3AD203B41FA5}">
                      <a16:colId xmlns:a16="http://schemas.microsoft.com/office/drawing/2014/main" val="3029014653"/>
                    </a:ext>
                  </a:extLst>
                </a:gridCol>
              </a:tblGrid>
              <a:tr h="450485">
                <a:tc>
                  <a:txBody>
                    <a:bodyPr/>
                    <a:lstStyle/>
                    <a:p>
                      <a:pPr algn="ctr"/>
                      <a:r>
                        <a:rPr lang="en-US" sz="2000"/>
                        <a:t>Week</a:t>
                      </a:r>
                      <a:endParaRPr lang="el-GR" sz="2000"/>
                    </a:p>
                  </a:txBody>
                  <a:tcPr marL="102383" marR="102383" marT="51191" marB="51191" anchor="ctr"/>
                </a:tc>
                <a:tc>
                  <a:txBody>
                    <a:bodyPr/>
                    <a:lstStyle/>
                    <a:p>
                      <a:pPr algn="ctr"/>
                      <a:r>
                        <a:rPr lang="en-US" sz="2000"/>
                        <a:t>Days</a:t>
                      </a:r>
                      <a:endParaRPr lang="el-GR" sz="2000"/>
                    </a:p>
                  </a:txBody>
                  <a:tcPr marL="102383" marR="102383" marT="51191" marB="51191"/>
                </a:tc>
                <a:tc>
                  <a:txBody>
                    <a:bodyPr/>
                    <a:lstStyle/>
                    <a:p>
                      <a:pPr algn="ctr"/>
                      <a:r>
                        <a:rPr lang="en-US" sz="2000"/>
                        <a:t>Description</a:t>
                      </a:r>
                      <a:endParaRPr lang="el-GR" sz="2000"/>
                    </a:p>
                  </a:txBody>
                  <a:tcPr marL="102383" marR="102383" marT="51191" marB="51191"/>
                </a:tc>
                <a:extLst>
                  <a:ext uri="{0D108BD9-81ED-4DB2-BD59-A6C34878D82A}">
                    <a16:rowId xmlns:a16="http://schemas.microsoft.com/office/drawing/2014/main" val="2055418370"/>
                  </a:ext>
                </a:extLst>
              </a:tr>
              <a:tr h="450485">
                <a:tc>
                  <a:txBody>
                    <a:bodyPr/>
                    <a:lstStyle/>
                    <a:p>
                      <a:pPr algn="ctr"/>
                      <a:r>
                        <a:rPr lang="en-US" sz="2000" b="0"/>
                        <a:t>1</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July 3 - July 9</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Project Kick-off and Planning</a:t>
                      </a:r>
                      <a:endParaRPr lang="el-GR" sz="2000" b="0"/>
                    </a:p>
                  </a:txBody>
                  <a:tcPr marL="102383" marR="102383" marT="51191" marB="51191"/>
                </a:tc>
                <a:extLst>
                  <a:ext uri="{0D108BD9-81ED-4DB2-BD59-A6C34878D82A}">
                    <a16:rowId xmlns:a16="http://schemas.microsoft.com/office/drawing/2014/main" val="1548539723"/>
                  </a:ext>
                </a:extLst>
              </a:tr>
              <a:tr h="450485">
                <a:tc>
                  <a:txBody>
                    <a:bodyPr/>
                    <a:lstStyle/>
                    <a:p>
                      <a:pPr algn="ctr"/>
                      <a:r>
                        <a:rPr lang="en-US" sz="2000" b="0"/>
                        <a:t>2 - 3</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July 10 - July 23</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Business Planning</a:t>
                      </a:r>
                      <a:endParaRPr lang="el-GR" sz="2000" b="0"/>
                    </a:p>
                  </a:txBody>
                  <a:tcPr marL="102383" marR="102383" marT="51191" marB="51191"/>
                </a:tc>
                <a:extLst>
                  <a:ext uri="{0D108BD9-81ED-4DB2-BD59-A6C34878D82A}">
                    <a16:rowId xmlns:a16="http://schemas.microsoft.com/office/drawing/2014/main" val="1012442164"/>
                  </a:ext>
                </a:extLst>
              </a:tr>
              <a:tr h="450485">
                <a:tc>
                  <a:txBody>
                    <a:bodyPr/>
                    <a:lstStyle/>
                    <a:p>
                      <a:pPr algn="ctr"/>
                      <a:r>
                        <a:rPr lang="en-US" sz="2000" b="0"/>
                        <a:t>2 - 4</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July 10 - July 30</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Data Collection and Preprocessing</a:t>
                      </a:r>
                      <a:endParaRPr lang="el-GR" sz="2000" b="0"/>
                    </a:p>
                  </a:txBody>
                  <a:tcPr marL="102383" marR="102383" marT="51191" marB="51191"/>
                </a:tc>
                <a:extLst>
                  <a:ext uri="{0D108BD9-81ED-4DB2-BD59-A6C34878D82A}">
                    <a16:rowId xmlns:a16="http://schemas.microsoft.com/office/drawing/2014/main" val="59497547"/>
                  </a:ext>
                </a:extLst>
              </a:tr>
              <a:tr h="450485">
                <a:tc>
                  <a:txBody>
                    <a:bodyPr/>
                    <a:lstStyle/>
                    <a:p>
                      <a:pPr algn="ctr"/>
                      <a:r>
                        <a:rPr lang="en-US" sz="2000" b="0"/>
                        <a:t>4 - 7</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July 24 – August 20</a:t>
                      </a:r>
                      <a:endParaRPr lang="el-GR" sz="2000" b="0"/>
                    </a:p>
                  </a:txBody>
                  <a:tcPr marL="102383" marR="102383" marT="51191" marB="51191"/>
                </a:tc>
                <a:tc>
                  <a:txBody>
                    <a:bodyPr/>
                    <a:lstStyle/>
                    <a:p>
                      <a:pPr algn="ctr"/>
                      <a:r>
                        <a:rPr lang="en-US" sz="2000" b="0"/>
                        <a:t>Website Creation and Market Validation</a:t>
                      </a:r>
                      <a:endParaRPr lang="el-GR" sz="2000" b="0"/>
                    </a:p>
                  </a:txBody>
                  <a:tcPr marL="102383" marR="102383" marT="51191" marB="51191"/>
                </a:tc>
                <a:extLst>
                  <a:ext uri="{0D108BD9-81ED-4DB2-BD59-A6C34878D82A}">
                    <a16:rowId xmlns:a16="http://schemas.microsoft.com/office/drawing/2014/main" val="565452062"/>
                  </a:ext>
                </a:extLst>
              </a:tr>
              <a:tr h="450485">
                <a:tc>
                  <a:txBody>
                    <a:bodyPr/>
                    <a:lstStyle/>
                    <a:p>
                      <a:pPr algn="ctr"/>
                      <a:r>
                        <a:rPr lang="en-US" sz="2000" b="0"/>
                        <a:t>5 - 7</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July 31 – August 20</a:t>
                      </a:r>
                      <a:endParaRPr lang="el-GR" sz="2000" b="0"/>
                    </a:p>
                  </a:txBody>
                  <a:tcPr marL="102383" marR="102383" marT="51191" marB="51191"/>
                </a:tc>
                <a:tc>
                  <a:txBody>
                    <a:bodyPr/>
                    <a:lstStyle/>
                    <a:p>
                      <a:pPr algn="ctr"/>
                      <a:r>
                        <a:rPr lang="en-US" sz="2000" b="0"/>
                        <a:t>1</a:t>
                      </a:r>
                      <a:r>
                        <a:rPr lang="en-US" sz="2000" b="0" baseline="30000"/>
                        <a:t>st</a:t>
                      </a:r>
                      <a:r>
                        <a:rPr lang="en-US" sz="2000" b="0"/>
                        <a:t> AI Model Development</a:t>
                      </a:r>
                      <a:endParaRPr lang="el-GR" sz="2000" b="0"/>
                    </a:p>
                  </a:txBody>
                  <a:tcPr marL="102383" marR="102383" marT="51191" marB="51191"/>
                </a:tc>
                <a:extLst>
                  <a:ext uri="{0D108BD9-81ED-4DB2-BD59-A6C34878D82A}">
                    <a16:rowId xmlns:a16="http://schemas.microsoft.com/office/drawing/2014/main" val="1030567715"/>
                  </a:ext>
                </a:extLst>
              </a:tr>
              <a:tr h="450485">
                <a:tc>
                  <a:txBody>
                    <a:bodyPr/>
                    <a:lstStyle/>
                    <a:p>
                      <a:pPr algn="ctr"/>
                      <a:r>
                        <a:rPr lang="en-US" sz="2000" b="0"/>
                        <a:t>8 - 11</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August 21 - September 17</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Models Development (Cont.)</a:t>
                      </a:r>
                      <a:endParaRPr lang="el-GR" sz="2000" b="0"/>
                    </a:p>
                  </a:txBody>
                  <a:tcPr marL="102383" marR="102383" marT="51191" marB="51191"/>
                </a:tc>
                <a:extLst>
                  <a:ext uri="{0D108BD9-81ED-4DB2-BD59-A6C34878D82A}">
                    <a16:rowId xmlns:a16="http://schemas.microsoft.com/office/drawing/2014/main" val="2607206789"/>
                  </a:ext>
                </a:extLst>
              </a:tr>
              <a:tr h="450485">
                <a:tc>
                  <a:txBody>
                    <a:bodyPr/>
                    <a:lstStyle/>
                    <a:p>
                      <a:pPr algn="ctr"/>
                      <a:r>
                        <a:rPr lang="en-US" sz="2000" b="0"/>
                        <a:t>8 - 11</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August 21 - September 17</a:t>
                      </a:r>
                      <a:endParaRPr lang="el-GR" sz="2000" b="0"/>
                    </a:p>
                  </a:txBody>
                  <a:tcPr marL="102383" marR="102383" marT="51191" marB="51191"/>
                </a:tc>
                <a:tc>
                  <a:txBody>
                    <a:bodyPr/>
                    <a:lstStyle/>
                    <a:p>
                      <a:pPr algn="ctr"/>
                      <a:r>
                        <a:rPr lang="en-US" sz="2000" b="0" i="0" kern="1200">
                          <a:solidFill>
                            <a:schemeClr val="dk1"/>
                          </a:solidFill>
                          <a:effectLst/>
                          <a:latin typeface="+mn-lt"/>
                          <a:ea typeface="+mn-ea"/>
                          <a:cs typeface="+mn-cs"/>
                        </a:rPr>
                        <a:t>Streamlit Application Development</a:t>
                      </a:r>
                      <a:endParaRPr lang="el-GR" sz="2000" b="0"/>
                    </a:p>
                  </a:txBody>
                  <a:tcPr marL="102383" marR="102383" marT="51191" marB="51191"/>
                </a:tc>
                <a:extLst>
                  <a:ext uri="{0D108BD9-81ED-4DB2-BD59-A6C34878D82A}">
                    <a16:rowId xmlns:a16="http://schemas.microsoft.com/office/drawing/2014/main" val="2061755342"/>
                  </a:ext>
                </a:extLst>
              </a:tr>
            </a:tbl>
          </a:graphicData>
        </a:graphic>
      </p:graphicFrame>
    </p:spTree>
    <p:extLst>
      <p:ext uri="{BB962C8B-B14F-4D97-AF65-F5344CB8AC3E}">
        <p14:creationId xmlns:p14="http://schemas.microsoft.com/office/powerpoint/2010/main" val="257935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ree Circle 85 percent 10851421 PNG with Transparent Background">
            <a:extLst>
              <a:ext uri="{FF2B5EF4-FFF2-40B4-BE49-F238E27FC236}">
                <a16:creationId xmlns:a16="http://schemas.microsoft.com/office/drawing/2014/main" id="{7D789029-1D4F-BB20-1C53-20E2450786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112" y="2919200"/>
            <a:ext cx="2428544" cy="24285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63E19A-54D5-9CCA-B84F-6BCE8F6A2E5B}"/>
              </a:ext>
            </a:extLst>
          </p:cNvPr>
          <p:cNvSpPr txBox="1"/>
          <p:nvPr/>
        </p:nvSpPr>
        <p:spPr>
          <a:xfrm>
            <a:off x="139626" y="6340010"/>
            <a:ext cx="3217515" cy="307777"/>
          </a:xfrm>
          <a:prstGeom prst="rect">
            <a:avLst/>
          </a:prstGeom>
          <a:noFill/>
        </p:spPr>
        <p:txBody>
          <a:bodyPr wrap="square" rtlCol="0">
            <a:spAutoFit/>
          </a:bodyPr>
          <a:lstStyle/>
          <a:p>
            <a:r>
              <a:rPr lang="en-US" sz="1400" u="sng" dirty="0"/>
              <a:t>Source</a:t>
            </a:r>
            <a:r>
              <a:rPr lang="en-US" sz="1400" dirty="0"/>
              <a:t>: https://www.theguardian.com</a:t>
            </a:r>
            <a:endParaRPr lang="el-GR" sz="1400" dirty="0"/>
          </a:p>
        </p:txBody>
      </p:sp>
      <p:sp>
        <p:nvSpPr>
          <p:cNvPr id="4" name="TextBox 3">
            <a:extLst>
              <a:ext uri="{FF2B5EF4-FFF2-40B4-BE49-F238E27FC236}">
                <a16:creationId xmlns:a16="http://schemas.microsoft.com/office/drawing/2014/main" id="{64631D35-6F15-03D8-05BF-1902BF7871CD}"/>
              </a:ext>
            </a:extLst>
          </p:cNvPr>
          <p:cNvSpPr txBox="1"/>
          <p:nvPr/>
        </p:nvSpPr>
        <p:spPr>
          <a:xfrm>
            <a:off x="139626" y="5507206"/>
            <a:ext cx="3217515" cy="707886"/>
          </a:xfrm>
          <a:prstGeom prst="rect">
            <a:avLst/>
          </a:prstGeom>
          <a:noFill/>
        </p:spPr>
        <p:txBody>
          <a:bodyPr wrap="square" rtlCol="0">
            <a:spAutoFit/>
          </a:bodyPr>
          <a:lstStyle/>
          <a:p>
            <a:pPr algn="ctr"/>
            <a:r>
              <a:rPr lang="en-US" sz="2000" b="1" i="0" dirty="0">
                <a:solidFill>
                  <a:srgbClr val="121212"/>
                </a:solidFill>
                <a:effectLst/>
                <a:latin typeface="Calibri" pitchFamily="34" charset="0"/>
                <a:cs typeface="Calibri" pitchFamily="34" charset="0"/>
              </a:rPr>
              <a:t>Women have clothes in their wardrobe that don't fit</a:t>
            </a:r>
            <a:endParaRPr lang="el-GR" sz="2000" dirty="0">
              <a:latin typeface="Calibri" pitchFamily="34" charset="0"/>
              <a:cs typeface="Calibri" pitchFamily="34" charset="0"/>
            </a:endParaRPr>
          </a:p>
        </p:txBody>
      </p:sp>
      <p:pic>
        <p:nvPicPr>
          <p:cNvPr id="6146" name="Picture 2" descr="The 50% Solution: Do a Little More (or Less) to Achieve Your Goals -  Barbara Hannah Grufferman">
            <a:extLst>
              <a:ext uri="{FF2B5EF4-FFF2-40B4-BE49-F238E27FC236}">
                <a16:creationId xmlns:a16="http://schemas.microsoft.com/office/drawing/2014/main" id="{3DD4DCEB-3A3D-E4DF-D84A-F902462C7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688" y="2694816"/>
            <a:ext cx="2430000" cy="243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3E2D59-D389-9116-E393-BEF3F762687B}"/>
              </a:ext>
            </a:extLst>
          </p:cNvPr>
          <p:cNvSpPr txBox="1"/>
          <p:nvPr/>
        </p:nvSpPr>
        <p:spPr>
          <a:xfrm>
            <a:off x="4487243" y="5507206"/>
            <a:ext cx="3217514" cy="707886"/>
          </a:xfrm>
          <a:prstGeom prst="rect">
            <a:avLst/>
          </a:prstGeom>
          <a:noFill/>
        </p:spPr>
        <p:txBody>
          <a:bodyPr wrap="square" rtlCol="0">
            <a:spAutoFit/>
          </a:bodyPr>
          <a:lstStyle/>
          <a:p>
            <a:pPr algn="ctr"/>
            <a:r>
              <a:rPr lang="en-US" sz="2000" b="1" dirty="0">
                <a:solidFill>
                  <a:srgbClr val="121212"/>
                </a:solidFill>
                <a:latin typeface="Calibri" pitchFamily="34" charset="0"/>
                <a:cs typeface="Calibri" pitchFamily="34" charset="0"/>
              </a:rPr>
              <a:t>Men and women’s wardrobe clothes are not worn</a:t>
            </a:r>
            <a:endParaRPr lang="el-GR" sz="2000" dirty="0">
              <a:latin typeface="Calibri" pitchFamily="34" charset="0"/>
              <a:cs typeface="Calibri" pitchFamily="34" charset="0"/>
            </a:endParaRPr>
          </a:p>
        </p:txBody>
      </p:sp>
      <p:sp>
        <p:nvSpPr>
          <p:cNvPr id="6" name="TextBox 5">
            <a:extLst>
              <a:ext uri="{FF2B5EF4-FFF2-40B4-BE49-F238E27FC236}">
                <a16:creationId xmlns:a16="http://schemas.microsoft.com/office/drawing/2014/main" id="{16D2FCA9-38D9-009F-70E6-A4863A826C4D}"/>
              </a:ext>
            </a:extLst>
          </p:cNvPr>
          <p:cNvSpPr txBox="1"/>
          <p:nvPr/>
        </p:nvSpPr>
        <p:spPr>
          <a:xfrm>
            <a:off x="4718304" y="6340010"/>
            <a:ext cx="2755392" cy="307777"/>
          </a:xfrm>
          <a:prstGeom prst="rect">
            <a:avLst/>
          </a:prstGeom>
          <a:noFill/>
        </p:spPr>
        <p:txBody>
          <a:bodyPr wrap="square" rtlCol="0">
            <a:spAutoFit/>
          </a:bodyPr>
          <a:lstStyle/>
          <a:p>
            <a:r>
              <a:rPr lang="en-US" sz="1400" u="sng" dirty="0"/>
              <a:t>Source</a:t>
            </a:r>
            <a:r>
              <a:rPr lang="en-US" sz="1400" dirty="0"/>
              <a:t>: https://fashionunited.uk</a:t>
            </a:r>
            <a:endParaRPr lang="el-GR" sz="1400" dirty="0"/>
          </a:p>
        </p:txBody>
      </p:sp>
      <p:sp>
        <p:nvSpPr>
          <p:cNvPr id="7" name="TextBox 6">
            <a:extLst>
              <a:ext uri="{FF2B5EF4-FFF2-40B4-BE49-F238E27FC236}">
                <a16:creationId xmlns:a16="http://schemas.microsoft.com/office/drawing/2014/main" id="{E17DFF68-D83E-AD62-B46C-21703FAC2BC0}"/>
              </a:ext>
            </a:extLst>
          </p:cNvPr>
          <p:cNvSpPr txBox="1"/>
          <p:nvPr/>
        </p:nvSpPr>
        <p:spPr>
          <a:xfrm>
            <a:off x="9147591" y="5507206"/>
            <a:ext cx="3089585" cy="707886"/>
          </a:xfrm>
          <a:prstGeom prst="rect">
            <a:avLst/>
          </a:prstGeom>
          <a:noFill/>
        </p:spPr>
        <p:txBody>
          <a:bodyPr wrap="square" rtlCol="0">
            <a:spAutoFit/>
          </a:bodyPr>
          <a:lstStyle/>
          <a:p>
            <a:pPr algn="ctr"/>
            <a:r>
              <a:rPr lang="en-US" sz="2000" b="1" i="0" dirty="0">
                <a:solidFill>
                  <a:srgbClr val="35334E"/>
                </a:solidFill>
                <a:effectLst/>
                <a:latin typeface="Calibri" pitchFamily="34" charset="0"/>
                <a:cs typeface="Calibri" pitchFamily="34" charset="0"/>
              </a:rPr>
              <a:t>Items of clothing at least on average are never worn</a:t>
            </a:r>
            <a:endParaRPr lang="el-GR" sz="2000" dirty="0">
              <a:latin typeface="Calibri" pitchFamily="34" charset="0"/>
              <a:cs typeface="Calibri" pitchFamily="34" charset="0"/>
            </a:endParaRPr>
          </a:p>
        </p:txBody>
      </p:sp>
      <p:sp>
        <p:nvSpPr>
          <p:cNvPr id="8" name="TextBox 7">
            <a:extLst>
              <a:ext uri="{FF2B5EF4-FFF2-40B4-BE49-F238E27FC236}">
                <a16:creationId xmlns:a16="http://schemas.microsoft.com/office/drawing/2014/main" id="{360A9586-5422-FCE9-A62F-C17040ED0C3D}"/>
              </a:ext>
            </a:extLst>
          </p:cNvPr>
          <p:cNvSpPr txBox="1"/>
          <p:nvPr/>
        </p:nvSpPr>
        <p:spPr>
          <a:xfrm>
            <a:off x="9314688" y="6340010"/>
            <a:ext cx="2755392" cy="307777"/>
          </a:xfrm>
          <a:prstGeom prst="rect">
            <a:avLst/>
          </a:prstGeom>
          <a:noFill/>
        </p:spPr>
        <p:txBody>
          <a:bodyPr wrap="square" rtlCol="0">
            <a:spAutoFit/>
          </a:bodyPr>
          <a:lstStyle/>
          <a:p>
            <a:r>
              <a:rPr lang="en-US" sz="1400" u="sng" dirty="0"/>
              <a:t>Source</a:t>
            </a:r>
            <a:r>
              <a:rPr lang="en-US" sz="1400" dirty="0"/>
              <a:t>: https://www.mirror.co.uk</a:t>
            </a:r>
            <a:endParaRPr lang="el-GR" sz="1400" dirty="0"/>
          </a:p>
        </p:txBody>
      </p:sp>
      <p:sp>
        <p:nvSpPr>
          <p:cNvPr id="9" name="TextBox 8">
            <a:extLst>
              <a:ext uri="{FF2B5EF4-FFF2-40B4-BE49-F238E27FC236}">
                <a16:creationId xmlns:a16="http://schemas.microsoft.com/office/drawing/2014/main" id="{F2378F45-88EF-3FC5-6F86-378E23D59BFE}"/>
              </a:ext>
            </a:extLst>
          </p:cNvPr>
          <p:cNvSpPr txBox="1"/>
          <p:nvPr/>
        </p:nvSpPr>
        <p:spPr>
          <a:xfrm>
            <a:off x="0" y="0"/>
            <a:ext cx="12192000" cy="2123658"/>
          </a:xfrm>
          <a:prstGeom prst="rect">
            <a:avLst/>
          </a:prstGeom>
          <a:noFill/>
        </p:spPr>
        <p:txBody>
          <a:bodyPr wrap="square" rtlCol="0">
            <a:spAutoFit/>
          </a:bodyPr>
          <a:lstStyle/>
          <a:p>
            <a:pPr algn="ctr"/>
            <a:r>
              <a:rPr lang="en-US" sz="4400" b="1" dirty="0">
                <a:latin typeface="+mj-lt"/>
                <a:cs typeface="Calibri" pitchFamily="34" charset="0"/>
              </a:rPr>
              <a:t>Problem: Environmental Risk +</a:t>
            </a:r>
          </a:p>
          <a:p>
            <a:pPr algn="ctr"/>
            <a:r>
              <a:rPr lang="en-US" sz="4400" b="1" dirty="0">
                <a:latin typeface="+mj-lt"/>
                <a:cs typeface="Calibri" pitchFamily="34" charset="0"/>
              </a:rPr>
              <a:t>World Economy Loss + </a:t>
            </a:r>
          </a:p>
          <a:p>
            <a:pPr algn="ctr"/>
            <a:r>
              <a:rPr lang="en-US" sz="4400" b="1" dirty="0">
                <a:latin typeface="+mj-lt"/>
                <a:cs typeface="Calibri" pitchFamily="34" charset="0"/>
              </a:rPr>
              <a:t>Individual Economy</a:t>
            </a:r>
            <a:endParaRPr lang="el-GR" sz="4400" b="1" dirty="0">
              <a:latin typeface="+mj-lt"/>
              <a:cs typeface="Calibri" pitchFamily="34" charset="0"/>
            </a:endParaRPr>
          </a:p>
        </p:txBody>
      </p:sp>
      <p:pic>
        <p:nvPicPr>
          <p:cNvPr id="6152" name="Picture 8" descr="Canal 26 - Wikipedia">
            <a:extLst>
              <a:ext uri="{FF2B5EF4-FFF2-40B4-BE49-F238E27FC236}">
                <a16:creationId xmlns:a16="http://schemas.microsoft.com/office/drawing/2014/main" id="{F025AB4B-152E-DFA5-9E9E-FB171C935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14688" y="2755776"/>
            <a:ext cx="2430000" cy="24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754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50A3C1AB-1153-42D2-8378-34B849C1C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1">
            <a:extLst>
              <a:ext uri="{FF2B5EF4-FFF2-40B4-BE49-F238E27FC236}">
                <a16:creationId xmlns:a16="http://schemas.microsoft.com/office/drawing/2014/main" id="{FC769CE7-C343-76D8-7D0C-5D7DBDA95124}"/>
              </a:ext>
            </a:extLst>
          </p:cNvPr>
          <p:cNvSpPr txBox="1">
            <a:spLocks/>
          </p:cNvSpPr>
          <p:nvPr/>
        </p:nvSpPr>
        <p:spPr>
          <a:xfrm>
            <a:off x="2103121" y="4727173"/>
            <a:ext cx="7985759" cy="8688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4000" b="1" kern="1200">
                <a:solidFill>
                  <a:schemeClr val="tx1"/>
                </a:solidFill>
                <a:latin typeface="+mj-lt"/>
                <a:ea typeface="+mj-ea"/>
                <a:cs typeface="+mj-cs"/>
              </a:rPr>
              <a:t>Time Plan Diagram</a:t>
            </a:r>
          </a:p>
        </p:txBody>
      </p:sp>
      <p:sp>
        <p:nvSpPr>
          <p:cNvPr id="12" name="Rectangle: Rounded Corners 1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 name="Πίνακας 1">
            <a:extLst>
              <a:ext uri="{FF2B5EF4-FFF2-40B4-BE49-F238E27FC236}">
                <a16:creationId xmlns:a16="http://schemas.microsoft.com/office/drawing/2014/main" id="{C9D07D8E-F531-FA38-FF2E-EB70D666B0A7}"/>
              </a:ext>
            </a:extLst>
          </p:cNvPr>
          <p:cNvGraphicFramePr>
            <a:graphicFrameLocks noGrp="1"/>
          </p:cNvGraphicFramePr>
          <p:nvPr>
            <p:extLst>
              <p:ext uri="{D42A27DB-BD31-4B8C-83A1-F6EECF244321}">
                <p14:modId xmlns:p14="http://schemas.microsoft.com/office/powerpoint/2010/main" val="2402407940"/>
              </p:ext>
            </p:extLst>
          </p:nvPr>
        </p:nvGraphicFramePr>
        <p:xfrm>
          <a:off x="0" y="1484398"/>
          <a:ext cx="12192004" cy="2177566"/>
        </p:xfrm>
        <a:graphic>
          <a:graphicData uri="http://schemas.openxmlformats.org/drawingml/2006/table">
            <a:tbl>
              <a:tblPr firstRow="1" bandRow="1">
                <a:tableStyleId>{E929F9F4-4A8F-4326-A1B4-22849713DDAB}</a:tableStyleId>
              </a:tblPr>
              <a:tblGrid>
                <a:gridCol w="1108364">
                  <a:extLst>
                    <a:ext uri="{9D8B030D-6E8A-4147-A177-3AD203B41FA5}">
                      <a16:colId xmlns:a16="http://schemas.microsoft.com/office/drawing/2014/main" val="2921848066"/>
                    </a:ext>
                  </a:extLst>
                </a:gridCol>
                <a:gridCol w="1108364">
                  <a:extLst>
                    <a:ext uri="{9D8B030D-6E8A-4147-A177-3AD203B41FA5}">
                      <a16:colId xmlns:a16="http://schemas.microsoft.com/office/drawing/2014/main" val="228604628"/>
                    </a:ext>
                  </a:extLst>
                </a:gridCol>
                <a:gridCol w="1108364">
                  <a:extLst>
                    <a:ext uri="{9D8B030D-6E8A-4147-A177-3AD203B41FA5}">
                      <a16:colId xmlns:a16="http://schemas.microsoft.com/office/drawing/2014/main" val="891202344"/>
                    </a:ext>
                  </a:extLst>
                </a:gridCol>
                <a:gridCol w="1108364">
                  <a:extLst>
                    <a:ext uri="{9D8B030D-6E8A-4147-A177-3AD203B41FA5}">
                      <a16:colId xmlns:a16="http://schemas.microsoft.com/office/drawing/2014/main" val="2012233824"/>
                    </a:ext>
                  </a:extLst>
                </a:gridCol>
                <a:gridCol w="1108364">
                  <a:extLst>
                    <a:ext uri="{9D8B030D-6E8A-4147-A177-3AD203B41FA5}">
                      <a16:colId xmlns:a16="http://schemas.microsoft.com/office/drawing/2014/main" val="2035467835"/>
                    </a:ext>
                  </a:extLst>
                </a:gridCol>
                <a:gridCol w="1108364">
                  <a:extLst>
                    <a:ext uri="{9D8B030D-6E8A-4147-A177-3AD203B41FA5}">
                      <a16:colId xmlns:a16="http://schemas.microsoft.com/office/drawing/2014/main" val="1699131621"/>
                    </a:ext>
                  </a:extLst>
                </a:gridCol>
                <a:gridCol w="1108364">
                  <a:extLst>
                    <a:ext uri="{9D8B030D-6E8A-4147-A177-3AD203B41FA5}">
                      <a16:colId xmlns:a16="http://schemas.microsoft.com/office/drawing/2014/main" val="3485030282"/>
                    </a:ext>
                  </a:extLst>
                </a:gridCol>
                <a:gridCol w="1108364">
                  <a:extLst>
                    <a:ext uri="{9D8B030D-6E8A-4147-A177-3AD203B41FA5}">
                      <a16:colId xmlns:a16="http://schemas.microsoft.com/office/drawing/2014/main" val="3507111890"/>
                    </a:ext>
                  </a:extLst>
                </a:gridCol>
                <a:gridCol w="1108364">
                  <a:extLst>
                    <a:ext uri="{9D8B030D-6E8A-4147-A177-3AD203B41FA5}">
                      <a16:colId xmlns:a16="http://schemas.microsoft.com/office/drawing/2014/main" val="17151981"/>
                    </a:ext>
                  </a:extLst>
                </a:gridCol>
                <a:gridCol w="1108364">
                  <a:extLst>
                    <a:ext uri="{9D8B030D-6E8A-4147-A177-3AD203B41FA5}">
                      <a16:colId xmlns:a16="http://schemas.microsoft.com/office/drawing/2014/main" val="1532406133"/>
                    </a:ext>
                  </a:extLst>
                </a:gridCol>
                <a:gridCol w="1108364">
                  <a:extLst>
                    <a:ext uri="{9D8B030D-6E8A-4147-A177-3AD203B41FA5}">
                      <a16:colId xmlns:a16="http://schemas.microsoft.com/office/drawing/2014/main" val="2693595613"/>
                    </a:ext>
                  </a:extLst>
                </a:gridCol>
              </a:tblGrid>
              <a:tr h="682796">
                <a:tc>
                  <a:txBody>
                    <a:bodyPr/>
                    <a:lstStyle/>
                    <a:p>
                      <a:pPr algn="ctr"/>
                      <a:r>
                        <a:rPr lang="en-US" sz="1800" dirty="0"/>
                        <a:t>Week 1</a:t>
                      </a:r>
                      <a:endParaRPr lang="el-GR" sz="1800" dirty="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Week 2</a:t>
                      </a:r>
                      <a:endParaRPr lang="el-GR" sz="180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Week 3</a:t>
                      </a:r>
                      <a:endParaRPr lang="el-GR" sz="180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Week 4</a:t>
                      </a:r>
                      <a:endParaRPr lang="el-GR" sz="180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Week 5</a:t>
                      </a:r>
                      <a:endParaRPr lang="el-GR" sz="180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Week 6</a:t>
                      </a:r>
                      <a:endParaRPr lang="el-GR" sz="180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Week 7</a:t>
                      </a:r>
                      <a:endParaRPr lang="el-GR" sz="180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Week 8</a:t>
                      </a:r>
                      <a:endParaRPr lang="el-GR" sz="180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Week 9</a:t>
                      </a:r>
                      <a:endParaRPr lang="el-GR" sz="180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Week 10</a:t>
                      </a:r>
                      <a:endParaRPr lang="el-GR" sz="1800" dirty="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Week 11</a:t>
                      </a:r>
                      <a:endParaRPr lang="el-GR" sz="180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7374621"/>
                  </a:ext>
                </a:extLst>
              </a:tr>
              <a:tr h="682796">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Project Kick-off/</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Planning</a:t>
                      </a:r>
                      <a:endParaRPr lang="el-GR" sz="1800" b="0" dirty="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Business Planning</a:t>
                      </a:r>
                      <a:endParaRPr lang="el-GR" sz="1800" b="0" dirty="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l-GR" dirty="0"/>
                    </a:p>
                  </a:txBody>
                  <a:tcPr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rPr>
                        <a:t>Website Creation and Market Validation</a:t>
                      </a:r>
                      <a:endParaRPr lang="el-GR" sz="1800" b="0">
                        <a:solidFill>
                          <a:schemeClr val="tx1"/>
                        </a:solidFill>
                      </a:endParaRPr>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79FBA"/>
                    </a:solidFill>
                  </a:tcPr>
                </a:tc>
                <a:tc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l-GR"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l-GR" sz="1800" b="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lang="en-US" dirty="0">
                          <a:solidFill>
                            <a:schemeClr val="tx1"/>
                          </a:solidFill>
                        </a:rPr>
                        <a:t>Project Report</a:t>
                      </a:r>
                      <a:endParaRPr lang="el-GR"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4110688"/>
                  </a:ext>
                </a:extLst>
              </a:tr>
              <a:tr h="405987">
                <a:tc v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Collection and Preprocessing</a:t>
                      </a:r>
                      <a:endParaRPr lang="el-GR" sz="1800" b="0" dirty="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pPr algn="ctr"/>
                      <a:endParaRPr lang="el-GR" dirty="0"/>
                    </a:p>
                  </a:txBody>
                  <a:tcPr anchor="ctr"/>
                </a:tc>
                <a:tc rowSpan="2" hMerge="1">
                  <a:txBody>
                    <a:bodyPr/>
                    <a:lstStyle/>
                    <a:p>
                      <a:pPr algn="ctr"/>
                      <a:endParaRPr lang="el-GR" dirty="0"/>
                    </a:p>
                  </a:txBody>
                  <a:tcPr anchor="ctr"/>
                </a:tc>
                <a:tc rowSpan="2"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1</a:t>
                      </a:r>
                      <a:r>
                        <a:rPr lang="en-US" sz="1800" b="0" baseline="30000" dirty="0">
                          <a:solidFill>
                            <a:schemeClr val="tx1"/>
                          </a:solidFill>
                        </a:rPr>
                        <a:t>st</a:t>
                      </a:r>
                      <a:r>
                        <a:rPr lang="en-US" sz="1800" b="0" dirty="0">
                          <a:solidFill>
                            <a:schemeClr val="tx1"/>
                          </a:solidFill>
                        </a:rPr>
                        <a:t> AI Model Development</a:t>
                      </a:r>
                      <a:endParaRPr lang="el-GR" sz="1800" b="0" dirty="0">
                        <a:solidFill>
                          <a:schemeClr val="tx1"/>
                        </a:solidFill>
                      </a:endParaRPr>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dk1"/>
                          </a:solidFill>
                          <a:effectLst/>
                          <a:latin typeface="+mn-lt"/>
                          <a:ea typeface="+mn-ea"/>
                          <a:cs typeface="+mn-cs"/>
                        </a:rPr>
                        <a:t>Streamlit</a:t>
                      </a:r>
                      <a:r>
                        <a:rPr lang="en-US" sz="1800" b="0" i="0" kern="1200" dirty="0">
                          <a:solidFill>
                            <a:schemeClr val="dk1"/>
                          </a:solidFill>
                          <a:effectLst/>
                          <a:latin typeface="+mn-lt"/>
                          <a:ea typeface="+mn-ea"/>
                          <a:cs typeface="+mn-cs"/>
                        </a:rPr>
                        <a:t> Application Development</a:t>
                      </a:r>
                      <a:endParaRPr lang="el-GR" sz="1800" b="0" dirty="0"/>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79FBA"/>
                    </a:solidFill>
                  </a:tcPr>
                </a:tc>
                <a:tc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0352"/>
                  </a:ext>
                </a:extLst>
              </a:tr>
              <a:tr h="405987">
                <a:tc v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vMerge="1">
                  <a:txBody>
                    <a:bodyPr/>
                    <a:lstStyle/>
                    <a:p>
                      <a:pPr algn="ctr"/>
                      <a:endParaRPr lang="el-G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v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Models Development (Cont.)</a:t>
                      </a:r>
                      <a:endParaRPr kumimoji="0" lang="el-GR" sz="1800" b="0" i="0" u="none" strike="noStrike" kern="1200" cap="none" spc="0" normalizeH="0" baseline="0" noProof="0" dirty="0">
                        <a:ln>
                          <a:noFill/>
                        </a:ln>
                        <a:solidFill>
                          <a:prstClr val="black"/>
                        </a:solidFill>
                        <a:effectLst/>
                        <a:uLnTx/>
                        <a:uFillTx/>
                        <a:latin typeface="+mn-lt"/>
                        <a:ea typeface="+mn-ea"/>
                        <a:cs typeface="+mn-cs"/>
                      </a:endParaRPr>
                    </a:p>
                  </a:txBody>
                  <a:tcPr marL="92629" marR="92629" marT="46315" marB="463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l-G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3383284"/>
                  </a:ext>
                </a:extLst>
              </a:tr>
            </a:tbl>
          </a:graphicData>
        </a:graphic>
      </p:graphicFrame>
    </p:spTree>
    <p:extLst>
      <p:ext uri="{BB962C8B-B14F-4D97-AF65-F5344CB8AC3E}">
        <p14:creationId xmlns:p14="http://schemas.microsoft.com/office/powerpoint/2010/main" val="1360652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338ECD-363C-40BD-843C-ED2FBEB6A0CF}"/>
              </a:ext>
            </a:extLst>
          </p:cNvPr>
          <p:cNvSpPr txBox="1"/>
          <p:nvPr/>
        </p:nvSpPr>
        <p:spPr>
          <a:xfrm>
            <a:off x="2416262" y="1996068"/>
            <a:ext cx="4777152" cy="923330"/>
          </a:xfrm>
          <a:prstGeom prst="rect">
            <a:avLst/>
          </a:prstGeom>
          <a:noFill/>
        </p:spPr>
        <p:txBody>
          <a:bodyPr wrap="square" rtlCol="0" anchor="ctr">
            <a:spAutoFit/>
          </a:bodyPr>
          <a:lstStyle/>
          <a:p>
            <a:r>
              <a:rPr lang="en-US" altLang="ko-KR" sz="5400" b="1" dirty="0">
                <a:latin typeface="Calibri" pitchFamily="34" charset="0"/>
                <a:cs typeface="Calibri" pitchFamily="34" charset="0"/>
              </a:rPr>
              <a:t>THANK YOU</a:t>
            </a:r>
            <a:endParaRPr lang="ko-KR" altLang="en-US" sz="5400" b="1" dirty="0">
              <a:latin typeface="Calibri" pitchFamily="34" charset="0"/>
              <a:cs typeface="Calibri" pitchFamily="34" charset="0"/>
            </a:endParaRPr>
          </a:p>
        </p:txBody>
      </p:sp>
      <p:grpSp>
        <p:nvGrpSpPr>
          <p:cNvPr id="9" name="Group 8">
            <a:extLst>
              <a:ext uri="{FF2B5EF4-FFF2-40B4-BE49-F238E27FC236}">
                <a16:creationId xmlns:a16="http://schemas.microsoft.com/office/drawing/2014/main" id="{1A750506-7247-4232-B00E-2AA89DEDC695}"/>
              </a:ext>
            </a:extLst>
          </p:cNvPr>
          <p:cNvGrpSpPr/>
          <p:nvPr/>
        </p:nvGrpSpPr>
        <p:grpSpPr>
          <a:xfrm>
            <a:off x="4657848" y="1152611"/>
            <a:ext cx="5291973" cy="5220252"/>
            <a:chOff x="1451352" y="1152611"/>
            <a:chExt cx="5291973" cy="5220252"/>
          </a:xfrm>
        </p:grpSpPr>
        <p:grpSp>
          <p:nvGrpSpPr>
            <p:cNvPr id="10" name="Group 9">
              <a:extLst>
                <a:ext uri="{FF2B5EF4-FFF2-40B4-BE49-F238E27FC236}">
                  <a16:creationId xmlns:a16="http://schemas.microsoft.com/office/drawing/2014/main" id="{3E96B100-62BE-4C0D-8377-B5901CE3C409}"/>
                </a:ext>
              </a:extLst>
            </p:cNvPr>
            <p:cNvGrpSpPr/>
            <p:nvPr/>
          </p:nvGrpSpPr>
          <p:grpSpPr>
            <a:xfrm>
              <a:off x="3789886" y="3443782"/>
              <a:ext cx="743513" cy="2513363"/>
              <a:chOff x="5714547" y="3290776"/>
              <a:chExt cx="743513" cy="3591643"/>
            </a:xfrm>
          </p:grpSpPr>
          <p:sp>
            <p:nvSpPr>
              <p:cNvPr id="78" name="Trapezoid 11">
                <a:extLst>
                  <a:ext uri="{FF2B5EF4-FFF2-40B4-BE49-F238E27FC236}">
                    <a16:creationId xmlns:a16="http://schemas.microsoft.com/office/drawing/2014/main" id="{3B49612B-3F28-441A-8E47-596E1A337A1D}"/>
                  </a:ext>
                </a:extLst>
              </p:cNvPr>
              <p:cNvSpPr/>
              <p:nvPr/>
            </p:nvSpPr>
            <p:spPr>
              <a:xfrm>
                <a:off x="5714547" y="3290776"/>
                <a:ext cx="743513"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3">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rapezoid 11">
                <a:extLst>
                  <a:ext uri="{FF2B5EF4-FFF2-40B4-BE49-F238E27FC236}">
                    <a16:creationId xmlns:a16="http://schemas.microsoft.com/office/drawing/2014/main" id="{5704C430-302A-4222-8D16-924187824C67}"/>
                  </a:ext>
                </a:extLst>
              </p:cNvPr>
              <p:cNvSpPr/>
              <p:nvPr/>
            </p:nvSpPr>
            <p:spPr>
              <a:xfrm>
                <a:off x="5845404" y="3290776"/>
                <a:ext cx="479555" cy="3591643"/>
              </a:xfrm>
              <a:custGeom>
                <a:avLst/>
                <a:gdLst>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 name="connsiteX0" fmla="*/ 0 w 743513"/>
                  <a:gd name="connsiteY0" fmla="*/ 3591643 h 3591643"/>
                  <a:gd name="connsiteX1" fmla="*/ 216615 w 743513"/>
                  <a:gd name="connsiteY1" fmla="*/ 0 h 3591643"/>
                  <a:gd name="connsiteX2" fmla="*/ 526898 w 743513"/>
                  <a:gd name="connsiteY2" fmla="*/ 0 h 3591643"/>
                  <a:gd name="connsiteX3" fmla="*/ 743513 w 743513"/>
                  <a:gd name="connsiteY3" fmla="*/ 3591643 h 3591643"/>
                  <a:gd name="connsiteX4" fmla="*/ 0 w 743513"/>
                  <a:gd name="connsiteY4" fmla="*/ 3591643 h 35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13" h="3591643">
                    <a:moveTo>
                      <a:pt x="0" y="3591643"/>
                    </a:moveTo>
                    <a:cubicBezTo>
                      <a:pt x="100780" y="2946879"/>
                      <a:pt x="230135" y="1349614"/>
                      <a:pt x="216615" y="0"/>
                    </a:cubicBezTo>
                    <a:lnTo>
                      <a:pt x="526898" y="0"/>
                    </a:lnTo>
                    <a:cubicBezTo>
                      <a:pt x="541953" y="1349614"/>
                      <a:pt x="661783" y="2899254"/>
                      <a:pt x="743513" y="3591643"/>
                    </a:cubicBezTo>
                    <a:lnTo>
                      <a:pt x="0" y="3591643"/>
                    </a:lnTo>
                    <a:close/>
                  </a:path>
                </a:pathLst>
              </a:custGeom>
              <a:solidFill>
                <a:schemeClr val="accent1">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37F8BBE8-95E2-4ACE-A2AC-1831EACF8BCF}"/>
                </a:ext>
              </a:extLst>
            </p:cNvPr>
            <p:cNvGrpSpPr/>
            <p:nvPr/>
          </p:nvGrpSpPr>
          <p:grpSpPr>
            <a:xfrm>
              <a:off x="3558735" y="1152611"/>
              <a:ext cx="1210387" cy="2802321"/>
              <a:chOff x="5331153" y="575008"/>
              <a:chExt cx="1507917" cy="3491170"/>
            </a:xfrm>
          </p:grpSpPr>
          <p:grpSp>
            <p:nvGrpSpPr>
              <p:cNvPr id="43" name="Group 42">
                <a:extLst>
                  <a:ext uri="{FF2B5EF4-FFF2-40B4-BE49-F238E27FC236}">
                    <a16:creationId xmlns:a16="http://schemas.microsoft.com/office/drawing/2014/main" id="{E10753A5-EEE2-4223-9AEC-8EF9CD05B162}"/>
                  </a:ext>
                </a:extLst>
              </p:cNvPr>
              <p:cNvGrpSpPr/>
              <p:nvPr/>
            </p:nvGrpSpPr>
            <p:grpSpPr>
              <a:xfrm>
                <a:off x="6404987" y="3268551"/>
                <a:ext cx="207521" cy="447013"/>
                <a:chOff x="5282863" y="4265998"/>
                <a:chExt cx="524099" cy="1110552"/>
              </a:xfrm>
            </p:grpSpPr>
            <p:sp>
              <p:nvSpPr>
                <p:cNvPr id="75" name="Graphic 2">
                  <a:extLst>
                    <a:ext uri="{FF2B5EF4-FFF2-40B4-BE49-F238E27FC236}">
                      <a16:creationId xmlns:a16="http://schemas.microsoft.com/office/drawing/2014/main" id="{0643467E-DE91-42E5-96A9-E05B6A81FA0D}"/>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76" name="Graphic 2">
                  <a:extLst>
                    <a:ext uri="{FF2B5EF4-FFF2-40B4-BE49-F238E27FC236}">
                      <a16:creationId xmlns:a16="http://schemas.microsoft.com/office/drawing/2014/main" id="{DF3C8DD9-A225-4CDB-B4CE-B611A5F916FF}"/>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77" name="Graphic 2">
                  <a:extLst>
                    <a:ext uri="{FF2B5EF4-FFF2-40B4-BE49-F238E27FC236}">
                      <a16:creationId xmlns:a16="http://schemas.microsoft.com/office/drawing/2014/main" id="{5804C8E7-3D13-4E85-BAEF-85068D9E31FE}"/>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44" name="Group 43">
                <a:extLst>
                  <a:ext uri="{FF2B5EF4-FFF2-40B4-BE49-F238E27FC236}">
                    <a16:creationId xmlns:a16="http://schemas.microsoft.com/office/drawing/2014/main" id="{CBFB14B3-56E8-4FD4-8B61-0CF14D2631BB}"/>
                  </a:ext>
                </a:extLst>
              </p:cNvPr>
              <p:cNvGrpSpPr/>
              <p:nvPr/>
            </p:nvGrpSpPr>
            <p:grpSpPr>
              <a:xfrm>
                <a:off x="5561202" y="3274206"/>
                <a:ext cx="207521" cy="447013"/>
                <a:chOff x="5282863" y="4265998"/>
                <a:chExt cx="524099" cy="1110552"/>
              </a:xfrm>
            </p:grpSpPr>
            <p:sp>
              <p:nvSpPr>
                <p:cNvPr id="72" name="Graphic 2">
                  <a:extLst>
                    <a:ext uri="{FF2B5EF4-FFF2-40B4-BE49-F238E27FC236}">
                      <a16:creationId xmlns:a16="http://schemas.microsoft.com/office/drawing/2014/main" id="{28C78A25-D197-4291-87BD-A3827B6BC4B6}"/>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73" name="Graphic 2">
                  <a:extLst>
                    <a:ext uri="{FF2B5EF4-FFF2-40B4-BE49-F238E27FC236}">
                      <a16:creationId xmlns:a16="http://schemas.microsoft.com/office/drawing/2014/main" id="{44A831EC-51D7-4CB8-A00A-9F9D81C752DD}"/>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74" name="Graphic 2">
                  <a:extLst>
                    <a:ext uri="{FF2B5EF4-FFF2-40B4-BE49-F238E27FC236}">
                      <a16:creationId xmlns:a16="http://schemas.microsoft.com/office/drawing/2014/main" id="{2D445062-134B-4814-9E5A-60F5837FE145}"/>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45" name="Group 44">
                <a:extLst>
                  <a:ext uri="{FF2B5EF4-FFF2-40B4-BE49-F238E27FC236}">
                    <a16:creationId xmlns:a16="http://schemas.microsoft.com/office/drawing/2014/main" id="{79C8B9EE-5A6E-482D-B47D-5B3DBF4008A4}"/>
                  </a:ext>
                </a:extLst>
              </p:cNvPr>
              <p:cNvGrpSpPr/>
              <p:nvPr/>
            </p:nvGrpSpPr>
            <p:grpSpPr>
              <a:xfrm>
                <a:off x="5903929" y="3247764"/>
                <a:ext cx="351612" cy="818414"/>
                <a:chOff x="5282863" y="4265998"/>
                <a:chExt cx="524099" cy="1110552"/>
              </a:xfrm>
            </p:grpSpPr>
            <p:sp>
              <p:nvSpPr>
                <p:cNvPr id="69" name="Graphic 2">
                  <a:extLst>
                    <a:ext uri="{FF2B5EF4-FFF2-40B4-BE49-F238E27FC236}">
                      <a16:creationId xmlns:a16="http://schemas.microsoft.com/office/drawing/2014/main" id="{9F1C8749-C017-463F-AD6F-7410C123FECD}"/>
                    </a:ext>
                  </a:extLst>
                </p:cNvPr>
                <p:cNvSpPr/>
                <p:nvPr/>
              </p:nvSpPr>
              <p:spPr>
                <a:xfrm>
                  <a:off x="5282863" y="4265998"/>
                  <a:ext cx="524099" cy="1110552"/>
                </a:xfrm>
                <a:custGeom>
                  <a:avLst/>
                  <a:gdLst>
                    <a:gd name="connsiteX0" fmla="*/ 747722 w 778877"/>
                    <a:gd name="connsiteY0" fmla="*/ 0 h 1110552"/>
                    <a:gd name="connsiteX1" fmla="*/ 680583 w 778877"/>
                    <a:gd name="connsiteY1" fmla="*/ 25833 h 1110552"/>
                    <a:gd name="connsiteX2" fmla="*/ 133417 w 778877"/>
                    <a:gd name="connsiteY2" fmla="*/ 28630 h 1110552"/>
                    <a:gd name="connsiteX3" fmla="*/ 31704 w 778877"/>
                    <a:gd name="connsiteY3" fmla="*/ 131 h 1110552"/>
                    <a:gd name="connsiteX4" fmla="*/ 1675 w 778877"/>
                    <a:gd name="connsiteY4" fmla="*/ 179911 h 1110552"/>
                    <a:gd name="connsiteX5" fmla="*/ 47920 w 778877"/>
                    <a:gd name="connsiteY5" fmla="*/ 503105 h 1110552"/>
                    <a:gd name="connsiteX6" fmla="*/ 379375 w 778877"/>
                    <a:gd name="connsiteY6" fmla="*/ 1102461 h 1110552"/>
                    <a:gd name="connsiteX7" fmla="*/ 400881 w 778877"/>
                    <a:gd name="connsiteY7" fmla="*/ 1100756 h 1110552"/>
                    <a:gd name="connsiteX8" fmla="*/ 536295 w 778877"/>
                    <a:gd name="connsiteY8" fmla="*/ 903054 h 1110552"/>
                    <a:gd name="connsiteX9" fmla="*/ 749907 w 778877"/>
                    <a:gd name="connsiteY9" fmla="*/ 440687 h 1110552"/>
                    <a:gd name="connsiteX10" fmla="*/ 747722 w 778877"/>
                    <a:gd name="connsiteY10" fmla="*/ 0 h 11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77" h="1110552">
                      <a:moveTo>
                        <a:pt x="747722" y="0"/>
                      </a:moveTo>
                      <a:cubicBezTo>
                        <a:pt x="717824" y="14381"/>
                        <a:pt x="680670" y="25527"/>
                        <a:pt x="680583" y="25833"/>
                      </a:cubicBezTo>
                      <a:cubicBezTo>
                        <a:pt x="640675" y="31996"/>
                        <a:pt x="204053" y="28761"/>
                        <a:pt x="133417" y="28630"/>
                      </a:cubicBezTo>
                      <a:cubicBezTo>
                        <a:pt x="95914" y="28630"/>
                        <a:pt x="69513" y="17353"/>
                        <a:pt x="31704" y="131"/>
                      </a:cubicBezTo>
                      <a:cubicBezTo>
                        <a:pt x="12427" y="58528"/>
                        <a:pt x="5740" y="119111"/>
                        <a:pt x="1675" y="179911"/>
                      </a:cubicBezTo>
                      <a:cubicBezTo>
                        <a:pt x="-5800" y="290761"/>
                        <a:pt x="12121" y="398244"/>
                        <a:pt x="47920" y="503105"/>
                      </a:cubicBezTo>
                      <a:cubicBezTo>
                        <a:pt x="122883" y="722531"/>
                        <a:pt x="242431" y="917260"/>
                        <a:pt x="379375" y="1102461"/>
                      </a:cubicBezTo>
                      <a:cubicBezTo>
                        <a:pt x="389210" y="1115792"/>
                        <a:pt x="393275" y="1110809"/>
                        <a:pt x="400881" y="1100756"/>
                      </a:cubicBezTo>
                      <a:cubicBezTo>
                        <a:pt x="448962" y="1036852"/>
                        <a:pt x="494202" y="971024"/>
                        <a:pt x="536295" y="903054"/>
                      </a:cubicBezTo>
                      <a:cubicBezTo>
                        <a:pt x="626295" y="757630"/>
                        <a:pt x="704055" y="606611"/>
                        <a:pt x="749907" y="440687"/>
                      </a:cubicBezTo>
                      <a:cubicBezTo>
                        <a:pt x="790470" y="293515"/>
                        <a:pt x="787236" y="146735"/>
                        <a:pt x="747722" y="0"/>
                      </a:cubicBezTo>
                      <a:close/>
                    </a:path>
                  </a:pathLst>
                </a:custGeom>
                <a:solidFill>
                  <a:srgbClr val="FFCD07"/>
                </a:solidFill>
                <a:ln w="4369"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70" name="Graphic 2">
                  <a:extLst>
                    <a:ext uri="{FF2B5EF4-FFF2-40B4-BE49-F238E27FC236}">
                      <a16:creationId xmlns:a16="http://schemas.microsoft.com/office/drawing/2014/main" id="{757BD71D-D493-4BE6-BF60-0A4ED811C9D7}"/>
                    </a:ext>
                  </a:extLst>
                </p:cNvPr>
                <p:cNvSpPr/>
                <p:nvPr/>
              </p:nvSpPr>
              <p:spPr>
                <a:xfrm>
                  <a:off x="5343217" y="4291044"/>
                  <a:ext cx="403391" cy="766285"/>
                </a:xfrm>
                <a:custGeom>
                  <a:avLst/>
                  <a:gdLst>
                    <a:gd name="connsiteX0" fmla="*/ 469623 w 599490"/>
                    <a:gd name="connsiteY0" fmla="*/ 4502 h 766285"/>
                    <a:gd name="connsiteX1" fmla="*/ 592055 w 599490"/>
                    <a:gd name="connsiteY1" fmla="*/ 481 h 766285"/>
                    <a:gd name="connsiteX2" fmla="*/ 597781 w 599490"/>
                    <a:gd name="connsiteY2" fmla="*/ 132049 h 766285"/>
                    <a:gd name="connsiteX3" fmla="*/ 566135 w 599490"/>
                    <a:gd name="connsiteY3" fmla="*/ 288969 h 766285"/>
                    <a:gd name="connsiteX4" fmla="*/ 523211 w 599490"/>
                    <a:gd name="connsiteY4" fmla="*/ 402790 h 766285"/>
                    <a:gd name="connsiteX5" fmla="*/ 315806 w 599490"/>
                    <a:gd name="connsiteY5" fmla="*/ 751948 h 766285"/>
                    <a:gd name="connsiteX6" fmla="*/ 282324 w 599490"/>
                    <a:gd name="connsiteY6" fmla="*/ 752036 h 766285"/>
                    <a:gd name="connsiteX7" fmla="*/ 89737 w 599490"/>
                    <a:gd name="connsiteY7" fmla="*/ 436797 h 766285"/>
                    <a:gd name="connsiteX8" fmla="*/ 2797 w 599490"/>
                    <a:gd name="connsiteY8" fmla="*/ 166886 h 766285"/>
                    <a:gd name="connsiteX9" fmla="*/ 1923 w 599490"/>
                    <a:gd name="connsiteY9" fmla="*/ 0 h 766285"/>
                    <a:gd name="connsiteX10" fmla="*/ 469623 w 599490"/>
                    <a:gd name="connsiteY10" fmla="*/ 4502 h 76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90" h="766285">
                      <a:moveTo>
                        <a:pt x="469623" y="4502"/>
                      </a:moveTo>
                      <a:cubicBezTo>
                        <a:pt x="510404" y="1530"/>
                        <a:pt x="551448" y="7212"/>
                        <a:pt x="592055" y="481"/>
                      </a:cubicBezTo>
                      <a:cubicBezTo>
                        <a:pt x="596776" y="44191"/>
                        <a:pt x="602371" y="87377"/>
                        <a:pt x="597781" y="132049"/>
                      </a:cubicBezTo>
                      <a:cubicBezTo>
                        <a:pt x="592274" y="185681"/>
                        <a:pt x="582177" y="237740"/>
                        <a:pt x="566135" y="288969"/>
                      </a:cubicBezTo>
                      <a:cubicBezTo>
                        <a:pt x="553984" y="327740"/>
                        <a:pt x="539952" y="365768"/>
                        <a:pt x="523211" y="402790"/>
                      </a:cubicBezTo>
                      <a:cubicBezTo>
                        <a:pt x="467087" y="526884"/>
                        <a:pt x="395709" y="641929"/>
                        <a:pt x="315806" y="751948"/>
                      </a:cubicBezTo>
                      <a:cubicBezTo>
                        <a:pt x="301994" y="771006"/>
                        <a:pt x="296311" y="771093"/>
                        <a:pt x="282324" y="752036"/>
                      </a:cubicBezTo>
                      <a:cubicBezTo>
                        <a:pt x="209197" y="652376"/>
                        <a:pt x="143107" y="548433"/>
                        <a:pt x="89737" y="436797"/>
                      </a:cubicBezTo>
                      <a:cubicBezTo>
                        <a:pt x="48605" y="350819"/>
                        <a:pt x="15648" y="261781"/>
                        <a:pt x="2797" y="166886"/>
                      </a:cubicBezTo>
                      <a:cubicBezTo>
                        <a:pt x="-2886" y="124793"/>
                        <a:pt x="1835" y="13113"/>
                        <a:pt x="1923" y="0"/>
                      </a:cubicBezTo>
                      <a:cubicBezTo>
                        <a:pt x="43972" y="6994"/>
                        <a:pt x="426437" y="44"/>
                        <a:pt x="469623" y="4502"/>
                      </a:cubicBezTo>
                      <a:close/>
                    </a:path>
                  </a:pathLst>
                </a:custGeom>
                <a:solidFill>
                  <a:srgbClr val="F6AF1B"/>
                </a:solidFill>
                <a:ln w="4369" cap="flat">
                  <a:noFill/>
                  <a:prstDash val="solid"/>
                  <a:miter/>
                </a:ln>
              </p:spPr>
              <p:txBody>
                <a:bodyPr rtlCol="0" anchor="ctr"/>
                <a:lstStyle/>
                <a:p>
                  <a:endParaRPr lang="en-US" dirty="0"/>
                </a:p>
              </p:txBody>
            </p:sp>
            <p:sp>
              <p:nvSpPr>
                <p:cNvPr id="71" name="Graphic 2">
                  <a:extLst>
                    <a:ext uri="{FF2B5EF4-FFF2-40B4-BE49-F238E27FC236}">
                      <a16:creationId xmlns:a16="http://schemas.microsoft.com/office/drawing/2014/main" id="{2694157C-680C-4EB4-B5B7-F6ED97AA8CC9}"/>
                    </a:ext>
                  </a:extLst>
                </p:cNvPr>
                <p:cNvSpPr/>
                <p:nvPr/>
              </p:nvSpPr>
              <p:spPr>
                <a:xfrm>
                  <a:off x="5428981" y="4292966"/>
                  <a:ext cx="231862" cy="548288"/>
                </a:xfrm>
                <a:custGeom>
                  <a:avLst/>
                  <a:gdLst>
                    <a:gd name="connsiteX0" fmla="*/ 334003 w 344576"/>
                    <a:gd name="connsiteY0" fmla="*/ 242943 h 548288"/>
                    <a:gd name="connsiteX1" fmla="*/ 177651 w 344576"/>
                    <a:gd name="connsiteY1" fmla="*/ 539736 h 548288"/>
                    <a:gd name="connsiteX2" fmla="*/ 156495 w 344576"/>
                    <a:gd name="connsiteY2" fmla="*/ 539299 h 548288"/>
                    <a:gd name="connsiteX3" fmla="*/ 11071 w 344576"/>
                    <a:gd name="connsiteY3" fmla="*/ 235556 h 548288"/>
                    <a:gd name="connsiteX4" fmla="*/ 21212 w 344576"/>
                    <a:gd name="connsiteY4" fmla="*/ 701 h 548288"/>
                    <a:gd name="connsiteX5" fmla="*/ 316038 w 344576"/>
                    <a:gd name="connsiteY5" fmla="*/ 963 h 548288"/>
                    <a:gd name="connsiteX6" fmla="*/ 334003 w 344576"/>
                    <a:gd name="connsiteY6" fmla="*/ 242943 h 54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6" h="548288">
                      <a:moveTo>
                        <a:pt x="334003" y="242943"/>
                      </a:moveTo>
                      <a:cubicBezTo>
                        <a:pt x="308957" y="346056"/>
                        <a:pt x="228573" y="468095"/>
                        <a:pt x="177651" y="539736"/>
                      </a:cubicBezTo>
                      <a:cubicBezTo>
                        <a:pt x="168647" y="552412"/>
                        <a:pt x="164232" y="549920"/>
                        <a:pt x="156495" y="539299"/>
                      </a:cubicBezTo>
                      <a:cubicBezTo>
                        <a:pt x="84941" y="440820"/>
                        <a:pt x="42237" y="354536"/>
                        <a:pt x="11071" y="235556"/>
                      </a:cubicBezTo>
                      <a:cubicBezTo>
                        <a:pt x="-7812" y="163478"/>
                        <a:pt x="-1299" y="72211"/>
                        <a:pt x="21212" y="701"/>
                      </a:cubicBezTo>
                      <a:cubicBezTo>
                        <a:pt x="67632" y="2799"/>
                        <a:pt x="278272" y="-1922"/>
                        <a:pt x="316038" y="963"/>
                      </a:cubicBezTo>
                      <a:cubicBezTo>
                        <a:pt x="326222" y="28981"/>
                        <a:pt x="362196" y="161642"/>
                        <a:pt x="334003" y="242943"/>
                      </a:cubicBezTo>
                      <a:close/>
                    </a:path>
                  </a:pathLst>
                </a:custGeom>
                <a:solidFill>
                  <a:srgbClr val="F38821"/>
                </a:solidFill>
                <a:ln w="4369" cap="flat">
                  <a:noFill/>
                  <a:prstDash val="solid"/>
                  <a:miter/>
                </a:ln>
              </p:spPr>
              <p:txBody>
                <a:bodyPr rtlCol="0" anchor="ctr"/>
                <a:lstStyle/>
                <a:p>
                  <a:endParaRPr lang="en-US" dirty="0"/>
                </a:p>
              </p:txBody>
            </p:sp>
          </p:grpSp>
          <p:grpSp>
            <p:nvGrpSpPr>
              <p:cNvPr id="46" name="Group 45">
                <a:extLst>
                  <a:ext uri="{FF2B5EF4-FFF2-40B4-BE49-F238E27FC236}">
                    <a16:creationId xmlns:a16="http://schemas.microsoft.com/office/drawing/2014/main" id="{A63AD24A-3117-4C40-9463-932E7B1325BB}"/>
                  </a:ext>
                </a:extLst>
              </p:cNvPr>
              <p:cNvGrpSpPr/>
              <p:nvPr/>
            </p:nvGrpSpPr>
            <p:grpSpPr>
              <a:xfrm>
                <a:off x="5331153" y="575008"/>
                <a:ext cx="1507917" cy="2723755"/>
                <a:chOff x="5350725" y="913710"/>
                <a:chExt cx="1507917" cy="2723755"/>
              </a:xfrm>
            </p:grpSpPr>
            <p:sp>
              <p:nvSpPr>
                <p:cNvPr id="47" name="Freeform: Shape 46">
                  <a:extLst>
                    <a:ext uri="{FF2B5EF4-FFF2-40B4-BE49-F238E27FC236}">
                      <a16:creationId xmlns:a16="http://schemas.microsoft.com/office/drawing/2014/main" id="{A68ED41C-C6B2-4825-890F-37798289A53B}"/>
                    </a:ext>
                  </a:extLst>
                </p:cNvPr>
                <p:cNvSpPr/>
                <p:nvPr/>
              </p:nvSpPr>
              <p:spPr>
                <a:xfrm>
                  <a:off x="5763669" y="1171705"/>
                  <a:ext cx="680698" cy="2272550"/>
                </a:xfrm>
                <a:custGeom>
                  <a:avLst/>
                  <a:gdLst>
                    <a:gd name="connsiteX0" fmla="*/ 542062 w 680698"/>
                    <a:gd name="connsiteY0" fmla="*/ 0 h 2272550"/>
                    <a:gd name="connsiteX1" fmla="*/ 605998 w 680698"/>
                    <a:gd name="connsiteY1" fmla="*/ 121363 h 2272550"/>
                    <a:gd name="connsiteX2" fmla="*/ 666313 w 680698"/>
                    <a:gd name="connsiteY2" fmla="*/ 264359 h 2272550"/>
                    <a:gd name="connsiteX3" fmla="*/ 679843 w 680698"/>
                    <a:gd name="connsiteY3" fmla="*/ 345113 h 2272550"/>
                    <a:gd name="connsiteX4" fmla="*/ 680026 w 680698"/>
                    <a:gd name="connsiteY4" fmla="*/ 508514 h 2272550"/>
                    <a:gd name="connsiteX5" fmla="*/ 680698 w 680698"/>
                    <a:gd name="connsiteY5" fmla="*/ 519510 h 2272550"/>
                    <a:gd name="connsiteX6" fmla="*/ 680698 w 680698"/>
                    <a:gd name="connsiteY6" fmla="*/ 2173318 h 2272550"/>
                    <a:gd name="connsiteX7" fmla="*/ 581466 w 680698"/>
                    <a:gd name="connsiteY7" fmla="*/ 2272550 h 2272550"/>
                    <a:gd name="connsiteX8" fmla="*/ 99232 w 680698"/>
                    <a:gd name="connsiteY8" fmla="*/ 2272550 h 2272550"/>
                    <a:gd name="connsiteX9" fmla="*/ 0 w 680698"/>
                    <a:gd name="connsiteY9" fmla="*/ 2173318 h 2272550"/>
                    <a:gd name="connsiteX10" fmla="*/ 0 w 680698"/>
                    <a:gd name="connsiteY10" fmla="*/ 519540 h 2272550"/>
                    <a:gd name="connsiteX11" fmla="*/ 1619 w 680698"/>
                    <a:gd name="connsiteY11" fmla="*/ 501887 h 2272550"/>
                    <a:gd name="connsiteX12" fmla="*/ 764 w 680698"/>
                    <a:gd name="connsiteY12" fmla="*/ 394011 h 2272550"/>
                    <a:gd name="connsiteX13" fmla="*/ 42851 w 680698"/>
                    <a:gd name="connsiteY13" fmla="*/ 187636 h 2272550"/>
                    <a:gd name="connsiteX14" fmla="*/ 97513 w 680698"/>
                    <a:gd name="connsiteY14" fmla="*/ 70669 h 2272550"/>
                    <a:gd name="connsiteX15" fmla="*/ 136692 w 680698"/>
                    <a:gd name="connsiteY15" fmla="*/ 1421 h 2272550"/>
                    <a:gd name="connsiteX16" fmla="*/ 332331 w 680698"/>
                    <a:gd name="connsiteY16" fmla="*/ 21143 h 227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0698" h="2272550">
                      <a:moveTo>
                        <a:pt x="542062" y="0"/>
                      </a:moveTo>
                      <a:lnTo>
                        <a:pt x="605998" y="121363"/>
                      </a:lnTo>
                      <a:cubicBezTo>
                        <a:pt x="628022" y="167906"/>
                        <a:pt x="648132" y="215567"/>
                        <a:pt x="666313" y="264359"/>
                      </a:cubicBezTo>
                      <a:cubicBezTo>
                        <a:pt x="676117" y="290656"/>
                        <a:pt x="679782" y="317502"/>
                        <a:pt x="679843" y="345113"/>
                      </a:cubicBezTo>
                      <a:cubicBezTo>
                        <a:pt x="679996" y="399600"/>
                        <a:pt x="680026" y="454057"/>
                        <a:pt x="680026" y="508514"/>
                      </a:cubicBezTo>
                      <a:cubicBezTo>
                        <a:pt x="680454" y="512118"/>
                        <a:pt x="680668" y="515784"/>
                        <a:pt x="680698" y="519510"/>
                      </a:cubicBezTo>
                      <a:lnTo>
                        <a:pt x="680698" y="2173318"/>
                      </a:lnTo>
                      <a:cubicBezTo>
                        <a:pt x="680698" y="2227897"/>
                        <a:pt x="636046" y="2272550"/>
                        <a:pt x="581466" y="2272550"/>
                      </a:cubicBezTo>
                      <a:lnTo>
                        <a:pt x="99232" y="2272550"/>
                      </a:lnTo>
                      <a:cubicBezTo>
                        <a:pt x="44653" y="2272550"/>
                        <a:pt x="0" y="2227897"/>
                        <a:pt x="0" y="2173318"/>
                      </a:cubicBezTo>
                      <a:lnTo>
                        <a:pt x="0" y="519540"/>
                      </a:lnTo>
                      <a:cubicBezTo>
                        <a:pt x="0" y="513493"/>
                        <a:pt x="581" y="507629"/>
                        <a:pt x="1619" y="501887"/>
                      </a:cubicBezTo>
                      <a:cubicBezTo>
                        <a:pt x="2108" y="465877"/>
                        <a:pt x="3116" y="429837"/>
                        <a:pt x="764" y="394011"/>
                      </a:cubicBezTo>
                      <a:cubicBezTo>
                        <a:pt x="-4062" y="320923"/>
                        <a:pt x="14997" y="254066"/>
                        <a:pt x="42851" y="187636"/>
                      </a:cubicBezTo>
                      <a:cubicBezTo>
                        <a:pt x="59589" y="147717"/>
                        <a:pt x="77841" y="108751"/>
                        <a:pt x="97513" y="70669"/>
                      </a:cubicBezTo>
                      <a:lnTo>
                        <a:pt x="136692" y="1421"/>
                      </a:lnTo>
                      <a:lnTo>
                        <a:pt x="332331" y="21143"/>
                      </a:lnTo>
                      <a:close/>
                    </a:path>
                  </a:pathLst>
                </a:custGeom>
                <a:gradFill flip="none" rotWithShape="1">
                  <a:gsLst>
                    <a:gs pos="0">
                      <a:schemeClr val="bg1">
                        <a:lumMod val="65000"/>
                      </a:schemeClr>
                    </a:gs>
                    <a:gs pos="28000">
                      <a:schemeClr val="bg1">
                        <a:lumMod val="75000"/>
                      </a:schemeClr>
                    </a:gs>
                    <a:gs pos="97345">
                      <a:schemeClr val="bg1">
                        <a:lumMod val="85000"/>
                      </a:schemeClr>
                    </a:gs>
                    <a:gs pos="70000">
                      <a:schemeClr val="bg1">
                        <a:lumMod val="95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8" name="Freeform: Shape 47">
                  <a:extLst>
                    <a:ext uri="{FF2B5EF4-FFF2-40B4-BE49-F238E27FC236}">
                      <a16:creationId xmlns:a16="http://schemas.microsoft.com/office/drawing/2014/main" id="{4CBFC617-36E0-4EA3-9607-71A7D695F321}"/>
                    </a:ext>
                  </a:extLst>
                </p:cNvPr>
                <p:cNvSpPr/>
                <p:nvPr/>
              </p:nvSpPr>
              <p:spPr>
                <a:xfrm>
                  <a:off x="6414314"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9" name="Freeform: Shape 48">
                  <a:extLst>
                    <a:ext uri="{FF2B5EF4-FFF2-40B4-BE49-F238E27FC236}">
                      <a16:creationId xmlns:a16="http://schemas.microsoft.com/office/drawing/2014/main" id="{9B031FE8-5A85-451D-BDA9-E41D42756ADD}"/>
                    </a:ext>
                  </a:extLst>
                </p:cNvPr>
                <p:cNvSpPr/>
                <p:nvPr/>
              </p:nvSpPr>
              <p:spPr>
                <a:xfrm>
                  <a:off x="5575895" y="3468688"/>
                  <a:ext cx="218347" cy="168777"/>
                </a:xfrm>
                <a:custGeom>
                  <a:avLst/>
                  <a:gdLst>
                    <a:gd name="connsiteX0" fmla="*/ 305949 w 322314"/>
                    <a:gd name="connsiteY0" fmla="*/ 249141 h 249141"/>
                    <a:gd name="connsiteX1" fmla="*/ 16411 w 322314"/>
                    <a:gd name="connsiteY1" fmla="*/ 249141 h 249141"/>
                    <a:gd name="connsiteX2" fmla="*/ 0 w 322314"/>
                    <a:gd name="connsiteY2" fmla="*/ 232730 h 249141"/>
                    <a:gd name="connsiteX3" fmla="*/ 0 w 322314"/>
                    <a:gd name="connsiteY3" fmla="*/ 0 h 249141"/>
                    <a:gd name="connsiteX4" fmla="*/ 322315 w 322314"/>
                    <a:gd name="connsiteY4" fmla="*/ 0 h 249141"/>
                    <a:gd name="connsiteX5" fmla="*/ 322315 w 322314"/>
                    <a:gd name="connsiteY5" fmla="*/ 232730 h 249141"/>
                    <a:gd name="connsiteX6" fmla="*/ 305949 w 322314"/>
                    <a:gd name="connsiteY6" fmla="*/ 249141 h 2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314" h="249141">
                      <a:moveTo>
                        <a:pt x="305949" y="249141"/>
                      </a:moveTo>
                      <a:lnTo>
                        <a:pt x="16411" y="249141"/>
                      </a:lnTo>
                      <a:cubicBezTo>
                        <a:pt x="7394" y="249141"/>
                        <a:pt x="0" y="241747"/>
                        <a:pt x="0" y="232730"/>
                      </a:cubicBezTo>
                      <a:lnTo>
                        <a:pt x="0" y="0"/>
                      </a:lnTo>
                      <a:lnTo>
                        <a:pt x="322315" y="0"/>
                      </a:lnTo>
                      <a:lnTo>
                        <a:pt x="322315" y="232730"/>
                      </a:lnTo>
                      <a:cubicBezTo>
                        <a:pt x="322315" y="241792"/>
                        <a:pt x="314966" y="249141"/>
                        <a:pt x="305949" y="249141"/>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0" name="Freeform: Shape 49">
                  <a:extLst>
                    <a:ext uri="{FF2B5EF4-FFF2-40B4-BE49-F238E27FC236}">
                      <a16:creationId xmlns:a16="http://schemas.microsoft.com/office/drawing/2014/main" id="{0E2EE38F-A470-49D2-B29D-87931BDB0C85}"/>
                    </a:ext>
                  </a:extLst>
                </p:cNvPr>
                <p:cNvSpPr/>
                <p:nvPr/>
              </p:nvSpPr>
              <p:spPr>
                <a:xfrm>
                  <a:off x="5575493" y="1588828"/>
                  <a:ext cx="219748" cy="1855441"/>
                </a:xfrm>
                <a:custGeom>
                  <a:avLst/>
                  <a:gdLst>
                    <a:gd name="connsiteX0" fmla="*/ 323630 w 324382"/>
                    <a:gd name="connsiteY0" fmla="*/ 524984 h 2738918"/>
                    <a:gd name="connsiteX1" fmla="*/ 321601 w 324382"/>
                    <a:gd name="connsiteY1" fmla="*/ 478682 h 2738918"/>
                    <a:gd name="connsiteX2" fmla="*/ 315334 w 324382"/>
                    <a:gd name="connsiteY2" fmla="*/ 415968 h 2738918"/>
                    <a:gd name="connsiteX3" fmla="*/ 179041 w 324382"/>
                    <a:gd name="connsiteY3" fmla="*/ 25530 h 2738918"/>
                    <a:gd name="connsiteX4" fmla="*/ 161773 w 324382"/>
                    <a:gd name="connsiteY4" fmla="*/ 11 h 2738918"/>
                    <a:gd name="connsiteX5" fmla="*/ 128275 w 324382"/>
                    <a:gd name="connsiteY5" fmla="*/ 51138 h 2738918"/>
                    <a:gd name="connsiteX6" fmla="*/ 93379 w 324382"/>
                    <a:gd name="connsiteY6" fmla="*/ 125213 h 2738918"/>
                    <a:gd name="connsiteX7" fmla="*/ 8438 w 324382"/>
                    <a:gd name="connsiteY7" fmla="*/ 435670 h 2738918"/>
                    <a:gd name="connsiteX8" fmla="*/ 549 w 324382"/>
                    <a:gd name="connsiteY8" fmla="*/ 984403 h 2738918"/>
                    <a:gd name="connsiteX9" fmla="*/ 549 w 324382"/>
                    <a:gd name="connsiteY9" fmla="*/ 1547383 h 2738918"/>
                    <a:gd name="connsiteX10" fmla="*/ 503 w 324382"/>
                    <a:gd name="connsiteY10" fmla="*/ 2110362 h 2738918"/>
                    <a:gd name="connsiteX11" fmla="*/ 368 w 324382"/>
                    <a:gd name="connsiteY11" fmla="*/ 2645164 h 2738918"/>
                    <a:gd name="connsiteX12" fmla="*/ 549 w 324382"/>
                    <a:gd name="connsiteY12" fmla="*/ 2722936 h 2738918"/>
                    <a:gd name="connsiteX13" fmla="*/ 21468 w 324382"/>
                    <a:gd name="connsiteY13" fmla="*/ 2738671 h 2738918"/>
                    <a:gd name="connsiteX14" fmla="*/ 302079 w 324382"/>
                    <a:gd name="connsiteY14" fmla="*/ 2738626 h 2738918"/>
                    <a:gd name="connsiteX15" fmla="*/ 322683 w 324382"/>
                    <a:gd name="connsiteY15" fmla="*/ 2720997 h 2738918"/>
                    <a:gd name="connsiteX16" fmla="*/ 322683 w 324382"/>
                    <a:gd name="connsiteY16" fmla="*/ 2158198 h 2738918"/>
                    <a:gd name="connsiteX17" fmla="*/ 322683 w 324382"/>
                    <a:gd name="connsiteY17" fmla="*/ 1595399 h 2738918"/>
                    <a:gd name="connsiteX18" fmla="*/ 322683 w 324382"/>
                    <a:gd name="connsiteY18" fmla="*/ 1032599 h 2738918"/>
                    <a:gd name="connsiteX19" fmla="*/ 322683 w 324382"/>
                    <a:gd name="connsiteY19" fmla="*/ 751222 h 2738918"/>
                    <a:gd name="connsiteX20" fmla="*/ 323630 w 324382"/>
                    <a:gd name="connsiteY20" fmla="*/ 524984 h 273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382" h="2738918">
                      <a:moveTo>
                        <a:pt x="323630" y="524984"/>
                      </a:moveTo>
                      <a:cubicBezTo>
                        <a:pt x="323179" y="509520"/>
                        <a:pt x="322548" y="494056"/>
                        <a:pt x="321601" y="478682"/>
                      </a:cubicBezTo>
                      <a:cubicBezTo>
                        <a:pt x="320338" y="457717"/>
                        <a:pt x="318355" y="436752"/>
                        <a:pt x="315334" y="415968"/>
                      </a:cubicBezTo>
                      <a:cubicBezTo>
                        <a:pt x="295722" y="281163"/>
                        <a:pt x="237562" y="147711"/>
                        <a:pt x="179041" y="25530"/>
                      </a:cubicBezTo>
                      <a:cubicBezTo>
                        <a:pt x="175254" y="17640"/>
                        <a:pt x="171286" y="643"/>
                        <a:pt x="161773" y="11"/>
                      </a:cubicBezTo>
                      <a:cubicBezTo>
                        <a:pt x="148879" y="-800"/>
                        <a:pt x="132829" y="42121"/>
                        <a:pt x="128275" y="51138"/>
                      </a:cubicBezTo>
                      <a:cubicBezTo>
                        <a:pt x="115967" y="75484"/>
                        <a:pt x="104335" y="100191"/>
                        <a:pt x="93379" y="125213"/>
                      </a:cubicBezTo>
                      <a:cubicBezTo>
                        <a:pt x="49556" y="225483"/>
                        <a:pt x="16328" y="326429"/>
                        <a:pt x="8438" y="435670"/>
                      </a:cubicBezTo>
                      <a:cubicBezTo>
                        <a:pt x="-3103" y="595137"/>
                        <a:pt x="549" y="802259"/>
                        <a:pt x="549" y="984403"/>
                      </a:cubicBezTo>
                      <a:cubicBezTo>
                        <a:pt x="549" y="1172048"/>
                        <a:pt x="549" y="1359693"/>
                        <a:pt x="549" y="1547383"/>
                      </a:cubicBezTo>
                      <a:cubicBezTo>
                        <a:pt x="549" y="1735073"/>
                        <a:pt x="503" y="1922672"/>
                        <a:pt x="503" y="2110362"/>
                      </a:cubicBezTo>
                      <a:cubicBezTo>
                        <a:pt x="458" y="2288630"/>
                        <a:pt x="413" y="2466897"/>
                        <a:pt x="368" y="2645164"/>
                      </a:cubicBezTo>
                      <a:cubicBezTo>
                        <a:pt x="368" y="2671088"/>
                        <a:pt x="3479" y="2697012"/>
                        <a:pt x="549" y="2722936"/>
                      </a:cubicBezTo>
                      <a:cubicBezTo>
                        <a:pt x="6635" y="2739843"/>
                        <a:pt x="14164" y="2738671"/>
                        <a:pt x="21468" y="2738671"/>
                      </a:cubicBezTo>
                      <a:cubicBezTo>
                        <a:pt x="115020" y="2738986"/>
                        <a:pt x="208527" y="2739031"/>
                        <a:pt x="302079" y="2738626"/>
                      </a:cubicBezTo>
                      <a:cubicBezTo>
                        <a:pt x="309383" y="2738580"/>
                        <a:pt x="317002" y="2740158"/>
                        <a:pt x="322683" y="2720997"/>
                      </a:cubicBezTo>
                      <a:cubicBezTo>
                        <a:pt x="322683" y="2533397"/>
                        <a:pt x="322683" y="2345798"/>
                        <a:pt x="322683" y="2158198"/>
                      </a:cubicBezTo>
                      <a:cubicBezTo>
                        <a:pt x="322683" y="1970598"/>
                        <a:pt x="322683" y="1782998"/>
                        <a:pt x="322683" y="1595399"/>
                      </a:cubicBezTo>
                      <a:cubicBezTo>
                        <a:pt x="322683" y="1407799"/>
                        <a:pt x="322683" y="1220199"/>
                        <a:pt x="322683" y="1032599"/>
                      </a:cubicBezTo>
                      <a:cubicBezTo>
                        <a:pt x="322683" y="938822"/>
                        <a:pt x="322683" y="844999"/>
                        <a:pt x="322683" y="751222"/>
                      </a:cubicBezTo>
                      <a:cubicBezTo>
                        <a:pt x="322728" y="676020"/>
                        <a:pt x="325749" y="600277"/>
                        <a:pt x="323630" y="524984"/>
                      </a:cubicBezTo>
                      <a:close/>
                    </a:path>
                  </a:pathLst>
                </a:custGeom>
                <a:gradFill flip="none" rotWithShape="1">
                  <a:gsLst>
                    <a:gs pos="0">
                      <a:schemeClr val="accent3">
                        <a:lumMod val="50000"/>
                      </a:schemeClr>
                    </a:gs>
                    <a:gs pos="35000">
                      <a:schemeClr val="accent3">
                        <a:lumMod val="75000"/>
                      </a:schemeClr>
                    </a:gs>
                    <a:gs pos="8141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1" name="Freeform: Shape 50">
                  <a:extLst>
                    <a:ext uri="{FF2B5EF4-FFF2-40B4-BE49-F238E27FC236}">
                      <a16:creationId xmlns:a16="http://schemas.microsoft.com/office/drawing/2014/main" id="{99FDA468-76DF-43C6-8400-8A5DAC042052}"/>
                    </a:ext>
                  </a:extLst>
                </p:cNvPr>
                <p:cNvSpPr/>
                <p:nvPr/>
              </p:nvSpPr>
              <p:spPr>
                <a:xfrm>
                  <a:off x="6412849" y="1592862"/>
                  <a:ext cx="220165" cy="1851376"/>
                </a:xfrm>
                <a:custGeom>
                  <a:avLst/>
                  <a:gdLst>
                    <a:gd name="connsiteX0" fmla="*/ 323845 w 324997"/>
                    <a:gd name="connsiteY0" fmla="*/ 2658640 h 2732918"/>
                    <a:gd name="connsiteX1" fmla="*/ 323665 w 324997"/>
                    <a:gd name="connsiteY1" fmla="*/ 2098231 h 2732918"/>
                    <a:gd name="connsiteX2" fmla="*/ 323575 w 324997"/>
                    <a:gd name="connsiteY2" fmla="*/ 1535025 h 2732918"/>
                    <a:gd name="connsiteX3" fmla="*/ 323394 w 324997"/>
                    <a:gd name="connsiteY3" fmla="*/ 977636 h 2732918"/>
                    <a:gd name="connsiteX4" fmla="*/ 323980 w 324997"/>
                    <a:gd name="connsiteY4" fmla="*/ 697296 h 2732918"/>
                    <a:gd name="connsiteX5" fmla="*/ 317308 w 324997"/>
                    <a:gd name="connsiteY5" fmla="*/ 436974 h 2732918"/>
                    <a:gd name="connsiteX6" fmla="*/ 176416 w 324997"/>
                    <a:gd name="connsiteY6" fmla="*/ 11685 h 2732918"/>
                    <a:gd name="connsiteX7" fmla="*/ 133675 w 324997"/>
                    <a:gd name="connsiteY7" fmla="*/ 36031 h 2732918"/>
                    <a:gd name="connsiteX8" fmla="*/ 93054 w 324997"/>
                    <a:gd name="connsiteY8" fmla="*/ 116147 h 2732918"/>
                    <a:gd name="connsiteX9" fmla="*/ 4822 w 324997"/>
                    <a:gd name="connsiteY9" fmla="*/ 437515 h 2732918"/>
                    <a:gd name="connsiteX10" fmla="*/ 944 w 324997"/>
                    <a:gd name="connsiteY10" fmla="*/ 673626 h 2732918"/>
                    <a:gd name="connsiteX11" fmla="*/ 854 w 324997"/>
                    <a:gd name="connsiteY11" fmla="*/ 688234 h 2732918"/>
                    <a:gd name="connsiteX12" fmla="*/ 854 w 324997"/>
                    <a:gd name="connsiteY12" fmla="*/ 2378977 h 2732918"/>
                    <a:gd name="connsiteX13" fmla="*/ 1305 w 324997"/>
                    <a:gd name="connsiteY13" fmla="*/ 2715087 h 2732918"/>
                    <a:gd name="connsiteX14" fmla="*/ 21954 w 324997"/>
                    <a:gd name="connsiteY14" fmla="*/ 2732625 h 2732918"/>
                    <a:gd name="connsiteX15" fmla="*/ 302745 w 324997"/>
                    <a:gd name="connsiteY15" fmla="*/ 2732671 h 2732918"/>
                    <a:gd name="connsiteX16" fmla="*/ 323665 w 324997"/>
                    <a:gd name="connsiteY16" fmla="*/ 2716620 h 2732918"/>
                    <a:gd name="connsiteX17" fmla="*/ 323845 w 324997"/>
                    <a:gd name="connsiteY17" fmla="*/ 2658640 h 273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997" h="2732918">
                      <a:moveTo>
                        <a:pt x="323845" y="2658640"/>
                      </a:moveTo>
                      <a:cubicBezTo>
                        <a:pt x="323845" y="2471852"/>
                        <a:pt x="323710" y="2285064"/>
                        <a:pt x="323665" y="2098231"/>
                      </a:cubicBezTo>
                      <a:cubicBezTo>
                        <a:pt x="323620" y="1910495"/>
                        <a:pt x="323575" y="1722761"/>
                        <a:pt x="323575" y="1535025"/>
                      </a:cubicBezTo>
                      <a:cubicBezTo>
                        <a:pt x="323530" y="1349229"/>
                        <a:pt x="322989" y="1163388"/>
                        <a:pt x="323394" y="977636"/>
                      </a:cubicBezTo>
                      <a:cubicBezTo>
                        <a:pt x="323575" y="884175"/>
                        <a:pt x="323800" y="790713"/>
                        <a:pt x="323980" y="697296"/>
                      </a:cubicBezTo>
                      <a:cubicBezTo>
                        <a:pt x="324161" y="610552"/>
                        <a:pt x="328624" y="523132"/>
                        <a:pt x="317308" y="436974"/>
                      </a:cubicBezTo>
                      <a:cubicBezTo>
                        <a:pt x="297651" y="287516"/>
                        <a:pt x="238544" y="147842"/>
                        <a:pt x="176416" y="11685"/>
                      </a:cubicBezTo>
                      <a:cubicBezTo>
                        <a:pt x="161899" y="-20055"/>
                        <a:pt x="142467" y="21333"/>
                        <a:pt x="133675" y="36031"/>
                      </a:cubicBezTo>
                      <a:cubicBezTo>
                        <a:pt x="118301" y="61774"/>
                        <a:pt x="104956" y="88645"/>
                        <a:pt x="93054" y="116147"/>
                      </a:cubicBezTo>
                      <a:cubicBezTo>
                        <a:pt x="49727" y="216191"/>
                        <a:pt x="13974" y="328499"/>
                        <a:pt x="4822" y="437515"/>
                      </a:cubicBezTo>
                      <a:cubicBezTo>
                        <a:pt x="-1761" y="516099"/>
                        <a:pt x="-2" y="594863"/>
                        <a:pt x="944" y="673626"/>
                      </a:cubicBezTo>
                      <a:cubicBezTo>
                        <a:pt x="899" y="678496"/>
                        <a:pt x="854" y="683365"/>
                        <a:pt x="854" y="688234"/>
                      </a:cubicBezTo>
                      <a:cubicBezTo>
                        <a:pt x="854" y="1251800"/>
                        <a:pt x="809" y="1815411"/>
                        <a:pt x="854" y="2378977"/>
                      </a:cubicBezTo>
                      <a:cubicBezTo>
                        <a:pt x="854" y="2491013"/>
                        <a:pt x="1170" y="2603050"/>
                        <a:pt x="1305" y="2715087"/>
                      </a:cubicBezTo>
                      <a:cubicBezTo>
                        <a:pt x="7076" y="2733843"/>
                        <a:pt x="14650" y="2732625"/>
                        <a:pt x="21954" y="2732625"/>
                      </a:cubicBezTo>
                      <a:cubicBezTo>
                        <a:pt x="115551" y="2733031"/>
                        <a:pt x="209148" y="2732986"/>
                        <a:pt x="302745" y="2732671"/>
                      </a:cubicBezTo>
                      <a:cubicBezTo>
                        <a:pt x="310094" y="2732625"/>
                        <a:pt x="317623" y="2733617"/>
                        <a:pt x="323665" y="2716620"/>
                      </a:cubicBezTo>
                      <a:cubicBezTo>
                        <a:pt x="320509" y="2697324"/>
                        <a:pt x="323890" y="2677982"/>
                        <a:pt x="323845" y="2658640"/>
                      </a:cubicBezTo>
                      <a:close/>
                    </a:path>
                  </a:pathLst>
                </a:custGeom>
                <a:gradFill flip="none" rotWithShape="1">
                  <a:gsLst>
                    <a:gs pos="0">
                      <a:schemeClr val="accent3">
                        <a:lumMod val="50000"/>
                      </a:schemeClr>
                    </a:gs>
                    <a:gs pos="35000">
                      <a:schemeClr val="accent3">
                        <a:lumMod val="75000"/>
                      </a:schemeClr>
                    </a:gs>
                    <a:gs pos="78745">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2" name="Freeform: Shape 51">
                  <a:extLst>
                    <a:ext uri="{FF2B5EF4-FFF2-40B4-BE49-F238E27FC236}">
                      <a16:creationId xmlns:a16="http://schemas.microsoft.com/office/drawing/2014/main" id="{8BDAAD2E-AD18-4B89-BA06-223C007F00C4}"/>
                    </a:ext>
                  </a:extLst>
                </p:cNvPr>
                <p:cNvSpPr/>
                <p:nvPr/>
              </p:nvSpPr>
              <p:spPr>
                <a:xfrm>
                  <a:off x="5350725" y="2339690"/>
                  <a:ext cx="576651" cy="1136810"/>
                </a:xfrm>
                <a:custGeom>
                  <a:avLst/>
                  <a:gdLst>
                    <a:gd name="connsiteX0" fmla="*/ 850370 w 851226"/>
                    <a:gd name="connsiteY0" fmla="*/ 0 h 1678107"/>
                    <a:gd name="connsiteX1" fmla="*/ 850866 w 851226"/>
                    <a:gd name="connsiteY1" fmla="*/ 1662474 h 1678107"/>
                    <a:gd name="connsiteX2" fmla="*/ 851227 w 851226"/>
                    <a:gd name="connsiteY2" fmla="*/ 1675098 h 1678107"/>
                    <a:gd name="connsiteX3" fmla="*/ 834771 w 851226"/>
                    <a:gd name="connsiteY3" fmla="*/ 1677533 h 1678107"/>
                    <a:gd name="connsiteX4" fmla="*/ 47988 w 851226"/>
                    <a:gd name="connsiteY4" fmla="*/ 1678028 h 1678107"/>
                    <a:gd name="connsiteX5" fmla="*/ 24724 w 851226"/>
                    <a:gd name="connsiteY5" fmla="*/ 1662700 h 1678107"/>
                    <a:gd name="connsiteX6" fmla="*/ 30359 w 851226"/>
                    <a:gd name="connsiteY6" fmla="*/ 1434388 h 1678107"/>
                    <a:gd name="connsiteX7" fmla="*/ 174362 w 851226"/>
                    <a:gd name="connsiteY7" fmla="*/ 1245480 h 1678107"/>
                    <a:gd name="connsiteX8" fmla="*/ 367823 w 851226"/>
                    <a:gd name="connsiteY8" fmla="*/ 1060090 h 1678107"/>
                    <a:gd name="connsiteX9" fmla="*/ 607406 w 851226"/>
                    <a:gd name="connsiteY9" fmla="*/ 766765 h 1678107"/>
                    <a:gd name="connsiteX10" fmla="*/ 711823 w 851226"/>
                    <a:gd name="connsiteY10" fmla="*/ 494676 h 1678107"/>
                    <a:gd name="connsiteX11" fmla="*/ 768270 w 851226"/>
                    <a:gd name="connsiteY11" fmla="*/ 231152 h 1678107"/>
                    <a:gd name="connsiteX12" fmla="*/ 845050 w 851226"/>
                    <a:gd name="connsiteY12" fmla="*/ 7665 h 1678107"/>
                    <a:gd name="connsiteX13" fmla="*/ 850370 w 851226"/>
                    <a:gd name="connsiteY13" fmla="*/ 0 h 16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226" h="1678107">
                      <a:moveTo>
                        <a:pt x="850370" y="0"/>
                      </a:moveTo>
                      <a:cubicBezTo>
                        <a:pt x="850505" y="6853"/>
                        <a:pt x="850821" y="1115139"/>
                        <a:pt x="850866" y="1662474"/>
                      </a:cubicBezTo>
                      <a:cubicBezTo>
                        <a:pt x="850866" y="1666667"/>
                        <a:pt x="851092" y="1670905"/>
                        <a:pt x="851227" y="1675098"/>
                      </a:cubicBezTo>
                      <a:cubicBezTo>
                        <a:pt x="846358" y="1679922"/>
                        <a:pt x="840271" y="1677487"/>
                        <a:pt x="834771" y="1677533"/>
                      </a:cubicBezTo>
                      <a:cubicBezTo>
                        <a:pt x="774852" y="1677848"/>
                        <a:pt x="141765" y="1677352"/>
                        <a:pt x="47988" y="1678028"/>
                      </a:cubicBezTo>
                      <a:cubicBezTo>
                        <a:pt x="35184" y="1678119"/>
                        <a:pt x="29863" y="1673610"/>
                        <a:pt x="24724" y="1662700"/>
                      </a:cubicBezTo>
                      <a:cubicBezTo>
                        <a:pt x="-11615" y="1585469"/>
                        <a:pt x="-6340" y="1509500"/>
                        <a:pt x="30359" y="1434388"/>
                      </a:cubicBezTo>
                      <a:cubicBezTo>
                        <a:pt x="65796" y="1361891"/>
                        <a:pt x="119177" y="1303009"/>
                        <a:pt x="174362" y="1245480"/>
                      </a:cubicBezTo>
                      <a:cubicBezTo>
                        <a:pt x="224046" y="1193723"/>
                        <a:pt x="358219" y="1068836"/>
                        <a:pt x="367823" y="1060090"/>
                      </a:cubicBezTo>
                      <a:cubicBezTo>
                        <a:pt x="462141" y="974112"/>
                        <a:pt x="543475" y="877494"/>
                        <a:pt x="607406" y="766765"/>
                      </a:cubicBezTo>
                      <a:cubicBezTo>
                        <a:pt x="641400" y="715323"/>
                        <a:pt x="697576" y="556172"/>
                        <a:pt x="711823" y="494676"/>
                      </a:cubicBezTo>
                      <a:cubicBezTo>
                        <a:pt x="732066" y="407165"/>
                        <a:pt x="746088" y="318302"/>
                        <a:pt x="768270" y="231152"/>
                      </a:cubicBezTo>
                      <a:cubicBezTo>
                        <a:pt x="787792" y="154507"/>
                        <a:pt x="813310" y="80026"/>
                        <a:pt x="845050" y="7665"/>
                      </a:cubicBezTo>
                      <a:cubicBezTo>
                        <a:pt x="846313" y="4869"/>
                        <a:pt x="848612" y="2525"/>
                        <a:pt x="850370" y="0"/>
                      </a:cubicBezTo>
                      <a:close/>
                    </a:path>
                  </a:pathLst>
                </a:custGeom>
                <a:gradFill flip="none" rotWithShape="1">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0" scaled="1"/>
                  <a:tileRect/>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53" name="Freeform: Shape 52">
                  <a:extLst>
                    <a:ext uri="{FF2B5EF4-FFF2-40B4-BE49-F238E27FC236}">
                      <a16:creationId xmlns:a16="http://schemas.microsoft.com/office/drawing/2014/main" id="{173A2D70-16A3-481B-AED1-C702BCE4D313}"/>
                    </a:ext>
                  </a:extLst>
                </p:cNvPr>
                <p:cNvSpPr/>
                <p:nvPr/>
              </p:nvSpPr>
              <p:spPr>
                <a:xfrm>
                  <a:off x="6277789" y="2339720"/>
                  <a:ext cx="580853" cy="1136799"/>
                </a:xfrm>
                <a:custGeom>
                  <a:avLst/>
                  <a:gdLst>
                    <a:gd name="connsiteX0" fmla="*/ 4825 w 857429"/>
                    <a:gd name="connsiteY0" fmla="*/ 0 h 1678091"/>
                    <a:gd name="connsiteX1" fmla="*/ 45491 w 857429"/>
                    <a:gd name="connsiteY1" fmla="*/ 95310 h 1678091"/>
                    <a:gd name="connsiteX2" fmla="*/ 121280 w 857429"/>
                    <a:gd name="connsiteY2" fmla="*/ 387824 h 1678091"/>
                    <a:gd name="connsiteX3" fmla="*/ 197248 w 857429"/>
                    <a:gd name="connsiteY3" fmla="*/ 670328 h 1678091"/>
                    <a:gd name="connsiteX4" fmla="*/ 354866 w 857429"/>
                    <a:gd name="connsiteY4" fmla="*/ 920461 h 1678091"/>
                    <a:gd name="connsiteX5" fmla="*/ 464965 w 857429"/>
                    <a:gd name="connsiteY5" fmla="*/ 1040207 h 1678091"/>
                    <a:gd name="connsiteX6" fmla="*/ 612213 w 857429"/>
                    <a:gd name="connsiteY6" fmla="*/ 1177717 h 1678091"/>
                    <a:gd name="connsiteX7" fmla="*/ 775151 w 857429"/>
                    <a:gd name="connsiteY7" fmla="*/ 1353640 h 1678091"/>
                    <a:gd name="connsiteX8" fmla="*/ 853284 w 857429"/>
                    <a:gd name="connsiteY8" fmla="*/ 1523882 h 1678091"/>
                    <a:gd name="connsiteX9" fmla="*/ 855178 w 857429"/>
                    <a:gd name="connsiteY9" fmla="*/ 1586370 h 1678091"/>
                    <a:gd name="connsiteX10" fmla="*/ 829524 w 857429"/>
                    <a:gd name="connsiteY10" fmla="*/ 1665314 h 1678091"/>
                    <a:gd name="connsiteX11" fmla="*/ 809191 w 857429"/>
                    <a:gd name="connsiteY11" fmla="*/ 1677848 h 1678091"/>
                    <a:gd name="connsiteX12" fmla="*/ 4058 w 857429"/>
                    <a:gd name="connsiteY12" fmla="*/ 1675008 h 1678091"/>
                    <a:gd name="connsiteX13" fmla="*/ 4825 w 857429"/>
                    <a:gd name="connsiteY13" fmla="*/ 0 h 167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429" h="1678091">
                      <a:moveTo>
                        <a:pt x="4825" y="0"/>
                      </a:moveTo>
                      <a:cubicBezTo>
                        <a:pt x="22723" y="29892"/>
                        <a:pt x="33499" y="62939"/>
                        <a:pt x="45491" y="95310"/>
                      </a:cubicBezTo>
                      <a:cubicBezTo>
                        <a:pt x="80658" y="190215"/>
                        <a:pt x="102118" y="288771"/>
                        <a:pt x="121280" y="387824"/>
                      </a:cubicBezTo>
                      <a:cubicBezTo>
                        <a:pt x="139855" y="483810"/>
                        <a:pt x="159783" y="579436"/>
                        <a:pt x="197248" y="670328"/>
                      </a:cubicBezTo>
                      <a:cubicBezTo>
                        <a:pt x="220873" y="728758"/>
                        <a:pt x="295264" y="849361"/>
                        <a:pt x="354866" y="920461"/>
                      </a:cubicBezTo>
                      <a:cubicBezTo>
                        <a:pt x="389717" y="962029"/>
                        <a:pt x="426237" y="1002110"/>
                        <a:pt x="464965" y="1040207"/>
                      </a:cubicBezTo>
                      <a:cubicBezTo>
                        <a:pt x="477363" y="1052425"/>
                        <a:pt x="580293" y="1147240"/>
                        <a:pt x="612213" y="1177717"/>
                      </a:cubicBezTo>
                      <a:cubicBezTo>
                        <a:pt x="670148" y="1232947"/>
                        <a:pt x="727226" y="1289123"/>
                        <a:pt x="775151" y="1353640"/>
                      </a:cubicBezTo>
                      <a:cubicBezTo>
                        <a:pt x="813158" y="1404857"/>
                        <a:pt x="843771" y="1459545"/>
                        <a:pt x="853284" y="1523882"/>
                      </a:cubicBezTo>
                      <a:cubicBezTo>
                        <a:pt x="853419" y="1524739"/>
                        <a:pt x="861129" y="1561708"/>
                        <a:pt x="855178" y="1586370"/>
                      </a:cubicBezTo>
                      <a:cubicBezTo>
                        <a:pt x="847513" y="1612970"/>
                        <a:pt x="841878" y="1640157"/>
                        <a:pt x="829524" y="1665314"/>
                      </a:cubicBezTo>
                      <a:cubicBezTo>
                        <a:pt x="824925" y="1674692"/>
                        <a:pt x="819741" y="1677893"/>
                        <a:pt x="809191" y="1677848"/>
                      </a:cubicBezTo>
                      <a:cubicBezTo>
                        <a:pt x="713835" y="1677487"/>
                        <a:pt x="8972" y="1679787"/>
                        <a:pt x="4058" y="1675008"/>
                      </a:cubicBezTo>
                      <a:cubicBezTo>
                        <a:pt x="406" y="1670815"/>
                        <a:pt x="-3201" y="8341"/>
                        <a:pt x="4825" y="0"/>
                      </a:cubicBezTo>
                      <a:close/>
                    </a:path>
                  </a:pathLst>
                </a:custGeom>
                <a:gradFill>
                  <a:gsLst>
                    <a:gs pos="0">
                      <a:schemeClr val="accent6">
                        <a:lumMod val="50000"/>
                      </a:schemeClr>
                    </a:gs>
                    <a:gs pos="28000">
                      <a:schemeClr val="accent6">
                        <a:lumMod val="75000"/>
                      </a:schemeClr>
                    </a:gs>
                    <a:gs pos="97345">
                      <a:schemeClr val="accent6">
                        <a:lumMod val="60000"/>
                        <a:lumOff val="40000"/>
                      </a:schemeClr>
                    </a:gs>
                    <a:gs pos="70000">
                      <a:schemeClr val="accent6">
                        <a:lumMod val="20000"/>
                        <a:lumOff val="80000"/>
                      </a:schemeClr>
                    </a:gs>
                  </a:gsLst>
                  <a:lin ang="10800000" scaled="1"/>
                </a:gradFill>
                <a:ln w="4493" cap="flat">
                  <a:noFill/>
                  <a:prstDash val="solid"/>
                  <a:miter/>
                </a:ln>
                <a:effectLst>
                  <a:outerShdw blurRad="63500" sx="102000" sy="102000" algn="ctr" rotWithShape="0">
                    <a:schemeClr val="accent4">
                      <a:lumMod val="50000"/>
                      <a:alpha val="40000"/>
                    </a:schemeClr>
                  </a:outerShdw>
                </a:effectLst>
              </p:spPr>
              <p:txBody>
                <a:bodyPr rtlCol="0" anchor="ctr"/>
                <a:lstStyle/>
                <a:p>
                  <a:endParaRPr lang="en-US" dirty="0"/>
                </a:p>
              </p:txBody>
            </p:sp>
            <p:sp>
              <p:nvSpPr>
                <p:cNvPr id="54" name="Freeform: Shape 53">
                  <a:extLst>
                    <a:ext uri="{FF2B5EF4-FFF2-40B4-BE49-F238E27FC236}">
                      <a16:creationId xmlns:a16="http://schemas.microsoft.com/office/drawing/2014/main" id="{2EBB5675-5716-4FC8-8F67-460FA4CB9C57}"/>
                    </a:ext>
                  </a:extLst>
                </p:cNvPr>
                <p:cNvSpPr/>
                <p:nvPr/>
              </p:nvSpPr>
              <p:spPr>
                <a:xfrm>
                  <a:off x="6412954"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3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3" y="71595"/>
                        <a:pt x="6199" y="72091"/>
                        <a:pt x="113" y="66636"/>
                      </a:cubicBezTo>
                      <a:cubicBezTo>
                        <a:pt x="113" y="51127"/>
                        <a:pt x="158" y="35617"/>
                        <a:pt x="23"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372A5B2-2E0C-4308-84D4-4E84593342B7}"/>
                    </a:ext>
                  </a:extLst>
                </p:cNvPr>
                <p:cNvSpPr/>
                <p:nvPr/>
              </p:nvSpPr>
              <p:spPr>
                <a:xfrm>
                  <a:off x="5928051" y="3474614"/>
                  <a:ext cx="351611" cy="146390"/>
                </a:xfrm>
                <a:custGeom>
                  <a:avLst/>
                  <a:gdLst>
                    <a:gd name="connsiteX0" fmla="*/ 53333 w 519032"/>
                    <a:gd name="connsiteY0" fmla="*/ 0 h 216094"/>
                    <a:gd name="connsiteX1" fmla="*/ 465728 w 519032"/>
                    <a:gd name="connsiteY1" fmla="*/ 180 h 216094"/>
                    <a:gd name="connsiteX2" fmla="*/ 517756 w 519032"/>
                    <a:gd name="connsiteY2" fmla="*/ 201711 h 216094"/>
                    <a:gd name="connsiteX3" fmla="*/ 506079 w 519032"/>
                    <a:gd name="connsiteY3" fmla="*/ 216094 h 216094"/>
                    <a:gd name="connsiteX4" fmla="*/ 13478 w 519032"/>
                    <a:gd name="connsiteY4" fmla="*/ 216094 h 216094"/>
                    <a:gd name="connsiteX5" fmla="*/ 1485 w 519032"/>
                    <a:gd name="connsiteY5" fmla="*/ 200629 h 216094"/>
                    <a:gd name="connsiteX6" fmla="*/ 53333 w 519032"/>
                    <a:gd name="connsiteY6" fmla="*/ 0 h 2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32" h="216094">
                      <a:moveTo>
                        <a:pt x="53333" y="0"/>
                      </a:moveTo>
                      <a:cubicBezTo>
                        <a:pt x="190798" y="45"/>
                        <a:pt x="328263" y="135"/>
                        <a:pt x="465728" y="180"/>
                      </a:cubicBezTo>
                      <a:cubicBezTo>
                        <a:pt x="482950" y="67403"/>
                        <a:pt x="499812" y="134715"/>
                        <a:pt x="517756" y="201711"/>
                      </a:cubicBezTo>
                      <a:cubicBezTo>
                        <a:pt x="521183" y="214606"/>
                        <a:pt x="517846" y="216094"/>
                        <a:pt x="506079" y="216094"/>
                      </a:cubicBezTo>
                      <a:cubicBezTo>
                        <a:pt x="341879" y="215778"/>
                        <a:pt x="177678" y="215733"/>
                        <a:pt x="13478" y="216094"/>
                      </a:cubicBezTo>
                      <a:cubicBezTo>
                        <a:pt x="583" y="216139"/>
                        <a:pt x="-2167" y="213930"/>
                        <a:pt x="1485" y="200629"/>
                      </a:cubicBezTo>
                      <a:cubicBezTo>
                        <a:pt x="17580" y="141342"/>
                        <a:pt x="47517" y="6402"/>
                        <a:pt x="53333" y="0"/>
                      </a:cubicBezTo>
                      <a:close/>
                    </a:path>
                  </a:pathLst>
                </a:custGeom>
                <a:gradFill>
                  <a:gsLst>
                    <a:gs pos="0">
                      <a:schemeClr val="tx1">
                        <a:lumMod val="95000"/>
                        <a:lumOff val="5000"/>
                      </a:schemeClr>
                    </a:gs>
                    <a:gs pos="28000">
                      <a:schemeClr val="tx1">
                        <a:lumMod val="75000"/>
                        <a:lumOff val="25000"/>
                      </a:schemeClr>
                    </a:gs>
                    <a:gs pos="97345">
                      <a:schemeClr val="bg1">
                        <a:lumMod val="75000"/>
                      </a:schemeClr>
                    </a:gs>
                    <a:gs pos="70000">
                      <a:schemeClr val="bg1">
                        <a:lumMod val="95000"/>
                      </a:schemeClr>
                    </a:gs>
                  </a:gsLst>
                  <a:lin ang="10800000" scaled="1"/>
                </a:gradFill>
                <a:ln w="4493"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867B582-C35C-4151-B557-49E85E67EFD2}"/>
                    </a:ext>
                  </a:extLst>
                </p:cNvPr>
                <p:cNvSpPr/>
                <p:nvPr/>
              </p:nvSpPr>
              <p:spPr>
                <a:xfrm>
                  <a:off x="5574536" y="3549412"/>
                  <a:ext cx="219736" cy="48569"/>
                </a:xfrm>
                <a:custGeom>
                  <a:avLst/>
                  <a:gdLst>
                    <a:gd name="connsiteX0" fmla="*/ 2863 w 324365"/>
                    <a:gd name="connsiteY0" fmla="*/ 3427 h 71696"/>
                    <a:gd name="connsiteX1" fmla="*/ 299344 w 324365"/>
                    <a:gd name="connsiteY1" fmla="*/ 2930 h 71696"/>
                    <a:gd name="connsiteX2" fmla="*/ 324366 w 324365"/>
                    <a:gd name="connsiteY2" fmla="*/ 0 h 71696"/>
                    <a:gd name="connsiteX3" fmla="*/ 324186 w 324365"/>
                    <a:gd name="connsiteY3" fmla="*/ 66906 h 71696"/>
                    <a:gd name="connsiteX4" fmla="*/ 303086 w 324365"/>
                    <a:gd name="connsiteY4" fmla="*/ 71595 h 71696"/>
                    <a:gd name="connsiteX5" fmla="*/ 21122 w 324365"/>
                    <a:gd name="connsiteY5" fmla="*/ 71595 h 71696"/>
                    <a:gd name="connsiteX6" fmla="*/ 113 w 324365"/>
                    <a:gd name="connsiteY6" fmla="*/ 66636 h 71696"/>
                    <a:gd name="connsiteX7" fmla="*/ 22 w 324365"/>
                    <a:gd name="connsiteY7" fmla="*/ 20108 h 71696"/>
                    <a:gd name="connsiteX8" fmla="*/ 2863 w 324365"/>
                    <a:gd name="connsiteY8" fmla="*/ 3427 h 7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365" h="71696">
                      <a:moveTo>
                        <a:pt x="2863" y="3427"/>
                      </a:moveTo>
                      <a:cubicBezTo>
                        <a:pt x="101690" y="3246"/>
                        <a:pt x="200517" y="3021"/>
                        <a:pt x="299344" y="2930"/>
                      </a:cubicBezTo>
                      <a:cubicBezTo>
                        <a:pt x="307820" y="2930"/>
                        <a:pt x="316251" y="2886"/>
                        <a:pt x="324366" y="0"/>
                      </a:cubicBezTo>
                      <a:cubicBezTo>
                        <a:pt x="324321" y="22317"/>
                        <a:pt x="324231" y="44634"/>
                        <a:pt x="324186" y="66906"/>
                      </a:cubicBezTo>
                      <a:cubicBezTo>
                        <a:pt x="318054" y="72362"/>
                        <a:pt x="310389" y="71595"/>
                        <a:pt x="303086" y="71595"/>
                      </a:cubicBezTo>
                      <a:cubicBezTo>
                        <a:pt x="209083" y="71731"/>
                        <a:pt x="115125" y="71731"/>
                        <a:pt x="21122" y="71595"/>
                      </a:cubicBezTo>
                      <a:cubicBezTo>
                        <a:pt x="13774" y="71595"/>
                        <a:pt x="6199" y="72091"/>
                        <a:pt x="113" y="66636"/>
                      </a:cubicBezTo>
                      <a:cubicBezTo>
                        <a:pt x="113" y="51127"/>
                        <a:pt x="158" y="35617"/>
                        <a:pt x="22" y="20108"/>
                      </a:cubicBezTo>
                      <a:cubicBezTo>
                        <a:pt x="-68" y="14337"/>
                        <a:pt x="-23" y="8656"/>
                        <a:pt x="2863" y="3427"/>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nvGrpSpPr>
                <p:cNvPr id="57" name="Group 56">
                  <a:extLst>
                    <a:ext uri="{FF2B5EF4-FFF2-40B4-BE49-F238E27FC236}">
                      <a16:creationId xmlns:a16="http://schemas.microsoft.com/office/drawing/2014/main" id="{DBFBBB28-780A-44F5-9AF1-4163E88929D7}"/>
                    </a:ext>
                  </a:extLst>
                </p:cNvPr>
                <p:cNvGrpSpPr/>
                <p:nvPr/>
              </p:nvGrpSpPr>
              <p:grpSpPr>
                <a:xfrm>
                  <a:off x="5575416" y="2099749"/>
                  <a:ext cx="1056756" cy="650063"/>
                  <a:chOff x="5575416" y="2099749"/>
                  <a:chExt cx="1056756" cy="650063"/>
                </a:xfrm>
              </p:grpSpPr>
              <p:sp>
                <p:nvSpPr>
                  <p:cNvPr id="63" name="Freeform: Shape 62">
                    <a:extLst>
                      <a:ext uri="{FF2B5EF4-FFF2-40B4-BE49-F238E27FC236}">
                        <a16:creationId xmlns:a16="http://schemas.microsoft.com/office/drawing/2014/main" id="{B714D6A9-0AFC-48D7-A07E-DA0D6A088912}"/>
                      </a:ext>
                    </a:extLst>
                  </p:cNvPr>
                  <p:cNvSpPr/>
                  <p:nvPr/>
                </p:nvSpPr>
                <p:spPr>
                  <a:xfrm>
                    <a:off x="5575865" y="2099779"/>
                    <a:ext cx="218256" cy="43003"/>
                  </a:xfrm>
                  <a:custGeom>
                    <a:avLst/>
                    <a:gdLst>
                      <a:gd name="connsiteX0" fmla="*/ 322179 w 322179"/>
                      <a:gd name="connsiteY0" fmla="*/ 63480 h 63479"/>
                      <a:gd name="connsiteX1" fmla="*/ 225 w 322179"/>
                      <a:gd name="connsiteY1" fmla="*/ 63119 h 63479"/>
                      <a:gd name="connsiteX2" fmla="*/ 0 w 322179"/>
                      <a:gd name="connsiteY2" fmla="*/ 271 h 63479"/>
                      <a:gd name="connsiteX3" fmla="*/ 322179 w 322179"/>
                      <a:gd name="connsiteY3" fmla="*/ 0 h 63479"/>
                      <a:gd name="connsiteX4" fmla="*/ 322179 w 322179"/>
                      <a:gd name="connsiteY4" fmla="*/ 6348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79" h="63479">
                        <a:moveTo>
                          <a:pt x="322179" y="63480"/>
                        </a:moveTo>
                        <a:cubicBezTo>
                          <a:pt x="214876" y="63345"/>
                          <a:pt x="107528" y="63255"/>
                          <a:pt x="225" y="63119"/>
                        </a:cubicBezTo>
                        <a:cubicBezTo>
                          <a:pt x="135" y="42155"/>
                          <a:pt x="45" y="21235"/>
                          <a:pt x="0" y="271"/>
                        </a:cubicBezTo>
                        <a:cubicBezTo>
                          <a:pt x="107393" y="180"/>
                          <a:pt x="214786" y="90"/>
                          <a:pt x="322179" y="0"/>
                        </a:cubicBezTo>
                        <a:cubicBezTo>
                          <a:pt x="322179" y="21145"/>
                          <a:pt x="322179" y="42335"/>
                          <a:pt x="322179" y="6348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1D6A6F7-E64F-4BCA-B0C9-F09C497D3002}"/>
                      </a:ext>
                    </a:extLst>
                  </p:cNvPr>
                  <p:cNvSpPr/>
                  <p:nvPr/>
                </p:nvSpPr>
                <p:spPr>
                  <a:xfrm>
                    <a:off x="5575416" y="2213488"/>
                    <a:ext cx="218703" cy="43308"/>
                  </a:xfrm>
                  <a:custGeom>
                    <a:avLst/>
                    <a:gdLst>
                      <a:gd name="connsiteX0" fmla="*/ 752 w 322840"/>
                      <a:gd name="connsiteY0" fmla="*/ 406 h 63930"/>
                      <a:gd name="connsiteX1" fmla="*/ 322841 w 322840"/>
                      <a:gd name="connsiteY1" fmla="*/ 0 h 63930"/>
                      <a:gd name="connsiteX2" fmla="*/ 322841 w 322840"/>
                      <a:gd name="connsiteY2" fmla="*/ 63435 h 63930"/>
                      <a:gd name="connsiteX3" fmla="*/ 3727 w 322840"/>
                      <a:gd name="connsiteY3" fmla="*/ 63931 h 63930"/>
                      <a:gd name="connsiteX4" fmla="*/ 752 w 322840"/>
                      <a:gd name="connsiteY4" fmla="*/ 406 h 63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840" h="63930">
                        <a:moveTo>
                          <a:pt x="752" y="406"/>
                        </a:moveTo>
                        <a:cubicBezTo>
                          <a:pt x="108100" y="271"/>
                          <a:pt x="215493" y="135"/>
                          <a:pt x="322841" y="0"/>
                        </a:cubicBezTo>
                        <a:cubicBezTo>
                          <a:pt x="322841" y="21145"/>
                          <a:pt x="322841" y="42290"/>
                          <a:pt x="322841" y="63435"/>
                        </a:cubicBezTo>
                        <a:cubicBezTo>
                          <a:pt x="216485" y="63615"/>
                          <a:pt x="110084" y="63796"/>
                          <a:pt x="3727" y="63931"/>
                        </a:cubicBezTo>
                        <a:cubicBezTo>
                          <a:pt x="-3306" y="43056"/>
                          <a:pt x="2014" y="21596"/>
                          <a:pt x="752" y="406"/>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0A0B17DB-1847-425F-A9E2-23A258AC3D5E}"/>
                      </a:ext>
                    </a:extLst>
                  </p:cNvPr>
                  <p:cNvSpPr/>
                  <p:nvPr/>
                </p:nvSpPr>
                <p:spPr>
                  <a:xfrm>
                    <a:off x="5575834" y="2706299"/>
                    <a:ext cx="218286" cy="43513"/>
                  </a:xfrm>
                  <a:custGeom>
                    <a:avLst/>
                    <a:gdLst>
                      <a:gd name="connsiteX0" fmla="*/ 322224 w 322224"/>
                      <a:gd name="connsiteY0" fmla="*/ 63781 h 64232"/>
                      <a:gd name="connsiteX1" fmla="*/ 3111 w 322224"/>
                      <a:gd name="connsiteY1" fmla="*/ 64232 h 64232"/>
                      <a:gd name="connsiteX2" fmla="*/ 0 w 322224"/>
                      <a:gd name="connsiteY2" fmla="*/ 707 h 64232"/>
                      <a:gd name="connsiteX3" fmla="*/ 219475 w 322224"/>
                      <a:gd name="connsiteY3" fmla="*/ 31 h 64232"/>
                      <a:gd name="connsiteX4" fmla="*/ 322134 w 322224"/>
                      <a:gd name="connsiteY4" fmla="*/ 76 h 64232"/>
                      <a:gd name="connsiteX5" fmla="*/ 322224 w 322224"/>
                      <a:gd name="connsiteY5" fmla="*/ 63781 h 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24" h="64232">
                        <a:moveTo>
                          <a:pt x="322224" y="63781"/>
                        </a:moveTo>
                        <a:cubicBezTo>
                          <a:pt x="215868" y="63917"/>
                          <a:pt x="109512" y="64097"/>
                          <a:pt x="3111" y="64232"/>
                        </a:cubicBezTo>
                        <a:cubicBezTo>
                          <a:pt x="-631" y="40022"/>
                          <a:pt x="1488" y="21897"/>
                          <a:pt x="0" y="707"/>
                        </a:cubicBezTo>
                        <a:cubicBezTo>
                          <a:pt x="73173" y="482"/>
                          <a:pt x="146302" y="211"/>
                          <a:pt x="219475" y="31"/>
                        </a:cubicBezTo>
                        <a:cubicBezTo>
                          <a:pt x="253695" y="-59"/>
                          <a:pt x="287915" y="76"/>
                          <a:pt x="322134" y="76"/>
                        </a:cubicBezTo>
                        <a:cubicBezTo>
                          <a:pt x="322179" y="21356"/>
                          <a:pt x="322224" y="42591"/>
                          <a:pt x="322224" y="63781"/>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4388F22-1D86-4A25-BCCD-1CBC5C8EAABE}"/>
                      </a:ext>
                    </a:extLst>
                  </p:cNvPr>
                  <p:cNvSpPr/>
                  <p:nvPr/>
                </p:nvSpPr>
                <p:spPr>
                  <a:xfrm>
                    <a:off x="6413672" y="2099749"/>
                    <a:ext cx="218438" cy="43004"/>
                  </a:xfrm>
                  <a:custGeom>
                    <a:avLst/>
                    <a:gdLst>
                      <a:gd name="connsiteX0" fmla="*/ 322270 w 322449"/>
                      <a:gd name="connsiteY0" fmla="*/ 63210 h 63480"/>
                      <a:gd name="connsiteX1" fmla="*/ 0 w 322449"/>
                      <a:gd name="connsiteY1" fmla="*/ 63480 h 63480"/>
                      <a:gd name="connsiteX2" fmla="*/ 135 w 322449"/>
                      <a:gd name="connsiteY2" fmla="*/ 0 h 63480"/>
                      <a:gd name="connsiteX3" fmla="*/ 322450 w 322449"/>
                      <a:gd name="connsiteY3" fmla="*/ 451 h 63480"/>
                      <a:gd name="connsiteX4" fmla="*/ 322270 w 322449"/>
                      <a:gd name="connsiteY4" fmla="*/ 63210 h 6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49" h="63480">
                        <a:moveTo>
                          <a:pt x="322270" y="63210"/>
                        </a:moveTo>
                        <a:cubicBezTo>
                          <a:pt x="214831" y="63300"/>
                          <a:pt x="107438" y="63390"/>
                          <a:pt x="0" y="63480"/>
                        </a:cubicBezTo>
                        <a:cubicBezTo>
                          <a:pt x="45" y="42335"/>
                          <a:pt x="90" y="21145"/>
                          <a:pt x="135" y="0"/>
                        </a:cubicBezTo>
                        <a:cubicBezTo>
                          <a:pt x="107574" y="135"/>
                          <a:pt x="215012" y="271"/>
                          <a:pt x="322450" y="451"/>
                        </a:cubicBezTo>
                        <a:cubicBezTo>
                          <a:pt x="322405" y="21371"/>
                          <a:pt x="322315" y="42290"/>
                          <a:pt x="322270" y="6321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F9B629E3-602B-4A77-BCC6-F240D1FF983C}"/>
                      </a:ext>
                    </a:extLst>
                  </p:cNvPr>
                  <p:cNvSpPr/>
                  <p:nvPr/>
                </p:nvSpPr>
                <p:spPr>
                  <a:xfrm>
                    <a:off x="6413703" y="2213488"/>
                    <a:ext cx="218377" cy="43003"/>
                  </a:xfrm>
                  <a:custGeom>
                    <a:avLst/>
                    <a:gdLst>
                      <a:gd name="connsiteX0" fmla="*/ 45 w 322359"/>
                      <a:gd name="connsiteY0" fmla="*/ 0 h 63479"/>
                      <a:gd name="connsiteX1" fmla="*/ 322360 w 322359"/>
                      <a:gd name="connsiteY1" fmla="*/ 406 h 63479"/>
                      <a:gd name="connsiteX2" fmla="*/ 322270 w 322359"/>
                      <a:gd name="connsiteY2" fmla="*/ 63164 h 63479"/>
                      <a:gd name="connsiteX3" fmla="*/ 0 w 322359"/>
                      <a:gd name="connsiteY3" fmla="*/ 63480 h 63479"/>
                      <a:gd name="connsiteX4" fmla="*/ 45 w 322359"/>
                      <a:gd name="connsiteY4" fmla="*/ 0 h 63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59" h="63479">
                        <a:moveTo>
                          <a:pt x="45" y="0"/>
                        </a:moveTo>
                        <a:cubicBezTo>
                          <a:pt x="107483" y="135"/>
                          <a:pt x="214922" y="271"/>
                          <a:pt x="322360" y="406"/>
                        </a:cubicBezTo>
                        <a:cubicBezTo>
                          <a:pt x="322315" y="21325"/>
                          <a:pt x="322270" y="42245"/>
                          <a:pt x="322270" y="63164"/>
                        </a:cubicBezTo>
                        <a:cubicBezTo>
                          <a:pt x="214831" y="63255"/>
                          <a:pt x="107438" y="63390"/>
                          <a:pt x="0" y="63480"/>
                        </a:cubicBezTo>
                        <a:cubicBezTo>
                          <a:pt x="0" y="42290"/>
                          <a:pt x="45" y="21145"/>
                          <a:pt x="45" y="0"/>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2F9258-08DD-42D5-BC7B-74436FD7FE27}"/>
                      </a:ext>
                    </a:extLst>
                  </p:cNvPr>
                  <p:cNvSpPr/>
                  <p:nvPr/>
                </p:nvSpPr>
                <p:spPr>
                  <a:xfrm>
                    <a:off x="6413672" y="2706412"/>
                    <a:ext cx="218500" cy="43065"/>
                  </a:xfrm>
                  <a:custGeom>
                    <a:avLst/>
                    <a:gdLst>
                      <a:gd name="connsiteX0" fmla="*/ 322224 w 322540"/>
                      <a:gd name="connsiteY0" fmla="*/ 63345 h 63570"/>
                      <a:gd name="connsiteX1" fmla="*/ 0 w 322540"/>
                      <a:gd name="connsiteY1" fmla="*/ 63570 h 63570"/>
                      <a:gd name="connsiteX2" fmla="*/ 135 w 322540"/>
                      <a:gd name="connsiteY2" fmla="*/ 0 h 63570"/>
                      <a:gd name="connsiteX3" fmla="*/ 322540 w 322540"/>
                      <a:gd name="connsiteY3" fmla="*/ 496 h 63570"/>
                      <a:gd name="connsiteX4" fmla="*/ 322224 w 322540"/>
                      <a:gd name="connsiteY4" fmla="*/ 63345 h 63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40" h="63570">
                        <a:moveTo>
                          <a:pt x="322224" y="63345"/>
                        </a:moveTo>
                        <a:cubicBezTo>
                          <a:pt x="214831" y="63435"/>
                          <a:pt x="107393" y="63525"/>
                          <a:pt x="0" y="63570"/>
                        </a:cubicBezTo>
                        <a:cubicBezTo>
                          <a:pt x="45" y="42380"/>
                          <a:pt x="90" y="21190"/>
                          <a:pt x="135" y="0"/>
                        </a:cubicBezTo>
                        <a:cubicBezTo>
                          <a:pt x="107619" y="180"/>
                          <a:pt x="215057" y="316"/>
                          <a:pt x="322540" y="496"/>
                        </a:cubicBezTo>
                        <a:cubicBezTo>
                          <a:pt x="322405" y="21461"/>
                          <a:pt x="322315" y="42380"/>
                          <a:pt x="322224" y="63345"/>
                        </a:cubicBezTo>
                        <a:close/>
                      </a:path>
                    </a:pathLst>
                  </a:custGeom>
                  <a:gradFill>
                    <a:gsLst>
                      <a:gs pos="0">
                        <a:schemeClr val="tx1">
                          <a:lumMod val="95000"/>
                          <a:lumOff val="5000"/>
                        </a:schemeClr>
                      </a:gs>
                      <a:gs pos="35000">
                        <a:schemeClr val="tx1">
                          <a:lumMod val="65000"/>
                          <a:lumOff val="35000"/>
                        </a:schemeClr>
                      </a:gs>
                      <a:gs pos="81410">
                        <a:schemeClr val="bg1">
                          <a:lumMod val="75000"/>
                        </a:schemeClr>
                      </a:gs>
                      <a:gs pos="100000">
                        <a:schemeClr val="tx1">
                          <a:lumMod val="50000"/>
                          <a:lumOff val="50000"/>
                        </a:schemeClr>
                      </a:gs>
                    </a:gsLst>
                    <a:lin ang="10800000" scaled="1"/>
                  </a:gradFill>
                  <a:ln w="4493" cap="flat">
                    <a:noFill/>
                    <a:prstDash val="solid"/>
                    <a:miter/>
                  </a:ln>
                </p:spPr>
                <p:txBody>
                  <a:bodyPr rtlCol="0" anchor="ctr"/>
                  <a:lstStyle/>
                  <a:p>
                    <a:endParaRPr lang="en-US" dirty="0"/>
                  </a:p>
                </p:txBody>
              </p:sp>
            </p:grpSp>
            <p:sp>
              <p:nvSpPr>
                <p:cNvPr id="58" name="Freeform: Shape 57">
                  <a:extLst>
                    <a:ext uri="{FF2B5EF4-FFF2-40B4-BE49-F238E27FC236}">
                      <a16:creationId xmlns:a16="http://schemas.microsoft.com/office/drawing/2014/main" id="{529A9427-12F7-4204-9ABF-0798241CE4D9}"/>
                    </a:ext>
                  </a:extLst>
                </p:cNvPr>
                <p:cNvSpPr/>
                <p:nvPr/>
              </p:nvSpPr>
              <p:spPr>
                <a:xfrm>
                  <a:off x="6508323" y="3196189"/>
                  <a:ext cx="125071" cy="120489"/>
                </a:xfrm>
                <a:custGeom>
                  <a:avLst/>
                  <a:gdLst>
                    <a:gd name="connsiteX0" fmla="*/ 32552 w 184624"/>
                    <a:gd name="connsiteY0" fmla="*/ 175292 h 177861"/>
                    <a:gd name="connsiteX1" fmla="*/ 42876 w 184624"/>
                    <a:gd name="connsiteY1" fmla="*/ 123489 h 177861"/>
                    <a:gd name="connsiteX2" fmla="*/ 37150 w 184624"/>
                    <a:gd name="connsiteY2" fmla="*/ 103831 h 177861"/>
                    <a:gd name="connsiteX3" fmla="*/ 0 w 184624"/>
                    <a:gd name="connsiteY3" fmla="*/ 70063 h 177861"/>
                    <a:gd name="connsiteX4" fmla="*/ 2705 w 184624"/>
                    <a:gd name="connsiteY4" fmla="*/ 65058 h 177861"/>
                    <a:gd name="connsiteX5" fmla="*/ 51848 w 184624"/>
                    <a:gd name="connsiteY5" fmla="*/ 59377 h 177861"/>
                    <a:gd name="connsiteX6" fmla="*/ 68845 w 184624"/>
                    <a:gd name="connsiteY6" fmla="*/ 48241 h 177861"/>
                    <a:gd name="connsiteX7" fmla="*/ 93687 w 184624"/>
                    <a:gd name="connsiteY7" fmla="*/ 0 h 177861"/>
                    <a:gd name="connsiteX8" fmla="*/ 116410 w 184624"/>
                    <a:gd name="connsiteY8" fmla="*/ 48737 h 177861"/>
                    <a:gd name="connsiteX9" fmla="*/ 131063 w 184624"/>
                    <a:gd name="connsiteY9" fmla="*/ 60369 h 177861"/>
                    <a:gd name="connsiteX10" fmla="*/ 184624 w 184624"/>
                    <a:gd name="connsiteY10" fmla="*/ 69612 h 177861"/>
                    <a:gd name="connsiteX11" fmla="*/ 147789 w 184624"/>
                    <a:gd name="connsiteY11" fmla="*/ 104102 h 177861"/>
                    <a:gd name="connsiteX12" fmla="*/ 139719 w 184624"/>
                    <a:gd name="connsiteY12" fmla="*/ 128944 h 177861"/>
                    <a:gd name="connsiteX13" fmla="*/ 147203 w 184624"/>
                    <a:gd name="connsiteY13" fmla="*/ 177861 h 177861"/>
                    <a:gd name="connsiteX14" fmla="*/ 100585 w 184624"/>
                    <a:gd name="connsiteY14" fmla="*/ 151757 h 177861"/>
                    <a:gd name="connsiteX15" fmla="*/ 80207 w 184624"/>
                    <a:gd name="connsiteY15" fmla="*/ 151396 h 177861"/>
                    <a:gd name="connsiteX16" fmla="*/ 32552 w 184624"/>
                    <a:gd name="connsiteY16" fmla="*/ 175292 h 1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624" h="177861">
                      <a:moveTo>
                        <a:pt x="32552" y="175292"/>
                      </a:moveTo>
                      <a:cubicBezTo>
                        <a:pt x="36339" y="156175"/>
                        <a:pt x="39359" y="139764"/>
                        <a:pt x="42876" y="123489"/>
                      </a:cubicBezTo>
                      <a:cubicBezTo>
                        <a:pt x="44544" y="115689"/>
                        <a:pt x="43733" y="109467"/>
                        <a:pt x="37150" y="103831"/>
                      </a:cubicBezTo>
                      <a:cubicBezTo>
                        <a:pt x="24436" y="92966"/>
                        <a:pt x="12353" y="81379"/>
                        <a:pt x="0" y="70063"/>
                      </a:cubicBezTo>
                      <a:cubicBezTo>
                        <a:pt x="902" y="68395"/>
                        <a:pt x="1803" y="66726"/>
                        <a:pt x="2705" y="65058"/>
                      </a:cubicBezTo>
                      <a:cubicBezTo>
                        <a:pt x="19071" y="63074"/>
                        <a:pt x="35392" y="60595"/>
                        <a:pt x="51848" y="59377"/>
                      </a:cubicBezTo>
                      <a:cubicBezTo>
                        <a:pt x="60189" y="58746"/>
                        <a:pt x="65193" y="55861"/>
                        <a:pt x="68845" y="48241"/>
                      </a:cubicBezTo>
                      <a:cubicBezTo>
                        <a:pt x="76239" y="32777"/>
                        <a:pt x="84535" y="17674"/>
                        <a:pt x="93687" y="0"/>
                      </a:cubicBezTo>
                      <a:cubicBezTo>
                        <a:pt x="101983" y="17674"/>
                        <a:pt x="109512" y="33093"/>
                        <a:pt x="116410" y="48737"/>
                      </a:cubicBezTo>
                      <a:cubicBezTo>
                        <a:pt x="119386" y="55500"/>
                        <a:pt x="122812" y="59422"/>
                        <a:pt x="131063" y="60369"/>
                      </a:cubicBezTo>
                      <a:cubicBezTo>
                        <a:pt x="148150" y="62398"/>
                        <a:pt x="165012" y="66140"/>
                        <a:pt x="184624" y="69612"/>
                      </a:cubicBezTo>
                      <a:cubicBezTo>
                        <a:pt x="171369" y="82145"/>
                        <a:pt x="160143" y="93868"/>
                        <a:pt x="147789" y="104102"/>
                      </a:cubicBezTo>
                      <a:cubicBezTo>
                        <a:pt x="139223" y="111180"/>
                        <a:pt x="137645" y="118619"/>
                        <a:pt x="139719" y="128944"/>
                      </a:cubicBezTo>
                      <a:cubicBezTo>
                        <a:pt x="142830" y="144273"/>
                        <a:pt x="144543" y="159872"/>
                        <a:pt x="147203" y="177861"/>
                      </a:cubicBezTo>
                      <a:cubicBezTo>
                        <a:pt x="130296" y="168484"/>
                        <a:pt x="115193" y="160549"/>
                        <a:pt x="100585" y="151757"/>
                      </a:cubicBezTo>
                      <a:cubicBezTo>
                        <a:pt x="93417" y="147474"/>
                        <a:pt x="87465" y="147474"/>
                        <a:pt x="80207" y="151396"/>
                      </a:cubicBezTo>
                      <a:cubicBezTo>
                        <a:pt x="65419" y="159377"/>
                        <a:pt x="50270" y="166455"/>
                        <a:pt x="32552" y="175292"/>
                      </a:cubicBezTo>
                      <a:close/>
                    </a:path>
                  </a:pathLst>
                </a:custGeom>
                <a:solidFill>
                  <a:srgbClr val="DBE363"/>
                </a:solidFill>
                <a:ln w="4493"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6F76E112-E367-46B9-9414-E9C16F163913}"/>
                    </a:ext>
                  </a:extLst>
                </p:cNvPr>
                <p:cNvSpPr/>
                <p:nvPr/>
              </p:nvSpPr>
              <p:spPr>
                <a:xfrm>
                  <a:off x="6011967" y="2112695"/>
                  <a:ext cx="184610" cy="75196"/>
                </a:xfrm>
                <a:custGeom>
                  <a:avLst/>
                  <a:gdLst>
                    <a:gd name="connsiteX0" fmla="*/ 272514 w 272513"/>
                    <a:gd name="connsiteY0" fmla="*/ 46264 h 111001"/>
                    <a:gd name="connsiteX1" fmla="*/ 270034 w 272513"/>
                    <a:gd name="connsiteY1" fmla="*/ 52982 h 111001"/>
                    <a:gd name="connsiteX2" fmla="*/ 249385 w 272513"/>
                    <a:gd name="connsiteY2" fmla="*/ 102395 h 111001"/>
                    <a:gd name="connsiteX3" fmla="*/ 233605 w 272513"/>
                    <a:gd name="connsiteY3" fmla="*/ 109068 h 111001"/>
                    <a:gd name="connsiteX4" fmla="*/ 144111 w 272513"/>
                    <a:gd name="connsiteY4" fmla="*/ 85623 h 111001"/>
                    <a:gd name="connsiteX5" fmla="*/ 41948 w 272513"/>
                    <a:gd name="connsiteY5" fmla="*/ 108617 h 111001"/>
                    <a:gd name="connsiteX6" fmla="*/ 22922 w 272513"/>
                    <a:gd name="connsiteY6" fmla="*/ 100501 h 111001"/>
                    <a:gd name="connsiteX7" fmla="*/ 2768 w 272513"/>
                    <a:gd name="connsiteY7" fmla="*/ 56002 h 111001"/>
                    <a:gd name="connsiteX8" fmla="*/ 7638 w 272513"/>
                    <a:gd name="connsiteY8" fmla="*/ 37698 h 111001"/>
                    <a:gd name="connsiteX9" fmla="*/ 263001 w 272513"/>
                    <a:gd name="connsiteY9" fmla="*/ 38013 h 111001"/>
                    <a:gd name="connsiteX10" fmla="*/ 272514 w 272513"/>
                    <a:gd name="connsiteY10" fmla="*/ 46264 h 11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13" h="111001">
                      <a:moveTo>
                        <a:pt x="272514" y="46264"/>
                      </a:moveTo>
                      <a:cubicBezTo>
                        <a:pt x="271477" y="49059"/>
                        <a:pt x="270846" y="51043"/>
                        <a:pt x="270034" y="52982"/>
                      </a:cubicBezTo>
                      <a:cubicBezTo>
                        <a:pt x="263091" y="69438"/>
                        <a:pt x="255517" y="85668"/>
                        <a:pt x="249385" y="102395"/>
                      </a:cubicBezTo>
                      <a:cubicBezTo>
                        <a:pt x="246049" y="111457"/>
                        <a:pt x="242622" y="112629"/>
                        <a:pt x="233605" y="109068"/>
                      </a:cubicBezTo>
                      <a:cubicBezTo>
                        <a:pt x="204796" y="97571"/>
                        <a:pt x="175580" y="87201"/>
                        <a:pt x="144111" y="85623"/>
                      </a:cubicBezTo>
                      <a:cubicBezTo>
                        <a:pt x="107907" y="83820"/>
                        <a:pt x="74499" y="94956"/>
                        <a:pt x="41948" y="108617"/>
                      </a:cubicBezTo>
                      <a:cubicBezTo>
                        <a:pt x="30812" y="113306"/>
                        <a:pt x="26934" y="111322"/>
                        <a:pt x="22922" y="100501"/>
                      </a:cubicBezTo>
                      <a:cubicBezTo>
                        <a:pt x="17331" y="85263"/>
                        <a:pt x="10117" y="70520"/>
                        <a:pt x="2768" y="56002"/>
                      </a:cubicBezTo>
                      <a:cubicBezTo>
                        <a:pt x="-1379" y="47752"/>
                        <a:pt x="-1695" y="43243"/>
                        <a:pt x="7638" y="37698"/>
                      </a:cubicBezTo>
                      <a:cubicBezTo>
                        <a:pt x="92984" y="-12888"/>
                        <a:pt x="177970" y="-12347"/>
                        <a:pt x="263001" y="38013"/>
                      </a:cubicBezTo>
                      <a:cubicBezTo>
                        <a:pt x="266698" y="40222"/>
                        <a:pt x="272243" y="41079"/>
                        <a:pt x="272514" y="46264"/>
                      </a:cubicBezTo>
                      <a:close/>
                    </a:path>
                  </a:pathLst>
                </a:custGeom>
                <a:solidFill>
                  <a:srgbClr val="273248"/>
                </a:solidFill>
                <a:ln w="4493"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EB8A6E-02BA-488A-A214-FE151982F2AC}"/>
                    </a:ext>
                  </a:extLst>
                </p:cNvPr>
                <p:cNvSpPr/>
                <p:nvPr/>
              </p:nvSpPr>
              <p:spPr>
                <a:xfrm>
                  <a:off x="5574521" y="3196250"/>
                  <a:ext cx="125498" cy="120337"/>
                </a:xfrm>
                <a:custGeom>
                  <a:avLst/>
                  <a:gdLst>
                    <a:gd name="connsiteX0" fmla="*/ 0 w 185255"/>
                    <a:gd name="connsiteY0" fmla="*/ 69521 h 177636"/>
                    <a:gd name="connsiteX1" fmla="*/ 54193 w 185255"/>
                    <a:gd name="connsiteY1" fmla="*/ 60189 h 177636"/>
                    <a:gd name="connsiteX2" fmla="*/ 67898 w 185255"/>
                    <a:gd name="connsiteY2" fmla="*/ 49639 h 177636"/>
                    <a:gd name="connsiteX3" fmla="*/ 90892 w 185255"/>
                    <a:gd name="connsiteY3" fmla="*/ 0 h 177636"/>
                    <a:gd name="connsiteX4" fmla="*/ 114787 w 185255"/>
                    <a:gd name="connsiteY4" fmla="*/ 45717 h 177636"/>
                    <a:gd name="connsiteX5" fmla="*/ 134985 w 185255"/>
                    <a:gd name="connsiteY5" fmla="*/ 59467 h 177636"/>
                    <a:gd name="connsiteX6" fmla="*/ 185255 w 185255"/>
                    <a:gd name="connsiteY6" fmla="*/ 65238 h 177636"/>
                    <a:gd name="connsiteX7" fmla="*/ 149458 w 185255"/>
                    <a:gd name="connsiteY7" fmla="*/ 101757 h 177636"/>
                    <a:gd name="connsiteX8" fmla="*/ 142379 w 185255"/>
                    <a:gd name="connsiteY8" fmla="*/ 125337 h 177636"/>
                    <a:gd name="connsiteX9" fmla="*/ 152208 w 185255"/>
                    <a:gd name="connsiteY9" fmla="*/ 175156 h 177636"/>
                    <a:gd name="connsiteX10" fmla="*/ 118394 w 185255"/>
                    <a:gd name="connsiteY10" fmla="*/ 157979 h 177636"/>
                    <a:gd name="connsiteX11" fmla="*/ 70017 w 185255"/>
                    <a:gd name="connsiteY11" fmla="*/ 159557 h 177636"/>
                    <a:gd name="connsiteX12" fmla="*/ 37781 w 185255"/>
                    <a:gd name="connsiteY12" fmla="*/ 177636 h 177636"/>
                    <a:gd name="connsiteX13" fmla="*/ 44860 w 185255"/>
                    <a:gd name="connsiteY13" fmla="*/ 129891 h 177636"/>
                    <a:gd name="connsiteX14" fmla="*/ 35482 w 185255"/>
                    <a:gd name="connsiteY14" fmla="*/ 102524 h 177636"/>
                    <a:gd name="connsiteX15" fmla="*/ 0 w 185255"/>
                    <a:gd name="connsiteY15" fmla="*/ 69521 h 17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255" h="177636">
                      <a:moveTo>
                        <a:pt x="0" y="69521"/>
                      </a:moveTo>
                      <a:cubicBezTo>
                        <a:pt x="20063" y="65960"/>
                        <a:pt x="37060" y="62308"/>
                        <a:pt x="54193" y="60189"/>
                      </a:cubicBezTo>
                      <a:cubicBezTo>
                        <a:pt x="61722" y="59242"/>
                        <a:pt x="65103" y="55906"/>
                        <a:pt x="67898" y="49639"/>
                      </a:cubicBezTo>
                      <a:cubicBezTo>
                        <a:pt x="74887" y="33904"/>
                        <a:pt x="82326" y="18350"/>
                        <a:pt x="90892" y="0"/>
                      </a:cubicBezTo>
                      <a:cubicBezTo>
                        <a:pt x="99729" y="16682"/>
                        <a:pt x="108069" y="30838"/>
                        <a:pt x="114787" y="45717"/>
                      </a:cubicBezTo>
                      <a:cubicBezTo>
                        <a:pt x="119025" y="55139"/>
                        <a:pt x="124616" y="58972"/>
                        <a:pt x="134985" y="59467"/>
                      </a:cubicBezTo>
                      <a:cubicBezTo>
                        <a:pt x="150630" y="60234"/>
                        <a:pt x="166184" y="62939"/>
                        <a:pt x="185255" y="65238"/>
                      </a:cubicBezTo>
                      <a:cubicBezTo>
                        <a:pt x="171955" y="78944"/>
                        <a:pt x="161270" y="90937"/>
                        <a:pt x="149458" y="101757"/>
                      </a:cubicBezTo>
                      <a:cubicBezTo>
                        <a:pt x="141928" y="108655"/>
                        <a:pt x="139900" y="115508"/>
                        <a:pt x="142379" y="125337"/>
                      </a:cubicBezTo>
                      <a:cubicBezTo>
                        <a:pt x="146166" y="140531"/>
                        <a:pt x="148556" y="156085"/>
                        <a:pt x="152208" y="175156"/>
                      </a:cubicBezTo>
                      <a:cubicBezTo>
                        <a:pt x="139043" y="168574"/>
                        <a:pt x="127862" y="164561"/>
                        <a:pt x="118394" y="157979"/>
                      </a:cubicBezTo>
                      <a:cubicBezTo>
                        <a:pt x="101352" y="146121"/>
                        <a:pt x="86248" y="147474"/>
                        <a:pt x="70017" y="159557"/>
                      </a:cubicBezTo>
                      <a:cubicBezTo>
                        <a:pt x="60910" y="166320"/>
                        <a:pt x="50135" y="170828"/>
                        <a:pt x="37781" y="177636"/>
                      </a:cubicBezTo>
                      <a:cubicBezTo>
                        <a:pt x="40261" y="160323"/>
                        <a:pt x="41569" y="144859"/>
                        <a:pt x="44860" y="129891"/>
                      </a:cubicBezTo>
                      <a:cubicBezTo>
                        <a:pt x="47475" y="118123"/>
                        <a:pt x="44860" y="110143"/>
                        <a:pt x="35482" y="102524"/>
                      </a:cubicBezTo>
                      <a:cubicBezTo>
                        <a:pt x="23805" y="93056"/>
                        <a:pt x="13255" y="82010"/>
                        <a:pt x="0" y="69521"/>
                      </a:cubicBezTo>
                      <a:close/>
                    </a:path>
                  </a:pathLst>
                </a:custGeom>
                <a:solidFill>
                  <a:srgbClr val="DBE363"/>
                </a:solidFill>
                <a:ln w="4493"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108B8479-8C39-4279-A73A-10F1C38AB30B}"/>
                    </a:ext>
                  </a:extLst>
                </p:cNvPr>
                <p:cNvSpPr/>
                <p:nvPr/>
              </p:nvSpPr>
              <p:spPr>
                <a:xfrm>
                  <a:off x="5926763" y="1735188"/>
                  <a:ext cx="354304" cy="1739330"/>
                </a:xfrm>
                <a:custGeom>
                  <a:avLst/>
                  <a:gdLst>
                    <a:gd name="connsiteX0" fmla="*/ 522272 w 523007"/>
                    <a:gd name="connsiteY0" fmla="*/ 2567437 h 2567521"/>
                    <a:gd name="connsiteX1" fmla="*/ 906 w 523007"/>
                    <a:gd name="connsiteY1" fmla="*/ 2567437 h 2567521"/>
                    <a:gd name="connsiteX2" fmla="*/ 4 w 523007"/>
                    <a:gd name="connsiteY2" fmla="*/ 637607 h 2567521"/>
                    <a:gd name="connsiteX3" fmla="*/ 29490 w 523007"/>
                    <a:gd name="connsiteY3" fmla="*/ 498113 h 2567521"/>
                    <a:gd name="connsiteX4" fmla="*/ 212040 w 523007"/>
                    <a:gd name="connsiteY4" fmla="*/ 79993 h 2567521"/>
                    <a:gd name="connsiteX5" fmla="*/ 248108 w 523007"/>
                    <a:gd name="connsiteY5" fmla="*/ 13357 h 2567521"/>
                    <a:gd name="connsiteX6" fmla="*/ 275159 w 523007"/>
                    <a:gd name="connsiteY6" fmla="*/ 13627 h 2567521"/>
                    <a:gd name="connsiteX7" fmla="*/ 330163 w 523007"/>
                    <a:gd name="connsiteY7" fmla="*/ 125484 h 2567521"/>
                    <a:gd name="connsiteX8" fmla="*/ 498061 w 523007"/>
                    <a:gd name="connsiteY8" fmla="*/ 508708 h 2567521"/>
                    <a:gd name="connsiteX9" fmla="*/ 522993 w 523007"/>
                    <a:gd name="connsiteY9" fmla="*/ 628229 h 2567521"/>
                    <a:gd name="connsiteX10" fmla="*/ 522272 w 523007"/>
                    <a:gd name="connsiteY10" fmla="*/ 2567437 h 25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7" h="2567521">
                      <a:moveTo>
                        <a:pt x="522272" y="2567437"/>
                      </a:moveTo>
                      <a:cubicBezTo>
                        <a:pt x="504057" y="2567572"/>
                        <a:pt x="18985" y="2567527"/>
                        <a:pt x="906" y="2567437"/>
                      </a:cubicBezTo>
                      <a:cubicBezTo>
                        <a:pt x="1852" y="2520638"/>
                        <a:pt x="410" y="722503"/>
                        <a:pt x="4" y="637607"/>
                      </a:cubicBezTo>
                      <a:cubicBezTo>
                        <a:pt x="-222" y="588870"/>
                        <a:pt x="9337" y="542387"/>
                        <a:pt x="29490" y="498113"/>
                      </a:cubicBezTo>
                      <a:cubicBezTo>
                        <a:pt x="92474" y="359656"/>
                        <a:pt x="151040" y="219306"/>
                        <a:pt x="212040" y="79993"/>
                      </a:cubicBezTo>
                      <a:cubicBezTo>
                        <a:pt x="222184" y="56819"/>
                        <a:pt x="234718" y="34817"/>
                        <a:pt x="248108" y="13357"/>
                      </a:cubicBezTo>
                      <a:cubicBezTo>
                        <a:pt x="259199" y="-4407"/>
                        <a:pt x="263933" y="-4587"/>
                        <a:pt x="275159" y="13627"/>
                      </a:cubicBezTo>
                      <a:cubicBezTo>
                        <a:pt x="297026" y="49154"/>
                        <a:pt x="314023" y="87161"/>
                        <a:pt x="330163" y="125484"/>
                      </a:cubicBezTo>
                      <a:cubicBezTo>
                        <a:pt x="384356" y="254022"/>
                        <a:pt x="441298" y="381297"/>
                        <a:pt x="498061" y="508708"/>
                      </a:cubicBezTo>
                      <a:cubicBezTo>
                        <a:pt x="515103" y="546941"/>
                        <a:pt x="523399" y="586255"/>
                        <a:pt x="522993" y="628229"/>
                      </a:cubicBezTo>
                      <a:cubicBezTo>
                        <a:pt x="522181" y="716236"/>
                        <a:pt x="522362" y="2563740"/>
                        <a:pt x="522272" y="2567437"/>
                      </a:cubicBezTo>
                      <a:close/>
                    </a:path>
                  </a:pathLst>
                </a:custGeom>
                <a:gradFill flip="none" rotWithShape="1">
                  <a:gsLst>
                    <a:gs pos="0">
                      <a:schemeClr val="accent3">
                        <a:lumMod val="50000"/>
                      </a:schemeClr>
                    </a:gs>
                    <a:gs pos="35000">
                      <a:schemeClr val="accent3">
                        <a:lumMod val="75000"/>
                      </a:schemeClr>
                    </a:gs>
                    <a:gs pos="73480">
                      <a:schemeClr val="accent3">
                        <a:lumMod val="40000"/>
                        <a:lumOff val="60000"/>
                      </a:schemeClr>
                    </a:gs>
                    <a:gs pos="100000">
                      <a:schemeClr val="accent3">
                        <a:lumMod val="60000"/>
                        <a:lumOff val="40000"/>
                      </a:schemeClr>
                    </a:gs>
                  </a:gsLst>
                  <a:lin ang="10800000" scaled="1"/>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2" name="Freeform: Shape 61">
                  <a:extLst>
                    <a:ext uri="{FF2B5EF4-FFF2-40B4-BE49-F238E27FC236}">
                      <a16:creationId xmlns:a16="http://schemas.microsoft.com/office/drawing/2014/main" id="{01F713A7-0817-4726-BC2B-A480F111E17D}"/>
                    </a:ext>
                  </a:extLst>
                </p:cNvPr>
                <p:cNvSpPr/>
                <p:nvPr/>
              </p:nvSpPr>
              <p:spPr>
                <a:xfrm>
                  <a:off x="5915520" y="913710"/>
                  <a:ext cx="376997" cy="279137"/>
                </a:xfrm>
                <a:custGeom>
                  <a:avLst/>
                  <a:gdLst>
                    <a:gd name="connsiteX0" fmla="*/ 197107 w 405271"/>
                    <a:gd name="connsiteY0" fmla="*/ 0 h 300072"/>
                    <a:gd name="connsiteX1" fmla="*/ 205689 w 405271"/>
                    <a:gd name="connsiteY1" fmla="*/ 0 h 300072"/>
                    <a:gd name="connsiteX2" fmla="*/ 218334 w 405271"/>
                    <a:gd name="connsiteY2" fmla="*/ 11301 h 300072"/>
                    <a:gd name="connsiteX3" fmla="*/ 395984 w 405271"/>
                    <a:gd name="connsiteY3" fmla="*/ 264008 h 300072"/>
                    <a:gd name="connsiteX4" fmla="*/ 405271 w 405271"/>
                    <a:gd name="connsiteY4" fmla="*/ 281638 h 300072"/>
                    <a:gd name="connsiteX5" fmla="*/ 222407 w 405271"/>
                    <a:gd name="connsiteY5" fmla="*/ 300072 h 300072"/>
                    <a:gd name="connsiteX6" fmla="*/ 0 w 405271"/>
                    <a:gd name="connsiteY6" fmla="*/ 277652 h 300072"/>
                    <a:gd name="connsiteX7" fmla="*/ 22470 w 405271"/>
                    <a:gd name="connsiteY7" fmla="*/ 237937 h 300072"/>
                    <a:gd name="connsiteX8" fmla="*/ 172032 w 405271"/>
                    <a:gd name="connsiteY8" fmla="*/ 28893 h 300072"/>
                    <a:gd name="connsiteX9" fmla="*/ 197107 w 405271"/>
                    <a:gd name="connsiteY9" fmla="*/ 0 h 3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271" h="300072">
                      <a:moveTo>
                        <a:pt x="197107" y="0"/>
                      </a:moveTo>
                      <a:cubicBezTo>
                        <a:pt x="199978" y="0"/>
                        <a:pt x="202818" y="0"/>
                        <a:pt x="205689" y="0"/>
                      </a:cubicBezTo>
                      <a:cubicBezTo>
                        <a:pt x="210332" y="3268"/>
                        <a:pt x="214608" y="6842"/>
                        <a:pt x="218334" y="11301"/>
                      </a:cubicBezTo>
                      <a:cubicBezTo>
                        <a:pt x="285054" y="91169"/>
                        <a:pt x="344314" y="175374"/>
                        <a:pt x="395984" y="264008"/>
                      </a:cubicBezTo>
                      <a:lnTo>
                        <a:pt x="405271" y="281638"/>
                      </a:lnTo>
                      <a:lnTo>
                        <a:pt x="222407" y="300072"/>
                      </a:lnTo>
                      <a:lnTo>
                        <a:pt x="0" y="277652"/>
                      </a:lnTo>
                      <a:lnTo>
                        <a:pt x="22470" y="237937"/>
                      </a:lnTo>
                      <a:cubicBezTo>
                        <a:pt x="67294" y="165173"/>
                        <a:pt x="117407" y="95674"/>
                        <a:pt x="172032" y="28893"/>
                      </a:cubicBezTo>
                      <a:cubicBezTo>
                        <a:pt x="180095" y="19028"/>
                        <a:pt x="188739" y="9621"/>
                        <a:pt x="197107" y="0"/>
                      </a:cubicBezTo>
                      <a:close/>
                    </a:path>
                  </a:pathLst>
                </a:custGeom>
                <a:gradFill flip="none" rotWithShape="1">
                  <a:gsLst>
                    <a:gs pos="62000">
                      <a:schemeClr val="accent3">
                        <a:lumMod val="40000"/>
                        <a:lumOff val="60000"/>
                      </a:schemeClr>
                    </a:gs>
                    <a:gs pos="0">
                      <a:schemeClr val="accent3">
                        <a:lumMod val="50000"/>
                      </a:schemeClr>
                    </a:gs>
                    <a:gs pos="35000">
                      <a:schemeClr val="accent3">
                        <a:lumMod val="75000"/>
                      </a:schemeClr>
                    </a:gs>
                    <a:gs pos="100000">
                      <a:schemeClr val="accent3">
                        <a:lumMod val="60000"/>
                        <a:lumOff val="40000"/>
                      </a:schemeClr>
                    </a:gs>
                  </a:gsLst>
                  <a:lin ang="12000000" scaled="0"/>
                  <a:tileRect/>
                </a:gradFill>
                <a:ln w="4493" cap="flat">
                  <a:noFill/>
                  <a:prstDash val="solid"/>
                  <a:miter/>
                </a:ln>
                <a:effectLst>
                  <a:outerShdw blurRad="63500" sx="102000" sy="102000" algn="ctr" rotWithShape="0">
                    <a:schemeClr val="accent4">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grpSp>
          <p:nvGrpSpPr>
            <p:cNvPr id="12" name="Group 11">
              <a:extLst>
                <a:ext uri="{FF2B5EF4-FFF2-40B4-BE49-F238E27FC236}">
                  <a16:creationId xmlns:a16="http://schemas.microsoft.com/office/drawing/2014/main" id="{CD302FD3-BF09-4493-80E0-CE56FE139FE2}"/>
                </a:ext>
              </a:extLst>
            </p:cNvPr>
            <p:cNvGrpSpPr/>
            <p:nvPr/>
          </p:nvGrpSpPr>
          <p:grpSpPr>
            <a:xfrm>
              <a:off x="1451352" y="4102855"/>
              <a:ext cx="5291973" cy="2270008"/>
              <a:chOff x="1451352" y="4102855"/>
              <a:chExt cx="5291973" cy="2270008"/>
            </a:xfrm>
          </p:grpSpPr>
          <p:sp>
            <p:nvSpPr>
              <p:cNvPr id="13" name="Oval 12">
                <a:extLst>
                  <a:ext uri="{FF2B5EF4-FFF2-40B4-BE49-F238E27FC236}">
                    <a16:creationId xmlns:a16="http://schemas.microsoft.com/office/drawing/2014/main" id="{71C2D074-66A7-44DE-B2DE-11D29AFA6E85}"/>
                  </a:ext>
                </a:extLst>
              </p:cNvPr>
              <p:cNvSpPr/>
              <p:nvPr/>
            </p:nvSpPr>
            <p:spPr>
              <a:xfrm>
                <a:off x="4514680" y="5445235"/>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14" name="Oval 13">
                <a:extLst>
                  <a:ext uri="{FF2B5EF4-FFF2-40B4-BE49-F238E27FC236}">
                    <a16:creationId xmlns:a16="http://schemas.microsoft.com/office/drawing/2014/main" id="{652D45C3-3461-43D6-AA28-9C3C7261FA20}"/>
                  </a:ext>
                </a:extLst>
              </p:cNvPr>
              <p:cNvSpPr/>
              <p:nvPr/>
            </p:nvSpPr>
            <p:spPr>
              <a:xfrm>
                <a:off x="4780440" y="5127138"/>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15" name="Oval 14">
                <a:extLst>
                  <a:ext uri="{FF2B5EF4-FFF2-40B4-BE49-F238E27FC236}">
                    <a16:creationId xmlns:a16="http://schemas.microsoft.com/office/drawing/2014/main" id="{5C9B9455-1440-459E-BABB-A1D9B62A7D63}"/>
                  </a:ext>
                </a:extLst>
              </p:cNvPr>
              <p:cNvSpPr/>
              <p:nvPr/>
            </p:nvSpPr>
            <p:spPr>
              <a:xfrm>
                <a:off x="5176251" y="5444370"/>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16" name="Oval 15">
                <a:extLst>
                  <a:ext uri="{FF2B5EF4-FFF2-40B4-BE49-F238E27FC236}">
                    <a16:creationId xmlns:a16="http://schemas.microsoft.com/office/drawing/2014/main" id="{C980E9E5-3D27-4B5B-BC9E-6A6F1E071B80}"/>
                  </a:ext>
                </a:extLst>
              </p:cNvPr>
              <p:cNvSpPr/>
              <p:nvPr/>
            </p:nvSpPr>
            <p:spPr>
              <a:xfrm>
                <a:off x="5655807" y="5395567"/>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17" name="Oval 16">
                <a:extLst>
                  <a:ext uri="{FF2B5EF4-FFF2-40B4-BE49-F238E27FC236}">
                    <a16:creationId xmlns:a16="http://schemas.microsoft.com/office/drawing/2014/main" id="{F8C06BDE-91EE-4A94-AC83-3E34D4647BB7}"/>
                  </a:ext>
                </a:extLst>
              </p:cNvPr>
              <p:cNvSpPr/>
              <p:nvPr/>
            </p:nvSpPr>
            <p:spPr>
              <a:xfrm>
                <a:off x="2683098" y="4905490"/>
                <a:ext cx="751408" cy="75140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18" name="Oval 17">
                <a:extLst>
                  <a:ext uri="{FF2B5EF4-FFF2-40B4-BE49-F238E27FC236}">
                    <a16:creationId xmlns:a16="http://schemas.microsoft.com/office/drawing/2014/main" id="{45D6610C-F1A7-4A16-B780-BD21F2122F0B}"/>
                  </a:ext>
                </a:extLst>
              </p:cNvPr>
              <p:cNvSpPr/>
              <p:nvPr/>
            </p:nvSpPr>
            <p:spPr>
              <a:xfrm>
                <a:off x="3314394" y="4946151"/>
                <a:ext cx="548616" cy="54861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19" name="Oval 18">
                <a:extLst>
                  <a:ext uri="{FF2B5EF4-FFF2-40B4-BE49-F238E27FC236}">
                    <a16:creationId xmlns:a16="http://schemas.microsoft.com/office/drawing/2014/main" id="{FD80173D-85D4-4FC7-9185-A3CAE48C76B8}"/>
                  </a:ext>
                </a:extLst>
              </p:cNvPr>
              <p:cNvSpPr/>
              <p:nvPr/>
            </p:nvSpPr>
            <p:spPr>
              <a:xfrm>
                <a:off x="3679829" y="517373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20" name="Oval 19">
                <a:extLst>
                  <a:ext uri="{FF2B5EF4-FFF2-40B4-BE49-F238E27FC236}">
                    <a16:creationId xmlns:a16="http://schemas.microsoft.com/office/drawing/2014/main" id="{A86AB34B-0B61-4357-AE41-A6CA94AD449E}"/>
                  </a:ext>
                </a:extLst>
              </p:cNvPr>
              <p:cNvSpPr/>
              <p:nvPr/>
            </p:nvSpPr>
            <p:spPr>
              <a:xfrm>
                <a:off x="4127774" y="4960942"/>
                <a:ext cx="769163" cy="76916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21" name="Oval 20">
                <a:extLst>
                  <a:ext uri="{FF2B5EF4-FFF2-40B4-BE49-F238E27FC236}">
                    <a16:creationId xmlns:a16="http://schemas.microsoft.com/office/drawing/2014/main" id="{41DFA541-61AE-4C84-B43F-9B47E02E696F}"/>
                  </a:ext>
                </a:extLst>
              </p:cNvPr>
              <p:cNvSpPr/>
              <p:nvPr/>
            </p:nvSpPr>
            <p:spPr>
              <a:xfrm>
                <a:off x="3688783" y="4539662"/>
                <a:ext cx="800222" cy="80022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22" name="Oval 21">
                <a:extLst>
                  <a:ext uri="{FF2B5EF4-FFF2-40B4-BE49-F238E27FC236}">
                    <a16:creationId xmlns:a16="http://schemas.microsoft.com/office/drawing/2014/main" id="{5CFFA5A5-C3FF-4269-970E-F1AA7A2B04AF}"/>
                  </a:ext>
                </a:extLst>
              </p:cNvPr>
              <p:cNvSpPr/>
              <p:nvPr/>
            </p:nvSpPr>
            <p:spPr>
              <a:xfrm>
                <a:off x="4642116" y="4739286"/>
                <a:ext cx="594928" cy="5949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23" name="Oval 22">
                <a:extLst>
                  <a:ext uri="{FF2B5EF4-FFF2-40B4-BE49-F238E27FC236}">
                    <a16:creationId xmlns:a16="http://schemas.microsoft.com/office/drawing/2014/main" id="{8D39D514-CD22-45AC-B66D-DAC9AF3791D6}"/>
                  </a:ext>
                </a:extLst>
              </p:cNvPr>
              <p:cNvSpPr/>
              <p:nvPr/>
            </p:nvSpPr>
            <p:spPr>
              <a:xfrm>
                <a:off x="1896877" y="5484341"/>
                <a:ext cx="544632" cy="544632"/>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24" name="Oval 23">
                <a:extLst>
                  <a:ext uri="{FF2B5EF4-FFF2-40B4-BE49-F238E27FC236}">
                    <a16:creationId xmlns:a16="http://schemas.microsoft.com/office/drawing/2014/main" id="{A519DEC0-D09B-4353-BAD5-BC31C2A2A4EC}"/>
                  </a:ext>
                </a:extLst>
              </p:cNvPr>
              <p:cNvSpPr/>
              <p:nvPr/>
            </p:nvSpPr>
            <p:spPr>
              <a:xfrm>
                <a:off x="2238355" y="5267852"/>
                <a:ext cx="699580" cy="699580"/>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25" name="Oval 24">
                <a:extLst>
                  <a:ext uri="{FF2B5EF4-FFF2-40B4-BE49-F238E27FC236}">
                    <a16:creationId xmlns:a16="http://schemas.microsoft.com/office/drawing/2014/main" id="{7B74B878-1229-49B0-89D8-47FA875D26B7}"/>
                  </a:ext>
                </a:extLst>
              </p:cNvPr>
              <p:cNvSpPr/>
              <p:nvPr/>
            </p:nvSpPr>
            <p:spPr>
              <a:xfrm>
                <a:off x="2624176" y="5484341"/>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26" name="Oval 25">
                <a:extLst>
                  <a:ext uri="{FF2B5EF4-FFF2-40B4-BE49-F238E27FC236}">
                    <a16:creationId xmlns:a16="http://schemas.microsoft.com/office/drawing/2014/main" id="{ED80AC0D-EFAE-4A4E-9BF1-0C70228F4A94}"/>
                  </a:ext>
                </a:extLst>
              </p:cNvPr>
              <p:cNvSpPr/>
              <p:nvPr/>
            </p:nvSpPr>
            <p:spPr>
              <a:xfrm>
                <a:off x="3145883" y="5368468"/>
                <a:ext cx="643967" cy="643967"/>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27" name="Oval 26">
                <a:extLst>
                  <a:ext uri="{FF2B5EF4-FFF2-40B4-BE49-F238E27FC236}">
                    <a16:creationId xmlns:a16="http://schemas.microsoft.com/office/drawing/2014/main" id="{9C274663-C148-4E3F-A2C6-FA1F16CC277B}"/>
                  </a:ext>
                </a:extLst>
              </p:cNvPr>
              <p:cNvSpPr/>
              <p:nvPr/>
            </p:nvSpPr>
            <p:spPr>
              <a:xfrm>
                <a:off x="4033604" y="5535685"/>
                <a:ext cx="657571" cy="657571"/>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28" name="Oval 27">
                <a:extLst>
                  <a:ext uri="{FF2B5EF4-FFF2-40B4-BE49-F238E27FC236}">
                    <a16:creationId xmlns:a16="http://schemas.microsoft.com/office/drawing/2014/main" id="{8FAD9178-9829-48DF-BAB1-119A5A14F946}"/>
                  </a:ext>
                </a:extLst>
              </p:cNvPr>
              <p:cNvSpPr/>
              <p:nvPr/>
            </p:nvSpPr>
            <p:spPr>
              <a:xfrm>
                <a:off x="3645147" y="5719382"/>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29" name="Oval 28">
                <a:extLst>
                  <a:ext uri="{FF2B5EF4-FFF2-40B4-BE49-F238E27FC236}">
                    <a16:creationId xmlns:a16="http://schemas.microsoft.com/office/drawing/2014/main" id="{1B73499A-8DED-4590-9201-994AA59A803D}"/>
                  </a:ext>
                </a:extLst>
              </p:cNvPr>
              <p:cNvSpPr/>
              <p:nvPr/>
            </p:nvSpPr>
            <p:spPr>
              <a:xfrm>
                <a:off x="4836414" y="5656523"/>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30" name="Oval 29">
                <a:extLst>
                  <a:ext uri="{FF2B5EF4-FFF2-40B4-BE49-F238E27FC236}">
                    <a16:creationId xmlns:a16="http://schemas.microsoft.com/office/drawing/2014/main" id="{E7159B20-A079-418A-ABC1-0001C79C5CE5}"/>
                  </a:ext>
                </a:extLst>
              </p:cNvPr>
              <p:cNvSpPr/>
              <p:nvPr/>
            </p:nvSpPr>
            <p:spPr>
              <a:xfrm>
                <a:off x="5340662" y="4557194"/>
                <a:ext cx="479556" cy="47955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31" name="Oval 30">
                <a:extLst>
                  <a:ext uri="{FF2B5EF4-FFF2-40B4-BE49-F238E27FC236}">
                    <a16:creationId xmlns:a16="http://schemas.microsoft.com/office/drawing/2014/main" id="{46262F6E-FE72-4CA5-9EC8-33EFCCD7DBBF}"/>
                  </a:ext>
                </a:extLst>
              </p:cNvPr>
              <p:cNvSpPr/>
              <p:nvPr/>
            </p:nvSpPr>
            <p:spPr>
              <a:xfrm>
                <a:off x="2618674" y="4525723"/>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32" name="Oval 31">
                <a:extLst>
                  <a:ext uri="{FF2B5EF4-FFF2-40B4-BE49-F238E27FC236}">
                    <a16:creationId xmlns:a16="http://schemas.microsoft.com/office/drawing/2014/main" id="{AD691E16-15DA-494F-8024-D99ACD4ECE50}"/>
                  </a:ext>
                </a:extLst>
              </p:cNvPr>
              <p:cNvSpPr/>
              <p:nvPr/>
            </p:nvSpPr>
            <p:spPr>
              <a:xfrm>
                <a:off x="3476351" y="4102855"/>
                <a:ext cx="224828" cy="224828"/>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33" name="Oval 32">
                <a:extLst>
                  <a:ext uri="{FF2B5EF4-FFF2-40B4-BE49-F238E27FC236}">
                    <a16:creationId xmlns:a16="http://schemas.microsoft.com/office/drawing/2014/main" id="{0E1732E9-5DFC-47E7-85AE-16392CBDC4E9}"/>
                  </a:ext>
                </a:extLst>
              </p:cNvPr>
              <p:cNvSpPr/>
              <p:nvPr/>
            </p:nvSpPr>
            <p:spPr>
              <a:xfrm>
                <a:off x="6134469" y="4717321"/>
                <a:ext cx="207353" cy="207353"/>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34" name="Oval 33">
                <a:extLst>
                  <a:ext uri="{FF2B5EF4-FFF2-40B4-BE49-F238E27FC236}">
                    <a16:creationId xmlns:a16="http://schemas.microsoft.com/office/drawing/2014/main" id="{0055ABB7-DCB9-4B30-8418-0489DB8A9822}"/>
                  </a:ext>
                </a:extLst>
              </p:cNvPr>
              <p:cNvSpPr/>
              <p:nvPr/>
            </p:nvSpPr>
            <p:spPr>
              <a:xfrm>
                <a:off x="6026370" y="5695203"/>
                <a:ext cx="410335" cy="410335"/>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215900" dist="12700" dir="2700000" sy="-23000" kx="-800400" algn="bl" rotWithShape="0">
                  <a:schemeClr val="accent4">
                    <a:lumMod val="50000"/>
                    <a:alpha val="45000"/>
                  </a:schemeClr>
                </a:outerShdw>
              </a:effectLst>
            </p:spPr>
            <p:txBody>
              <a:bodyPr rtlCol="0" anchor="ctr"/>
              <a:lstStyle/>
              <a:p>
                <a:endParaRPr lang="en-US" dirty="0">
                  <a:solidFill>
                    <a:schemeClr val="tx1"/>
                  </a:solidFill>
                </a:endParaRPr>
              </a:p>
            </p:txBody>
          </p:sp>
          <p:sp>
            <p:nvSpPr>
              <p:cNvPr id="35" name="Oval 34">
                <a:extLst>
                  <a:ext uri="{FF2B5EF4-FFF2-40B4-BE49-F238E27FC236}">
                    <a16:creationId xmlns:a16="http://schemas.microsoft.com/office/drawing/2014/main" id="{7CF1929E-D485-4D2B-94B5-A8B2EB52B0FF}"/>
                  </a:ext>
                </a:extLst>
              </p:cNvPr>
              <p:cNvSpPr/>
              <p:nvPr/>
            </p:nvSpPr>
            <p:spPr>
              <a:xfrm>
                <a:off x="1583076" y="5388048"/>
                <a:ext cx="295274" cy="29527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dirty="0">
                  <a:solidFill>
                    <a:schemeClr val="tx1"/>
                  </a:solidFill>
                </a:endParaRPr>
              </a:p>
            </p:txBody>
          </p:sp>
          <p:sp>
            <p:nvSpPr>
              <p:cNvPr id="36" name="Oval 35">
                <a:extLst>
                  <a:ext uri="{FF2B5EF4-FFF2-40B4-BE49-F238E27FC236}">
                    <a16:creationId xmlns:a16="http://schemas.microsoft.com/office/drawing/2014/main" id="{2BD954F2-FDD1-4FF5-859A-A9329A0DDC18}"/>
                  </a:ext>
                </a:extLst>
              </p:cNvPr>
              <p:cNvSpPr/>
              <p:nvPr/>
            </p:nvSpPr>
            <p:spPr>
              <a:xfrm>
                <a:off x="1451352" y="5303746"/>
                <a:ext cx="231939" cy="231939"/>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a:effectLst>
                <a:outerShdw blurRad="152400" dist="317500" dir="5400000" sx="90000" sy="-19000" rotWithShape="0">
                  <a:schemeClr val="accent4">
                    <a:lumMod val="50000"/>
                    <a:alpha val="15000"/>
                  </a:schemeClr>
                </a:outerShdw>
              </a:effectLst>
            </p:spPr>
            <p:txBody>
              <a:bodyPr rtlCol="0" anchor="ctr"/>
              <a:lstStyle/>
              <a:p>
                <a:endParaRPr lang="en-US" dirty="0">
                  <a:solidFill>
                    <a:schemeClr val="tx1"/>
                  </a:solidFill>
                </a:endParaRPr>
              </a:p>
            </p:txBody>
          </p:sp>
          <p:sp>
            <p:nvSpPr>
              <p:cNvPr id="37" name="Oval 36">
                <a:extLst>
                  <a:ext uri="{FF2B5EF4-FFF2-40B4-BE49-F238E27FC236}">
                    <a16:creationId xmlns:a16="http://schemas.microsoft.com/office/drawing/2014/main" id="{09B3BFDA-FCD4-46BF-9F77-11AA36FD17B9}"/>
                  </a:ext>
                </a:extLst>
              </p:cNvPr>
              <p:cNvSpPr/>
              <p:nvPr/>
            </p:nvSpPr>
            <p:spPr>
              <a:xfrm>
                <a:off x="1505787" y="4995533"/>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38" name="Oval 37">
                <a:extLst>
                  <a:ext uri="{FF2B5EF4-FFF2-40B4-BE49-F238E27FC236}">
                    <a16:creationId xmlns:a16="http://schemas.microsoft.com/office/drawing/2014/main" id="{B51D903C-6FA8-4168-AA5F-7617CAFB1558}"/>
                  </a:ext>
                </a:extLst>
              </p:cNvPr>
              <p:cNvSpPr/>
              <p:nvPr/>
            </p:nvSpPr>
            <p:spPr>
              <a:xfrm>
                <a:off x="6518399" y="5505179"/>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39" name="Oval 38">
                <a:extLst>
                  <a:ext uri="{FF2B5EF4-FFF2-40B4-BE49-F238E27FC236}">
                    <a16:creationId xmlns:a16="http://schemas.microsoft.com/office/drawing/2014/main" id="{2C8762AC-ED70-4238-9080-95A668DE836C}"/>
                  </a:ext>
                </a:extLst>
              </p:cNvPr>
              <p:cNvSpPr/>
              <p:nvPr/>
            </p:nvSpPr>
            <p:spPr>
              <a:xfrm>
                <a:off x="6559657" y="520840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40" name="Oval 39">
                <a:extLst>
                  <a:ext uri="{FF2B5EF4-FFF2-40B4-BE49-F238E27FC236}">
                    <a16:creationId xmlns:a16="http://schemas.microsoft.com/office/drawing/2014/main" id="{315BD9B8-C955-455E-BC2A-1F8ED364DCB9}"/>
                  </a:ext>
                </a:extLst>
              </p:cNvPr>
              <p:cNvSpPr/>
              <p:nvPr/>
            </p:nvSpPr>
            <p:spPr>
              <a:xfrm>
                <a:off x="3317145" y="6088337"/>
                <a:ext cx="224926" cy="224926"/>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41" name="Oval 40">
                <a:extLst>
                  <a:ext uri="{FF2B5EF4-FFF2-40B4-BE49-F238E27FC236}">
                    <a16:creationId xmlns:a16="http://schemas.microsoft.com/office/drawing/2014/main" id="{EE2EDDB6-1C94-4BAA-9783-174D6DB53634}"/>
                  </a:ext>
                </a:extLst>
              </p:cNvPr>
              <p:cNvSpPr/>
              <p:nvPr/>
            </p:nvSpPr>
            <p:spPr>
              <a:xfrm>
                <a:off x="3020327" y="6235749"/>
                <a:ext cx="137114" cy="137114"/>
              </a:xfrm>
              <a:prstGeom prst="ellipse">
                <a:avLst/>
              </a:prstGeom>
              <a:gradFill flip="none" rotWithShape="1">
                <a:gsLst>
                  <a:gs pos="0">
                    <a:schemeClr val="bg1"/>
                  </a:gs>
                  <a:gs pos="100000">
                    <a:schemeClr val="bg1">
                      <a:lumMod val="75000"/>
                    </a:schemeClr>
                  </a:gs>
                </a:gsLst>
                <a:lin ang="18900000" scaled="1"/>
                <a:tileRect/>
              </a:gradFill>
              <a:ln w="4030" cap="flat">
                <a:solidFill>
                  <a:schemeClr val="bg1">
                    <a:lumMod val="85000"/>
                  </a:schemeClr>
                </a:solidFill>
                <a:prstDash val="solid"/>
                <a:miter/>
              </a:ln>
            </p:spPr>
            <p:txBody>
              <a:bodyPr rtlCol="0" anchor="ctr"/>
              <a:lstStyle/>
              <a:p>
                <a:endParaRPr lang="en-US" dirty="0">
                  <a:solidFill>
                    <a:schemeClr val="tx1"/>
                  </a:solidFill>
                </a:endParaRPr>
              </a:p>
            </p:txBody>
          </p:sp>
          <p:sp>
            <p:nvSpPr>
              <p:cNvPr id="42" name="Freeform: Shape 41">
                <a:extLst>
                  <a:ext uri="{FF2B5EF4-FFF2-40B4-BE49-F238E27FC236}">
                    <a16:creationId xmlns:a16="http://schemas.microsoft.com/office/drawing/2014/main" id="{05779B1C-647B-4D2B-B691-6818119BE7F2}"/>
                  </a:ext>
                </a:extLst>
              </p:cNvPr>
              <p:cNvSpPr/>
              <p:nvPr/>
            </p:nvSpPr>
            <p:spPr>
              <a:xfrm>
                <a:off x="1896877" y="5290986"/>
                <a:ext cx="4539829" cy="931086"/>
              </a:xfrm>
              <a:custGeom>
                <a:avLst/>
                <a:gdLst>
                  <a:gd name="connsiteX0" fmla="*/ 691268 w 4539829"/>
                  <a:gd name="connsiteY0" fmla="*/ 0 h 931086"/>
                  <a:gd name="connsiteX1" fmla="*/ 1013570 w 4539829"/>
                  <a:gd name="connsiteY1" fmla="*/ 213636 h 931086"/>
                  <a:gd name="connsiteX2" fmla="*/ 1014847 w 4539829"/>
                  <a:gd name="connsiteY2" fmla="*/ 219961 h 931086"/>
                  <a:gd name="connsiteX3" fmla="*/ 1049283 w 4539829"/>
                  <a:gd name="connsiteY3" fmla="*/ 216489 h 931086"/>
                  <a:gd name="connsiteX4" fmla="*/ 1229307 w 4539829"/>
                  <a:gd name="connsiteY4" fmla="*/ 271479 h 931086"/>
                  <a:gd name="connsiteX5" fmla="*/ 1272347 w 4539829"/>
                  <a:gd name="connsiteY5" fmla="*/ 306990 h 931086"/>
                  <a:gd name="connsiteX6" fmla="*/ 1274309 w 4539829"/>
                  <a:gd name="connsiteY6" fmla="*/ 297269 h 931086"/>
                  <a:gd name="connsiteX7" fmla="*/ 1570990 w 4539829"/>
                  <a:gd name="connsiteY7" fmla="*/ 100616 h 931086"/>
                  <a:gd name="connsiteX8" fmla="*/ 1892974 w 4539829"/>
                  <a:gd name="connsiteY8" fmla="*/ 422600 h 931086"/>
                  <a:gd name="connsiteX9" fmla="*/ 1881928 w 4539829"/>
                  <a:gd name="connsiteY9" fmla="*/ 477314 h 931086"/>
                  <a:gd name="connsiteX10" fmla="*/ 1894715 w 4539829"/>
                  <a:gd name="connsiteY10" fmla="*/ 470373 h 931086"/>
                  <a:gd name="connsiteX11" fmla="*/ 1988048 w 4539829"/>
                  <a:gd name="connsiteY11" fmla="*/ 451530 h 931086"/>
                  <a:gd name="connsiteX12" fmla="*/ 2122110 w 4539829"/>
                  <a:gd name="connsiteY12" fmla="*/ 492481 h 931086"/>
                  <a:gd name="connsiteX13" fmla="*/ 2152662 w 4539829"/>
                  <a:gd name="connsiteY13" fmla="*/ 517688 h 931086"/>
                  <a:gd name="connsiteX14" fmla="*/ 2162564 w 4539829"/>
                  <a:gd name="connsiteY14" fmla="*/ 468641 h 931086"/>
                  <a:gd name="connsiteX15" fmla="*/ 2465513 w 4539829"/>
                  <a:gd name="connsiteY15" fmla="*/ 267833 h 931086"/>
                  <a:gd name="connsiteX16" fmla="*/ 2649340 w 4539829"/>
                  <a:gd name="connsiteY16" fmla="*/ 323985 h 931086"/>
                  <a:gd name="connsiteX17" fmla="*/ 2651368 w 4539829"/>
                  <a:gd name="connsiteY17" fmla="*/ 325658 h 931086"/>
                  <a:gd name="connsiteX18" fmla="*/ 2697563 w 4539829"/>
                  <a:gd name="connsiteY18" fmla="*/ 257143 h 931086"/>
                  <a:gd name="connsiteX19" fmla="*/ 2890119 w 4539829"/>
                  <a:gd name="connsiteY19" fmla="*/ 177383 h 931086"/>
                  <a:gd name="connsiteX20" fmla="*/ 3141035 w 4539829"/>
                  <a:gd name="connsiteY20" fmla="*/ 343702 h 931086"/>
                  <a:gd name="connsiteX21" fmla="*/ 3150697 w 4539829"/>
                  <a:gd name="connsiteY21" fmla="*/ 391556 h 931086"/>
                  <a:gd name="connsiteX22" fmla="*/ 3179315 w 4539829"/>
                  <a:gd name="connsiteY22" fmla="*/ 388671 h 931086"/>
                  <a:gd name="connsiteX23" fmla="*/ 3272648 w 4539829"/>
                  <a:gd name="connsiteY23" fmla="*/ 407514 h 931086"/>
                  <a:gd name="connsiteX24" fmla="*/ 3295265 w 4539829"/>
                  <a:gd name="connsiteY24" fmla="*/ 419791 h 931086"/>
                  <a:gd name="connsiteX25" fmla="*/ 3304677 w 4539829"/>
                  <a:gd name="connsiteY25" fmla="*/ 373171 h 931086"/>
                  <a:gd name="connsiteX26" fmla="*/ 3601358 w 4539829"/>
                  <a:gd name="connsiteY26" fmla="*/ 176518 h 931086"/>
                  <a:gd name="connsiteX27" fmla="*/ 3781383 w 4539829"/>
                  <a:gd name="connsiteY27" fmla="*/ 231508 h 931086"/>
                  <a:gd name="connsiteX28" fmla="*/ 3819477 w 4539829"/>
                  <a:gd name="connsiteY28" fmla="*/ 262939 h 931086"/>
                  <a:gd name="connsiteX29" fmla="*/ 3853237 w 4539829"/>
                  <a:gd name="connsiteY29" fmla="*/ 222022 h 931086"/>
                  <a:gd name="connsiteX30" fmla="*/ 4080914 w 4539829"/>
                  <a:gd name="connsiteY30" fmla="*/ 127715 h 931086"/>
                  <a:gd name="connsiteX31" fmla="*/ 4377595 w 4539829"/>
                  <a:gd name="connsiteY31" fmla="*/ 324368 h 931086"/>
                  <a:gd name="connsiteX32" fmla="*/ 4400780 w 4539829"/>
                  <a:gd name="connsiteY32" fmla="*/ 439209 h 931086"/>
                  <a:gd name="connsiteX33" fmla="*/ 4414522 w 4539829"/>
                  <a:gd name="connsiteY33" fmla="*/ 443474 h 931086"/>
                  <a:gd name="connsiteX34" fmla="*/ 4539829 w 4539829"/>
                  <a:gd name="connsiteY34" fmla="*/ 632519 h 931086"/>
                  <a:gd name="connsiteX35" fmla="*/ 4334661 w 4539829"/>
                  <a:gd name="connsiteY35" fmla="*/ 837687 h 931086"/>
                  <a:gd name="connsiteX36" fmla="*/ 4189586 w 4539829"/>
                  <a:gd name="connsiteY36" fmla="*/ 777595 h 931086"/>
                  <a:gd name="connsiteX37" fmla="*/ 4175066 w 4539829"/>
                  <a:gd name="connsiteY37" fmla="*/ 756059 h 931086"/>
                  <a:gd name="connsiteX38" fmla="*/ 4145805 w 4539829"/>
                  <a:gd name="connsiteY38" fmla="*/ 765142 h 931086"/>
                  <a:gd name="connsiteX39" fmla="*/ 4080914 w 4539829"/>
                  <a:gd name="connsiteY39" fmla="*/ 771683 h 931086"/>
                  <a:gd name="connsiteX40" fmla="*/ 3900890 w 4539829"/>
                  <a:gd name="connsiteY40" fmla="*/ 716693 h 931086"/>
                  <a:gd name="connsiteX41" fmla="*/ 3862795 w 4539829"/>
                  <a:gd name="connsiteY41" fmla="*/ 685262 h 931086"/>
                  <a:gd name="connsiteX42" fmla="*/ 3829035 w 4539829"/>
                  <a:gd name="connsiteY42" fmla="*/ 726179 h 931086"/>
                  <a:gd name="connsiteX43" fmla="*/ 3601358 w 4539829"/>
                  <a:gd name="connsiteY43" fmla="*/ 820486 h 931086"/>
                  <a:gd name="connsiteX44" fmla="*/ 3421334 w 4539829"/>
                  <a:gd name="connsiteY44" fmla="*/ 765496 h 931086"/>
                  <a:gd name="connsiteX45" fmla="*/ 3388848 w 4539829"/>
                  <a:gd name="connsiteY45" fmla="*/ 738693 h 931086"/>
                  <a:gd name="connsiteX46" fmla="*/ 3348864 w 4539829"/>
                  <a:gd name="connsiteY46" fmla="*/ 797998 h 931086"/>
                  <a:gd name="connsiteX47" fmla="*/ 3179315 w 4539829"/>
                  <a:gd name="connsiteY47" fmla="*/ 868227 h 931086"/>
                  <a:gd name="connsiteX48" fmla="*/ 2958380 w 4539829"/>
                  <a:gd name="connsiteY48" fmla="*/ 721782 h 931086"/>
                  <a:gd name="connsiteX49" fmla="*/ 2956584 w 4539829"/>
                  <a:gd name="connsiteY49" fmla="*/ 712887 h 931086"/>
                  <a:gd name="connsiteX50" fmla="*/ 2945000 w 4539829"/>
                  <a:gd name="connsiteY50" fmla="*/ 716483 h 931086"/>
                  <a:gd name="connsiteX51" fmla="*/ 2890119 w 4539829"/>
                  <a:gd name="connsiteY51" fmla="*/ 722015 h 931086"/>
                  <a:gd name="connsiteX52" fmla="*/ 2784122 w 4539829"/>
                  <a:gd name="connsiteY52" fmla="*/ 700615 h 931086"/>
                  <a:gd name="connsiteX53" fmla="*/ 2774372 w 4539829"/>
                  <a:gd name="connsiteY53" fmla="*/ 695323 h 931086"/>
                  <a:gd name="connsiteX54" fmla="*/ 2768462 w 4539829"/>
                  <a:gd name="connsiteY54" fmla="*/ 724597 h 931086"/>
                  <a:gd name="connsiteX55" fmla="*/ 2465513 w 4539829"/>
                  <a:gd name="connsiteY55" fmla="*/ 925405 h 931086"/>
                  <a:gd name="connsiteX56" fmla="*/ 2233026 w 4539829"/>
                  <a:gd name="connsiteY56" fmla="*/ 829106 h 931086"/>
                  <a:gd name="connsiteX57" fmla="*/ 2203297 w 4539829"/>
                  <a:gd name="connsiteY57" fmla="*/ 793074 h 931086"/>
                  <a:gd name="connsiteX58" fmla="*/ 2157597 w 4539829"/>
                  <a:gd name="connsiteY58" fmla="*/ 860857 h 931086"/>
                  <a:gd name="connsiteX59" fmla="*/ 1988048 w 4539829"/>
                  <a:gd name="connsiteY59" fmla="*/ 931086 h 931086"/>
                  <a:gd name="connsiteX60" fmla="*/ 1748270 w 4539829"/>
                  <a:gd name="connsiteY60" fmla="*/ 691308 h 931086"/>
                  <a:gd name="connsiteX61" fmla="*/ 1748321 w 4539829"/>
                  <a:gd name="connsiteY61" fmla="*/ 691057 h 931086"/>
                  <a:gd name="connsiteX62" fmla="*/ 1696321 w 4539829"/>
                  <a:gd name="connsiteY62" fmla="*/ 719281 h 931086"/>
                  <a:gd name="connsiteX63" fmla="*/ 1570990 w 4539829"/>
                  <a:gd name="connsiteY63" fmla="*/ 744584 h 931086"/>
                  <a:gd name="connsiteX64" fmla="*/ 1390966 w 4539829"/>
                  <a:gd name="connsiteY64" fmla="*/ 689594 h 931086"/>
                  <a:gd name="connsiteX65" fmla="*/ 1347926 w 4539829"/>
                  <a:gd name="connsiteY65" fmla="*/ 654084 h 931086"/>
                  <a:gd name="connsiteX66" fmla="*/ 1345964 w 4539829"/>
                  <a:gd name="connsiteY66" fmla="*/ 663804 h 931086"/>
                  <a:gd name="connsiteX67" fmla="*/ 1049283 w 4539829"/>
                  <a:gd name="connsiteY67" fmla="*/ 860457 h 931086"/>
                  <a:gd name="connsiteX68" fmla="*/ 782289 w 4539829"/>
                  <a:gd name="connsiteY68" fmla="*/ 718498 h 931086"/>
                  <a:gd name="connsiteX69" fmla="*/ 767241 w 4539829"/>
                  <a:gd name="connsiteY69" fmla="*/ 690773 h 931086"/>
                  <a:gd name="connsiteX70" fmla="*/ 761763 w 4539829"/>
                  <a:gd name="connsiteY70" fmla="*/ 692474 h 931086"/>
                  <a:gd name="connsiteX71" fmla="*/ 691268 w 4539829"/>
                  <a:gd name="connsiteY71" fmla="*/ 699580 h 931086"/>
                  <a:gd name="connsiteX72" fmla="*/ 495697 w 4539829"/>
                  <a:gd name="connsiteY72" fmla="*/ 639842 h 931086"/>
                  <a:gd name="connsiteX73" fmla="*/ 493878 w 4539829"/>
                  <a:gd name="connsiteY73" fmla="*/ 638341 h 931086"/>
                  <a:gd name="connsiteX74" fmla="*/ 464872 w 4539829"/>
                  <a:gd name="connsiteY74" fmla="*/ 681362 h 931086"/>
                  <a:gd name="connsiteX75" fmla="*/ 272316 w 4539829"/>
                  <a:gd name="connsiteY75" fmla="*/ 761121 h 931086"/>
                  <a:gd name="connsiteX76" fmla="*/ 0 w 4539829"/>
                  <a:gd name="connsiteY76" fmla="*/ 488805 h 931086"/>
                  <a:gd name="connsiteX77" fmla="*/ 272316 w 4539829"/>
                  <a:gd name="connsiteY77" fmla="*/ 216489 h 931086"/>
                  <a:gd name="connsiteX78" fmla="*/ 327197 w 4539829"/>
                  <a:gd name="connsiteY78" fmla="*/ 222022 h 931086"/>
                  <a:gd name="connsiteX79" fmla="*/ 364910 w 4539829"/>
                  <a:gd name="connsiteY79" fmla="*/ 233728 h 931086"/>
                  <a:gd name="connsiteX80" fmla="*/ 368966 w 4539829"/>
                  <a:gd name="connsiteY80" fmla="*/ 213636 h 931086"/>
                  <a:gd name="connsiteX81" fmla="*/ 691268 w 4539829"/>
                  <a:gd name="connsiteY81" fmla="*/ 0 h 9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39829" h="931086">
                    <a:moveTo>
                      <a:pt x="691268" y="0"/>
                    </a:moveTo>
                    <a:cubicBezTo>
                      <a:pt x="836156" y="0"/>
                      <a:pt x="960469" y="88091"/>
                      <a:pt x="1013570" y="213636"/>
                    </a:cubicBezTo>
                    <a:lnTo>
                      <a:pt x="1014847" y="219961"/>
                    </a:lnTo>
                    <a:lnTo>
                      <a:pt x="1049283" y="216489"/>
                    </a:lnTo>
                    <a:cubicBezTo>
                      <a:pt x="1115968" y="216489"/>
                      <a:pt x="1177918" y="236761"/>
                      <a:pt x="1229307" y="271479"/>
                    </a:cubicBezTo>
                    <a:lnTo>
                      <a:pt x="1272347" y="306990"/>
                    </a:lnTo>
                    <a:lnTo>
                      <a:pt x="1274309" y="297269"/>
                    </a:lnTo>
                    <a:cubicBezTo>
                      <a:pt x="1323189" y="181705"/>
                      <a:pt x="1437620" y="100616"/>
                      <a:pt x="1570990" y="100616"/>
                    </a:cubicBezTo>
                    <a:cubicBezTo>
                      <a:pt x="1748817" y="100616"/>
                      <a:pt x="1892974" y="244773"/>
                      <a:pt x="1892974" y="422600"/>
                    </a:cubicBezTo>
                    <a:lnTo>
                      <a:pt x="1881928" y="477314"/>
                    </a:lnTo>
                    <a:lnTo>
                      <a:pt x="1894715" y="470373"/>
                    </a:lnTo>
                    <a:cubicBezTo>
                      <a:pt x="1923402" y="458240"/>
                      <a:pt x="1954941" y="451530"/>
                      <a:pt x="1988048" y="451530"/>
                    </a:cubicBezTo>
                    <a:cubicBezTo>
                      <a:pt x="2037708" y="451530"/>
                      <a:pt x="2083841" y="466627"/>
                      <a:pt x="2122110" y="492481"/>
                    </a:cubicBezTo>
                    <a:lnTo>
                      <a:pt x="2152662" y="517688"/>
                    </a:lnTo>
                    <a:lnTo>
                      <a:pt x="2162564" y="468641"/>
                    </a:lnTo>
                    <a:cubicBezTo>
                      <a:pt x="2212477" y="350635"/>
                      <a:pt x="2329325" y="267833"/>
                      <a:pt x="2465513" y="267833"/>
                    </a:cubicBezTo>
                    <a:cubicBezTo>
                      <a:pt x="2533606" y="267833"/>
                      <a:pt x="2596865" y="288534"/>
                      <a:pt x="2649340" y="323985"/>
                    </a:cubicBezTo>
                    <a:lnTo>
                      <a:pt x="2651368" y="325658"/>
                    </a:lnTo>
                    <a:lnTo>
                      <a:pt x="2697563" y="257143"/>
                    </a:lnTo>
                    <a:cubicBezTo>
                      <a:pt x="2746842" y="207863"/>
                      <a:pt x="2814921" y="177383"/>
                      <a:pt x="2890119" y="177383"/>
                    </a:cubicBezTo>
                    <a:cubicBezTo>
                      <a:pt x="3002916" y="177383"/>
                      <a:pt x="3099695" y="245963"/>
                      <a:pt x="3141035" y="343702"/>
                    </a:cubicBezTo>
                    <a:lnTo>
                      <a:pt x="3150697" y="391556"/>
                    </a:lnTo>
                    <a:lnTo>
                      <a:pt x="3179315" y="388671"/>
                    </a:lnTo>
                    <a:cubicBezTo>
                      <a:pt x="3212422" y="388671"/>
                      <a:pt x="3243961" y="395381"/>
                      <a:pt x="3272648" y="407514"/>
                    </a:cubicBezTo>
                    <a:lnTo>
                      <a:pt x="3295265" y="419791"/>
                    </a:lnTo>
                    <a:lnTo>
                      <a:pt x="3304677" y="373171"/>
                    </a:lnTo>
                    <a:cubicBezTo>
                      <a:pt x="3353557" y="257607"/>
                      <a:pt x="3467988" y="176518"/>
                      <a:pt x="3601358" y="176518"/>
                    </a:cubicBezTo>
                    <a:cubicBezTo>
                      <a:pt x="3668043" y="176518"/>
                      <a:pt x="3729994" y="196790"/>
                      <a:pt x="3781383" y="231508"/>
                    </a:cubicBezTo>
                    <a:lnTo>
                      <a:pt x="3819477" y="262939"/>
                    </a:lnTo>
                    <a:lnTo>
                      <a:pt x="3853237" y="222022"/>
                    </a:lnTo>
                    <a:cubicBezTo>
                      <a:pt x="3911505" y="163754"/>
                      <a:pt x="3992001" y="127715"/>
                      <a:pt x="4080914" y="127715"/>
                    </a:cubicBezTo>
                    <a:cubicBezTo>
                      <a:pt x="4214285" y="127715"/>
                      <a:pt x="4328715" y="208804"/>
                      <a:pt x="4377595" y="324368"/>
                    </a:cubicBezTo>
                    <a:lnTo>
                      <a:pt x="4400780" y="439209"/>
                    </a:lnTo>
                    <a:lnTo>
                      <a:pt x="4414522" y="443474"/>
                    </a:lnTo>
                    <a:cubicBezTo>
                      <a:pt x="4488160" y="474621"/>
                      <a:pt x="4539829" y="547536"/>
                      <a:pt x="4539829" y="632519"/>
                    </a:cubicBezTo>
                    <a:cubicBezTo>
                      <a:pt x="4539829" y="745830"/>
                      <a:pt x="4447972" y="837687"/>
                      <a:pt x="4334661" y="837687"/>
                    </a:cubicBezTo>
                    <a:cubicBezTo>
                      <a:pt x="4278006" y="837687"/>
                      <a:pt x="4226714" y="814723"/>
                      <a:pt x="4189586" y="777595"/>
                    </a:cubicBezTo>
                    <a:lnTo>
                      <a:pt x="4175066" y="756059"/>
                    </a:lnTo>
                    <a:lnTo>
                      <a:pt x="4145805" y="765142"/>
                    </a:lnTo>
                    <a:cubicBezTo>
                      <a:pt x="4124845" y="769431"/>
                      <a:pt x="4103143" y="771683"/>
                      <a:pt x="4080914" y="771683"/>
                    </a:cubicBezTo>
                    <a:cubicBezTo>
                      <a:pt x="4014229" y="771683"/>
                      <a:pt x="3952279" y="751411"/>
                      <a:pt x="3900890" y="716693"/>
                    </a:cubicBezTo>
                    <a:lnTo>
                      <a:pt x="3862795" y="685262"/>
                    </a:lnTo>
                    <a:lnTo>
                      <a:pt x="3829035" y="726179"/>
                    </a:lnTo>
                    <a:cubicBezTo>
                      <a:pt x="3770768" y="784447"/>
                      <a:pt x="3690272" y="820486"/>
                      <a:pt x="3601358" y="820486"/>
                    </a:cubicBezTo>
                    <a:cubicBezTo>
                      <a:pt x="3534673" y="820486"/>
                      <a:pt x="3472723" y="800214"/>
                      <a:pt x="3421334" y="765496"/>
                    </a:cubicBezTo>
                    <a:lnTo>
                      <a:pt x="3388848" y="738693"/>
                    </a:lnTo>
                    <a:lnTo>
                      <a:pt x="3348864" y="797998"/>
                    </a:lnTo>
                    <a:cubicBezTo>
                      <a:pt x="3305473" y="841389"/>
                      <a:pt x="3245528" y="868227"/>
                      <a:pt x="3179315" y="868227"/>
                    </a:cubicBezTo>
                    <a:cubicBezTo>
                      <a:pt x="3079996" y="868227"/>
                      <a:pt x="2994780" y="807842"/>
                      <a:pt x="2958380" y="721782"/>
                    </a:cubicBezTo>
                    <a:lnTo>
                      <a:pt x="2956584" y="712887"/>
                    </a:lnTo>
                    <a:lnTo>
                      <a:pt x="2945000" y="716483"/>
                    </a:lnTo>
                    <a:cubicBezTo>
                      <a:pt x="2927273" y="720110"/>
                      <a:pt x="2908919" y="722015"/>
                      <a:pt x="2890119" y="722015"/>
                    </a:cubicBezTo>
                    <a:cubicBezTo>
                      <a:pt x="2852520" y="722015"/>
                      <a:pt x="2816701" y="714395"/>
                      <a:pt x="2784122" y="700615"/>
                    </a:cubicBezTo>
                    <a:lnTo>
                      <a:pt x="2774372" y="695323"/>
                    </a:lnTo>
                    <a:lnTo>
                      <a:pt x="2768462" y="724597"/>
                    </a:lnTo>
                    <a:cubicBezTo>
                      <a:pt x="2718549" y="842604"/>
                      <a:pt x="2601700" y="925405"/>
                      <a:pt x="2465513" y="925405"/>
                    </a:cubicBezTo>
                    <a:cubicBezTo>
                      <a:pt x="2374721" y="925405"/>
                      <a:pt x="2292525" y="888605"/>
                      <a:pt x="2233026" y="829106"/>
                    </a:cubicBezTo>
                    <a:lnTo>
                      <a:pt x="2203297" y="793074"/>
                    </a:lnTo>
                    <a:lnTo>
                      <a:pt x="2157597" y="860857"/>
                    </a:lnTo>
                    <a:cubicBezTo>
                      <a:pt x="2114205" y="904248"/>
                      <a:pt x="2054261" y="931086"/>
                      <a:pt x="1988048" y="931086"/>
                    </a:cubicBezTo>
                    <a:cubicBezTo>
                      <a:pt x="1855622" y="931086"/>
                      <a:pt x="1748270" y="823734"/>
                      <a:pt x="1748270" y="691308"/>
                    </a:cubicBezTo>
                    <a:lnTo>
                      <a:pt x="1748321" y="691057"/>
                    </a:lnTo>
                    <a:lnTo>
                      <a:pt x="1696321" y="719281"/>
                    </a:lnTo>
                    <a:cubicBezTo>
                      <a:pt x="1657799" y="735574"/>
                      <a:pt x="1615447" y="744584"/>
                      <a:pt x="1570990" y="744584"/>
                    </a:cubicBezTo>
                    <a:cubicBezTo>
                      <a:pt x="1504305" y="744584"/>
                      <a:pt x="1442355" y="724312"/>
                      <a:pt x="1390966" y="689594"/>
                    </a:cubicBezTo>
                    <a:lnTo>
                      <a:pt x="1347926" y="654084"/>
                    </a:lnTo>
                    <a:lnTo>
                      <a:pt x="1345964" y="663804"/>
                    </a:lnTo>
                    <a:cubicBezTo>
                      <a:pt x="1297084" y="779369"/>
                      <a:pt x="1182653" y="860457"/>
                      <a:pt x="1049283" y="860457"/>
                    </a:cubicBezTo>
                    <a:cubicBezTo>
                      <a:pt x="938141" y="860457"/>
                      <a:pt x="840152" y="804146"/>
                      <a:pt x="782289" y="718498"/>
                    </a:cubicBezTo>
                    <a:lnTo>
                      <a:pt x="767241" y="690773"/>
                    </a:lnTo>
                    <a:lnTo>
                      <a:pt x="761763" y="692474"/>
                    </a:lnTo>
                    <a:cubicBezTo>
                      <a:pt x="738992" y="697133"/>
                      <a:pt x="715416" y="699580"/>
                      <a:pt x="691268" y="699580"/>
                    </a:cubicBezTo>
                    <a:cubicBezTo>
                      <a:pt x="618824" y="699580"/>
                      <a:pt x="551524" y="677558"/>
                      <a:pt x="495697" y="639842"/>
                    </a:cubicBezTo>
                    <a:lnTo>
                      <a:pt x="493878" y="638341"/>
                    </a:lnTo>
                    <a:lnTo>
                      <a:pt x="464872" y="681362"/>
                    </a:lnTo>
                    <a:cubicBezTo>
                      <a:pt x="415593" y="730641"/>
                      <a:pt x="347514" y="761121"/>
                      <a:pt x="272316" y="761121"/>
                    </a:cubicBezTo>
                    <a:cubicBezTo>
                      <a:pt x="121920" y="761121"/>
                      <a:pt x="0" y="639201"/>
                      <a:pt x="0" y="488805"/>
                    </a:cubicBezTo>
                    <a:cubicBezTo>
                      <a:pt x="0" y="338409"/>
                      <a:pt x="121920" y="216489"/>
                      <a:pt x="272316" y="216489"/>
                    </a:cubicBezTo>
                    <a:cubicBezTo>
                      <a:pt x="291115" y="216489"/>
                      <a:pt x="309470" y="218394"/>
                      <a:pt x="327197" y="222022"/>
                    </a:cubicBezTo>
                    <a:lnTo>
                      <a:pt x="364910" y="233728"/>
                    </a:lnTo>
                    <a:lnTo>
                      <a:pt x="368966" y="213636"/>
                    </a:lnTo>
                    <a:cubicBezTo>
                      <a:pt x="422067" y="88091"/>
                      <a:pt x="546380" y="0"/>
                      <a:pt x="691268" y="0"/>
                    </a:cubicBezTo>
                    <a:close/>
                  </a:path>
                </a:pathLst>
              </a:custGeom>
              <a:gradFill flip="none" rotWithShape="1">
                <a:gsLst>
                  <a:gs pos="29000">
                    <a:schemeClr val="bg1">
                      <a:alpha val="0"/>
                    </a:schemeClr>
                  </a:gs>
                  <a:gs pos="0">
                    <a:schemeClr val="bg1">
                      <a:alpha val="0"/>
                    </a:schemeClr>
                  </a:gs>
                  <a:gs pos="100000">
                    <a:schemeClr val="bg1">
                      <a:lumMod val="50000"/>
                      <a:alpha val="50000"/>
                    </a:schemeClr>
                  </a:gs>
                </a:gsLst>
                <a:lin ang="5400000" scaled="1"/>
                <a:tileRect/>
              </a:gradFill>
              <a:ln w="4030" cap="flat">
                <a:noFill/>
                <a:prstDash val="solid"/>
                <a:miter/>
              </a:ln>
              <a:effectLst/>
            </p:spPr>
            <p:txBody>
              <a:bodyPr wrap="square" rtlCol="0" anchor="ctr">
                <a:noAutofit/>
              </a:bodyPr>
              <a:lstStyle/>
              <a:p>
                <a:endParaRPr lang="en-US" dirty="0">
                  <a:solidFill>
                    <a:schemeClr val="tx1"/>
                  </a:solidFill>
                </a:endParaRPr>
              </a:p>
            </p:txBody>
          </p:sp>
        </p:grpSp>
      </p:grpSp>
      <p:grpSp>
        <p:nvGrpSpPr>
          <p:cNvPr id="2" name="Group 18">
            <a:extLst>
              <a:ext uri="{FF2B5EF4-FFF2-40B4-BE49-F238E27FC236}">
                <a16:creationId xmlns:a16="http://schemas.microsoft.com/office/drawing/2014/main" id="{48CFE02E-02E7-4721-19BD-831127B8E832}"/>
              </a:ext>
            </a:extLst>
          </p:cNvPr>
          <p:cNvGrpSpPr/>
          <p:nvPr/>
        </p:nvGrpSpPr>
        <p:grpSpPr>
          <a:xfrm>
            <a:off x="3800385" y="3896130"/>
            <a:ext cx="1204714" cy="1204714"/>
            <a:chOff x="2116863" y="3644339"/>
            <a:chExt cx="979176" cy="979176"/>
          </a:xfrm>
        </p:grpSpPr>
        <p:sp>
          <p:nvSpPr>
            <p:cNvPr id="3" name="Oval 19">
              <a:extLst>
                <a:ext uri="{FF2B5EF4-FFF2-40B4-BE49-F238E27FC236}">
                  <a16:creationId xmlns:a16="http://schemas.microsoft.com/office/drawing/2014/main" id="{D1A4108D-0076-F470-F295-4C93BE142FA2}"/>
                </a:ext>
              </a:extLst>
            </p:cNvPr>
            <p:cNvSpPr/>
            <p:nvPr/>
          </p:nvSpPr>
          <p:spPr>
            <a:xfrm>
              <a:off x="2116863" y="3644339"/>
              <a:ext cx="979176" cy="979176"/>
            </a:xfrm>
            <a:prstGeom prst="ellipse">
              <a:avLst/>
            </a:prstGeom>
            <a:solidFill>
              <a:schemeClr val="bg1"/>
            </a:solidFill>
            <a:ln w="508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 name="Oval 20">
              <a:extLst>
                <a:ext uri="{FF2B5EF4-FFF2-40B4-BE49-F238E27FC236}">
                  <a16:creationId xmlns:a16="http://schemas.microsoft.com/office/drawing/2014/main" id="{947DC5A3-0058-BAD2-F83E-19B15A9C2367}"/>
                </a:ext>
              </a:extLst>
            </p:cNvPr>
            <p:cNvSpPr/>
            <p:nvPr/>
          </p:nvSpPr>
          <p:spPr>
            <a:xfrm>
              <a:off x="2235420" y="3762895"/>
              <a:ext cx="742062" cy="7420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sp>
          <p:nvSpPr>
            <p:cNvPr id="5" name="TextBox 4">
              <a:extLst>
                <a:ext uri="{FF2B5EF4-FFF2-40B4-BE49-F238E27FC236}">
                  <a16:creationId xmlns:a16="http://schemas.microsoft.com/office/drawing/2014/main" id="{55FB1E35-4F2F-522E-462B-1A377718C477}"/>
                </a:ext>
              </a:extLst>
            </p:cNvPr>
            <p:cNvSpPr txBox="1"/>
            <p:nvPr/>
          </p:nvSpPr>
          <p:spPr>
            <a:xfrm>
              <a:off x="2246411" y="4008848"/>
              <a:ext cx="720080" cy="25015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START</a:t>
              </a:r>
              <a:endParaRPr lang="ko-KR" altLang="en-US" sz="1400" b="1" dirty="0">
                <a:solidFill>
                  <a:schemeClr val="bg1"/>
                </a:solidFill>
                <a:cs typeface="Arial" pitchFamily="34" charset="0"/>
              </a:endParaRPr>
            </a:p>
          </p:txBody>
        </p:sp>
      </p:grpSp>
      <p:sp>
        <p:nvSpPr>
          <p:cNvPr id="80" name="Freeform 61">
            <a:extLst>
              <a:ext uri="{FF2B5EF4-FFF2-40B4-BE49-F238E27FC236}">
                <a16:creationId xmlns:a16="http://schemas.microsoft.com/office/drawing/2014/main" id="{3F39B51E-DA6F-A50B-A905-FFAB27740C24}"/>
              </a:ext>
            </a:extLst>
          </p:cNvPr>
          <p:cNvSpPr/>
          <p:nvPr/>
        </p:nvSpPr>
        <p:spPr>
          <a:xfrm rot="5400000">
            <a:off x="2272935" y="3651662"/>
            <a:ext cx="1643520" cy="2289920"/>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957545 h 2295953"/>
              <a:gd name="connsiteX1" fmla="*/ 140932 w 1421182"/>
              <a:gd name="connsiteY1" fmla="*/ 1353319 h 2295953"/>
              <a:gd name="connsiteX2" fmla="*/ 309182 w 1421182"/>
              <a:gd name="connsiteY2" fmla="*/ 1711764 h 2295953"/>
              <a:gd name="connsiteX3" fmla="*/ 693290 w 1421182"/>
              <a:gd name="connsiteY3" fmla="*/ 2019121 h 2295953"/>
              <a:gd name="connsiteX4" fmla="*/ 722524 w 1421182"/>
              <a:gd name="connsiteY4" fmla="*/ 2295953 h 2295953"/>
              <a:gd name="connsiteX5" fmla="*/ 1311364 w 1421182"/>
              <a:gd name="connsiteY5" fmla="*/ 2026318 h 2295953"/>
              <a:gd name="connsiteX6" fmla="*/ 1421092 w 1421182"/>
              <a:gd name="connsiteY6" fmla="*/ 1126548 h 2295953"/>
              <a:gd name="connsiteX7" fmla="*/ 1152597 w 1421182"/>
              <a:gd name="connsiteY7" fmla="*/ 669082 h 2295953"/>
              <a:gd name="connsiteX8" fmla="*/ 1168953 w 1421182"/>
              <a:gd name="connsiteY8" fmla="*/ 968062 h 2295953"/>
              <a:gd name="connsiteX9" fmla="*/ 927050 w 1421182"/>
              <a:gd name="connsiteY9" fmla="*/ 614956 h 2295953"/>
              <a:gd name="connsiteX10" fmla="*/ 957315 w 1421182"/>
              <a:gd name="connsiteY10" fmla="*/ 944170 h 2295953"/>
              <a:gd name="connsiteX11" fmla="*/ 711016 w 1421182"/>
              <a:gd name="connsiteY11" fmla="*/ 569620 h 2295953"/>
              <a:gd name="connsiteX12" fmla="*/ 729319 w 1421182"/>
              <a:gd name="connsiteY12" fmla="*/ 957827 h 2295953"/>
              <a:gd name="connsiteX13" fmla="*/ 543268 w 1421182"/>
              <a:gd name="connsiteY13" fmla="*/ 8 h 2295953"/>
              <a:gd name="connsiteX14" fmla="*/ 473286 w 1421182"/>
              <a:gd name="connsiteY14" fmla="*/ 1312127 h 2295953"/>
              <a:gd name="connsiteX15" fmla="*/ 338442 w 1421182"/>
              <a:gd name="connsiteY15" fmla="*/ 1258222 h 2295953"/>
              <a:gd name="connsiteX16" fmla="*/ 719 w 1421182"/>
              <a:gd name="connsiteY16" fmla="*/ 957545 h 2295953"/>
              <a:gd name="connsiteX0" fmla="*/ 719 w 1421182"/>
              <a:gd name="connsiteY0" fmla="*/ 957545 h 2317397"/>
              <a:gd name="connsiteX1" fmla="*/ 140932 w 1421182"/>
              <a:gd name="connsiteY1" fmla="*/ 1353319 h 2317397"/>
              <a:gd name="connsiteX2" fmla="*/ 309182 w 1421182"/>
              <a:gd name="connsiteY2" fmla="*/ 1711764 h 2317397"/>
              <a:gd name="connsiteX3" fmla="*/ 693290 w 1421182"/>
              <a:gd name="connsiteY3" fmla="*/ 2019121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7397"/>
              <a:gd name="connsiteX1" fmla="*/ 140932 w 1421182"/>
              <a:gd name="connsiteY1" fmla="*/ 1353319 h 2317397"/>
              <a:gd name="connsiteX2" fmla="*/ 309182 w 1421182"/>
              <a:gd name="connsiteY2" fmla="*/ 1711764 h 2317397"/>
              <a:gd name="connsiteX3" fmla="*/ 626141 w 1421182"/>
              <a:gd name="connsiteY3" fmla="*/ 1985150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4785"/>
              <a:gd name="connsiteX1" fmla="*/ 140932 w 1421182"/>
              <a:gd name="connsiteY1" fmla="*/ 1353319 h 2314785"/>
              <a:gd name="connsiteX2" fmla="*/ 309182 w 1421182"/>
              <a:gd name="connsiteY2" fmla="*/ 1711764 h 2314785"/>
              <a:gd name="connsiteX3" fmla="*/ 626141 w 1421182"/>
              <a:gd name="connsiteY3" fmla="*/ 1985150 h 2314785"/>
              <a:gd name="connsiteX4" fmla="*/ 658780 w 1421182"/>
              <a:gd name="connsiteY4" fmla="*/ 2266927 h 2314785"/>
              <a:gd name="connsiteX5" fmla="*/ 1170733 w 1421182"/>
              <a:gd name="connsiteY5" fmla="*/ 2300858 h 2314785"/>
              <a:gd name="connsiteX6" fmla="*/ 1311364 w 1421182"/>
              <a:gd name="connsiteY6" fmla="*/ 2026318 h 2314785"/>
              <a:gd name="connsiteX7" fmla="*/ 1421092 w 1421182"/>
              <a:gd name="connsiteY7" fmla="*/ 1126548 h 2314785"/>
              <a:gd name="connsiteX8" fmla="*/ 1152597 w 1421182"/>
              <a:gd name="connsiteY8" fmla="*/ 669082 h 2314785"/>
              <a:gd name="connsiteX9" fmla="*/ 1168953 w 1421182"/>
              <a:gd name="connsiteY9" fmla="*/ 968062 h 2314785"/>
              <a:gd name="connsiteX10" fmla="*/ 927050 w 1421182"/>
              <a:gd name="connsiteY10" fmla="*/ 614956 h 2314785"/>
              <a:gd name="connsiteX11" fmla="*/ 957315 w 1421182"/>
              <a:gd name="connsiteY11" fmla="*/ 944170 h 2314785"/>
              <a:gd name="connsiteX12" fmla="*/ 711016 w 1421182"/>
              <a:gd name="connsiteY12" fmla="*/ 569620 h 2314785"/>
              <a:gd name="connsiteX13" fmla="*/ 729319 w 1421182"/>
              <a:gd name="connsiteY13" fmla="*/ 957827 h 2314785"/>
              <a:gd name="connsiteX14" fmla="*/ 543268 w 1421182"/>
              <a:gd name="connsiteY14" fmla="*/ 8 h 2314785"/>
              <a:gd name="connsiteX15" fmla="*/ 473286 w 1421182"/>
              <a:gd name="connsiteY15" fmla="*/ 1312127 h 2314785"/>
              <a:gd name="connsiteX16" fmla="*/ 338442 w 1421182"/>
              <a:gd name="connsiteY16" fmla="*/ 1258222 h 2314785"/>
              <a:gd name="connsiteX17" fmla="*/ 719 w 1421182"/>
              <a:gd name="connsiteY17" fmla="*/ 957545 h 2314785"/>
              <a:gd name="connsiteX0" fmla="*/ 719 w 1421182"/>
              <a:gd name="connsiteY0" fmla="*/ 957545 h 2323891"/>
              <a:gd name="connsiteX1" fmla="*/ 140932 w 1421182"/>
              <a:gd name="connsiteY1" fmla="*/ 1353319 h 2323891"/>
              <a:gd name="connsiteX2" fmla="*/ 309182 w 1421182"/>
              <a:gd name="connsiteY2" fmla="*/ 1711764 h 2323891"/>
              <a:gd name="connsiteX3" fmla="*/ 626141 w 1421182"/>
              <a:gd name="connsiteY3" fmla="*/ 1985150 h 2323891"/>
              <a:gd name="connsiteX4" fmla="*/ 658780 w 1421182"/>
              <a:gd name="connsiteY4" fmla="*/ 2266927 h 2323891"/>
              <a:gd name="connsiteX5" fmla="*/ 1170733 w 1421182"/>
              <a:gd name="connsiteY5" fmla="*/ 2300858 h 2323891"/>
              <a:gd name="connsiteX6" fmla="*/ 1311364 w 1421182"/>
              <a:gd name="connsiteY6" fmla="*/ 2026318 h 2323891"/>
              <a:gd name="connsiteX7" fmla="*/ 1421092 w 1421182"/>
              <a:gd name="connsiteY7" fmla="*/ 1126548 h 2323891"/>
              <a:gd name="connsiteX8" fmla="*/ 1152597 w 1421182"/>
              <a:gd name="connsiteY8" fmla="*/ 669082 h 2323891"/>
              <a:gd name="connsiteX9" fmla="*/ 1168953 w 1421182"/>
              <a:gd name="connsiteY9" fmla="*/ 968062 h 2323891"/>
              <a:gd name="connsiteX10" fmla="*/ 927050 w 1421182"/>
              <a:gd name="connsiteY10" fmla="*/ 614956 h 2323891"/>
              <a:gd name="connsiteX11" fmla="*/ 957315 w 1421182"/>
              <a:gd name="connsiteY11" fmla="*/ 944170 h 2323891"/>
              <a:gd name="connsiteX12" fmla="*/ 711016 w 1421182"/>
              <a:gd name="connsiteY12" fmla="*/ 569620 h 2323891"/>
              <a:gd name="connsiteX13" fmla="*/ 729319 w 1421182"/>
              <a:gd name="connsiteY13" fmla="*/ 957827 h 2323891"/>
              <a:gd name="connsiteX14" fmla="*/ 543268 w 1421182"/>
              <a:gd name="connsiteY14" fmla="*/ 8 h 2323891"/>
              <a:gd name="connsiteX15" fmla="*/ 473286 w 1421182"/>
              <a:gd name="connsiteY15" fmla="*/ 1312127 h 2323891"/>
              <a:gd name="connsiteX16" fmla="*/ 338442 w 1421182"/>
              <a:gd name="connsiteY16" fmla="*/ 1258222 h 2323891"/>
              <a:gd name="connsiteX17" fmla="*/ 719 w 1421182"/>
              <a:gd name="connsiteY17" fmla="*/ 957545 h 2323891"/>
              <a:gd name="connsiteX0" fmla="*/ 719 w 1421182"/>
              <a:gd name="connsiteY0" fmla="*/ 957545 h 2358736"/>
              <a:gd name="connsiteX1" fmla="*/ 140932 w 1421182"/>
              <a:gd name="connsiteY1" fmla="*/ 1353319 h 2358736"/>
              <a:gd name="connsiteX2" fmla="*/ 309182 w 1421182"/>
              <a:gd name="connsiteY2" fmla="*/ 1711764 h 2358736"/>
              <a:gd name="connsiteX3" fmla="*/ 626141 w 1421182"/>
              <a:gd name="connsiteY3" fmla="*/ 1985150 h 2358736"/>
              <a:gd name="connsiteX4" fmla="*/ 658780 w 1421182"/>
              <a:gd name="connsiteY4" fmla="*/ 2266927 h 2358736"/>
              <a:gd name="connsiteX5" fmla="*/ 1227989 w 1421182"/>
              <a:gd name="connsiteY5" fmla="*/ 2341644 h 2358736"/>
              <a:gd name="connsiteX6" fmla="*/ 1311364 w 1421182"/>
              <a:gd name="connsiteY6" fmla="*/ 2026318 h 2358736"/>
              <a:gd name="connsiteX7" fmla="*/ 1421092 w 1421182"/>
              <a:gd name="connsiteY7" fmla="*/ 1126548 h 2358736"/>
              <a:gd name="connsiteX8" fmla="*/ 1152597 w 1421182"/>
              <a:gd name="connsiteY8" fmla="*/ 669082 h 2358736"/>
              <a:gd name="connsiteX9" fmla="*/ 1168953 w 1421182"/>
              <a:gd name="connsiteY9" fmla="*/ 968062 h 2358736"/>
              <a:gd name="connsiteX10" fmla="*/ 927050 w 1421182"/>
              <a:gd name="connsiteY10" fmla="*/ 614956 h 2358736"/>
              <a:gd name="connsiteX11" fmla="*/ 957315 w 1421182"/>
              <a:gd name="connsiteY11" fmla="*/ 944170 h 2358736"/>
              <a:gd name="connsiteX12" fmla="*/ 711016 w 1421182"/>
              <a:gd name="connsiteY12" fmla="*/ 569620 h 2358736"/>
              <a:gd name="connsiteX13" fmla="*/ 729319 w 1421182"/>
              <a:gd name="connsiteY13" fmla="*/ 957827 h 2358736"/>
              <a:gd name="connsiteX14" fmla="*/ 543268 w 1421182"/>
              <a:gd name="connsiteY14" fmla="*/ 8 h 2358736"/>
              <a:gd name="connsiteX15" fmla="*/ 473286 w 1421182"/>
              <a:gd name="connsiteY15" fmla="*/ 1312127 h 2358736"/>
              <a:gd name="connsiteX16" fmla="*/ 338442 w 1421182"/>
              <a:gd name="connsiteY16" fmla="*/ 1258222 h 2358736"/>
              <a:gd name="connsiteX17" fmla="*/ 719 w 1421182"/>
              <a:gd name="connsiteY17" fmla="*/ 957545 h 2358736"/>
              <a:gd name="connsiteX0" fmla="*/ 719 w 1421182"/>
              <a:gd name="connsiteY0" fmla="*/ 957545 h 2341644"/>
              <a:gd name="connsiteX1" fmla="*/ 140932 w 1421182"/>
              <a:gd name="connsiteY1" fmla="*/ 1353319 h 2341644"/>
              <a:gd name="connsiteX2" fmla="*/ 309182 w 1421182"/>
              <a:gd name="connsiteY2" fmla="*/ 1711764 h 2341644"/>
              <a:gd name="connsiteX3" fmla="*/ 626141 w 1421182"/>
              <a:gd name="connsiteY3" fmla="*/ 1985150 h 2341644"/>
              <a:gd name="connsiteX4" fmla="*/ 658780 w 1421182"/>
              <a:gd name="connsiteY4" fmla="*/ 2266927 h 2341644"/>
              <a:gd name="connsiteX5" fmla="*/ 1227989 w 1421182"/>
              <a:gd name="connsiteY5" fmla="*/ 2341644 h 2341644"/>
              <a:gd name="connsiteX6" fmla="*/ 1311364 w 1421182"/>
              <a:gd name="connsiteY6" fmla="*/ 2026318 h 2341644"/>
              <a:gd name="connsiteX7" fmla="*/ 1421092 w 1421182"/>
              <a:gd name="connsiteY7" fmla="*/ 1126548 h 2341644"/>
              <a:gd name="connsiteX8" fmla="*/ 1152597 w 1421182"/>
              <a:gd name="connsiteY8" fmla="*/ 669082 h 2341644"/>
              <a:gd name="connsiteX9" fmla="*/ 1168953 w 1421182"/>
              <a:gd name="connsiteY9" fmla="*/ 968062 h 2341644"/>
              <a:gd name="connsiteX10" fmla="*/ 927050 w 1421182"/>
              <a:gd name="connsiteY10" fmla="*/ 614956 h 2341644"/>
              <a:gd name="connsiteX11" fmla="*/ 957315 w 1421182"/>
              <a:gd name="connsiteY11" fmla="*/ 944170 h 2341644"/>
              <a:gd name="connsiteX12" fmla="*/ 711016 w 1421182"/>
              <a:gd name="connsiteY12" fmla="*/ 569620 h 2341644"/>
              <a:gd name="connsiteX13" fmla="*/ 729319 w 1421182"/>
              <a:gd name="connsiteY13" fmla="*/ 957827 h 2341644"/>
              <a:gd name="connsiteX14" fmla="*/ 543268 w 1421182"/>
              <a:gd name="connsiteY14" fmla="*/ 8 h 2341644"/>
              <a:gd name="connsiteX15" fmla="*/ 473286 w 1421182"/>
              <a:gd name="connsiteY15" fmla="*/ 1312127 h 2341644"/>
              <a:gd name="connsiteX16" fmla="*/ 338442 w 1421182"/>
              <a:gd name="connsiteY16" fmla="*/ 1258222 h 2341644"/>
              <a:gd name="connsiteX17" fmla="*/ 719 w 1421182"/>
              <a:gd name="connsiteY17" fmla="*/ 957545 h 2341644"/>
              <a:gd name="connsiteX0" fmla="*/ 719 w 1421092"/>
              <a:gd name="connsiteY0" fmla="*/ 957545 h 2341644"/>
              <a:gd name="connsiteX1" fmla="*/ 140932 w 1421092"/>
              <a:gd name="connsiteY1" fmla="*/ 1353319 h 2341644"/>
              <a:gd name="connsiteX2" fmla="*/ 309182 w 1421092"/>
              <a:gd name="connsiteY2" fmla="*/ 1711764 h 2341644"/>
              <a:gd name="connsiteX3" fmla="*/ 626141 w 1421092"/>
              <a:gd name="connsiteY3" fmla="*/ 1985150 h 2341644"/>
              <a:gd name="connsiteX4" fmla="*/ 658780 w 1421092"/>
              <a:gd name="connsiteY4" fmla="*/ 2266927 h 2341644"/>
              <a:gd name="connsiteX5" fmla="*/ 1227989 w 1421092"/>
              <a:gd name="connsiteY5" fmla="*/ 2341644 h 2341644"/>
              <a:gd name="connsiteX6" fmla="*/ 1262460 w 1421092"/>
              <a:gd name="connsiteY6" fmla="*/ 1987074 h 2341644"/>
              <a:gd name="connsiteX7" fmla="*/ 1421092 w 1421092"/>
              <a:gd name="connsiteY7" fmla="*/ 1126548 h 2341644"/>
              <a:gd name="connsiteX8" fmla="*/ 1152597 w 1421092"/>
              <a:gd name="connsiteY8" fmla="*/ 669082 h 2341644"/>
              <a:gd name="connsiteX9" fmla="*/ 1168953 w 1421092"/>
              <a:gd name="connsiteY9" fmla="*/ 968062 h 2341644"/>
              <a:gd name="connsiteX10" fmla="*/ 927050 w 1421092"/>
              <a:gd name="connsiteY10" fmla="*/ 614956 h 2341644"/>
              <a:gd name="connsiteX11" fmla="*/ 957315 w 1421092"/>
              <a:gd name="connsiteY11" fmla="*/ 944170 h 2341644"/>
              <a:gd name="connsiteX12" fmla="*/ 711016 w 1421092"/>
              <a:gd name="connsiteY12" fmla="*/ 569620 h 2341644"/>
              <a:gd name="connsiteX13" fmla="*/ 729319 w 1421092"/>
              <a:gd name="connsiteY13" fmla="*/ 957827 h 2341644"/>
              <a:gd name="connsiteX14" fmla="*/ 543268 w 1421092"/>
              <a:gd name="connsiteY14" fmla="*/ 8 h 2341644"/>
              <a:gd name="connsiteX15" fmla="*/ 473286 w 1421092"/>
              <a:gd name="connsiteY15" fmla="*/ 1312127 h 2341644"/>
              <a:gd name="connsiteX16" fmla="*/ 338442 w 1421092"/>
              <a:gd name="connsiteY16" fmla="*/ 1258222 h 2341644"/>
              <a:gd name="connsiteX17" fmla="*/ 719 w 1421092"/>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557331 w 1421109"/>
              <a:gd name="connsiteY4" fmla="*/ 2278453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01148 w 1421109"/>
              <a:gd name="connsiteY4" fmla="*/ 2297232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10754"/>
              <a:gd name="connsiteX1" fmla="*/ 140932 w 1421109"/>
              <a:gd name="connsiteY1" fmla="*/ 1353319 h 2310754"/>
              <a:gd name="connsiteX2" fmla="*/ 309182 w 1421109"/>
              <a:gd name="connsiteY2" fmla="*/ 1711764 h 2310754"/>
              <a:gd name="connsiteX3" fmla="*/ 548773 w 1421109"/>
              <a:gd name="connsiteY3" fmla="*/ 1936338 h 2310754"/>
              <a:gd name="connsiteX4" fmla="*/ 601148 w 1421109"/>
              <a:gd name="connsiteY4" fmla="*/ 2297232 h 2310754"/>
              <a:gd name="connsiteX5" fmla="*/ 1253027 w 1421109"/>
              <a:gd name="connsiteY5" fmla="*/ 2310347 h 2310754"/>
              <a:gd name="connsiteX6" fmla="*/ 1262460 w 1421109"/>
              <a:gd name="connsiteY6" fmla="*/ 1987074 h 2310754"/>
              <a:gd name="connsiteX7" fmla="*/ 1421092 w 1421109"/>
              <a:gd name="connsiteY7" fmla="*/ 1126548 h 2310754"/>
              <a:gd name="connsiteX8" fmla="*/ 1152597 w 1421109"/>
              <a:gd name="connsiteY8" fmla="*/ 669082 h 2310754"/>
              <a:gd name="connsiteX9" fmla="*/ 1168953 w 1421109"/>
              <a:gd name="connsiteY9" fmla="*/ 968062 h 2310754"/>
              <a:gd name="connsiteX10" fmla="*/ 927050 w 1421109"/>
              <a:gd name="connsiteY10" fmla="*/ 614956 h 2310754"/>
              <a:gd name="connsiteX11" fmla="*/ 957315 w 1421109"/>
              <a:gd name="connsiteY11" fmla="*/ 944170 h 2310754"/>
              <a:gd name="connsiteX12" fmla="*/ 711016 w 1421109"/>
              <a:gd name="connsiteY12" fmla="*/ 569620 h 2310754"/>
              <a:gd name="connsiteX13" fmla="*/ 729319 w 1421109"/>
              <a:gd name="connsiteY13" fmla="*/ 957827 h 2310754"/>
              <a:gd name="connsiteX14" fmla="*/ 543268 w 1421109"/>
              <a:gd name="connsiteY14" fmla="*/ 8 h 2310754"/>
              <a:gd name="connsiteX15" fmla="*/ 473286 w 1421109"/>
              <a:gd name="connsiteY15" fmla="*/ 1312127 h 2310754"/>
              <a:gd name="connsiteX16" fmla="*/ 338442 w 1421109"/>
              <a:gd name="connsiteY16" fmla="*/ 1258222 h 2310754"/>
              <a:gd name="connsiteX17" fmla="*/ 719 w 1421109"/>
              <a:gd name="connsiteY17" fmla="*/ 957545 h 2310754"/>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601148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347"/>
              <a:gd name="connsiteX1" fmla="*/ 140932 w 1421109"/>
              <a:gd name="connsiteY1" fmla="*/ 1353319 h 2310347"/>
              <a:gd name="connsiteX2" fmla="*/ 309182 w 1421109"/>
              <a:gd name="connsiteY2" fmla="*/ 1711764 h 2310347"/>
              <a:gd name="connsiteX3" fmla="*/ 548773 w 1421109"/>
              <a:gd name="connsiteY3" fmla="*/ 1936338 h 2310347"/>
              <a:gd name="connsiteX4" fmla="*/ 582370 w 1421109"/>
              <a:gd name="connsiteY4" fmla="*/ 2297232 h 2310347"/>
              <a:gd name="connsiteX5" fmla="*/ 1253027 w 1421109"/>
              <a:gd name="connsiteY5" fmla="*/ 2310347 h 2310347"/>
              <a:gd name="connsiteX6" fmla="*/ 1262460 w 1421109"/>
              <a:gd name="connsiteY6" fmla="*/ 1987074 h 2310347"/>
              <a:gd name="connsiteX7" fmla="*/ 1421092 w 1421109"/>
              <a:gd name="connsiteY7" fmla="*/ 1126548 h 2310347"/>
              <a:gd name="connsiteX8" fmla="*/ 1152597 w 1421109"/>
              <a:gd name="connsiteY8" fmla="*/ 669082 h 2310347"/>
              <a:gd name="connsiteX9" fmla="*/ 1168953 w 1421109"/>
              <a:gd name="connsiteY9" fmla="*/ 968062 h 2310347"/>
              <a:gd name="connsiteX10" fmla="*/ 927050 w 1421109"/>
              <a:gd name="connsiteY10" fmla="*/ 614956 h 2310347"/>
              <a:gd name="connsiteX11" fmla="*/ 957315 w 1421109"/>
              <a:gd name="connsiteY11" fmla="*/ 944170 h 2310347"/>
              <a:gd name="connsiteX12" fmla="*/ 711016 w 1421109"/>
              <a:gd name="connsiteY12" fmla="*/ 569620 h 2310347"/>
              <a:gd name="connsiteX13" fmla="*/ 729319 w 1421109"/>
              <a:gd name="connsiteY13" fmla="*/ 957827 h 2310347"/>
              <a:gd name="connsiteX14" fmla="*/ 543268 w 1421109"/>
              <a:gd name="connsiteY14" fmla="*/ 8 h 2310347"/>
              <a:gd name="connsiteX15" fmla="*/ 473286 w 1421109"/>
              <a:gd name="connsiteY15" fmla="*/ 1312127 h 2310347"/>
              <a:gd name="connsiteX16" fmla="*/ 338442 w 1421109"/>
              <a:gd name="connsiteY16" fmla="*/ 1258222 h 2310347"/>
              <a:gd name="connsiteX17" fmla="*/ 719 w 1421109"/>
              <a:gd name="connsiteY17"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6650"/>
              <a:gd name="connsiteY0" fmla="*/ 957545 h 2310347"/>
              <a:gd name="connsiteX1" fmla="*/ 140932 w 1426650"/>
              <a:gd name="connsiteY1" fmla="*/ 1353319 h 2310347"/>
              <a:gd name="connsiteX2" fmla="*/ 309182 w 1426650"/>
              <a:gd name="connsiteY2" fmla="*/ 1711764 h 2310347"/>
              <a:gd name="connsiteX3" fmla="*/ 548773 w 1426650"/>
              <a:gd name="connsiteY3" fmla="*/ 1936338 h 2310347"/>
              <a:gd name="connsiteX4" fmla="*/ 582370 w 1426650"/>
              <a:gd name="connsiteY4" fmla="*/ 2297232 h 2310347"/>
              <a:gd name="connsiteX5" fmla="*/ 1253027 w 1426650"/>
              <a:gd name="connsiteY5" fmla="*/ 2310347 h 2310347"/>
              <a:gd name="connsiteX6" fmla="*/ 1262460 w 1426650"/>
              <a:gd name="connsiteY6" fmla="*/ 1987074 h 2310347"/>
              <a:gd name="connsiteX7" fmla="*/ 1421092 w 1426650"/>
              <a:gd name="connsiteY7" fmla="*/ 1126548 h 2310347"/>
              <a:gd name="connsiteX8" fmla="*/ 1393246 w 1426650"/>
              <a:gd name="connsiteY8" fmla="*/ 734522 h 2310347"/>
              <a:gd name="connsiteX9" fmla="*/ 1186368 w 1426650"/>
              <a:gd name="connsiteY9" fmla="*/ 644961 h 2310347"/>
              <a:gd name="connsiteX10" fmla="*/ 1168953 w 1426650"/>
              <a:gd name="connsiteY10" fmla="*/ 968062 h 2310347"/>
              <a:gd name="connsiteX11" fmla="*/ 1156855 w 1426650"/>
              <a:gd name="connsiteY11" fmla="*/ 657333 h 2310347"/>
              <a:gd name="connsiteX12" fmla="*/ 927050 w 1426650"/>
              <a:gd name="connsiteY12" fmla="*/ 614956 h 2310347"/>
              <a:gd name="connsiteX13" fmla="*/ 957315 w 1426650"/>
              <a:gd name="connsiteY13" fmla="*/ 944170 h 2310347"/>
              <a:gd name="connsiteX14" fmla="*/ 711016 w 1426650"/>
              <a:gd name="connsiteY14" fmla="*/ 569620 h 2310347"/>
              <a:gd name="connsiteX15" fmla="*/ 729319 w 1426650"/>
              <a:gd name="connsiteY15" fmla="*/ 957827 h 2310347"/>
              <a:gd name="connsiteX16" fmla="*/ 543268 w 1426650"/>
              <a:gd name="connsiteY16" fmla="*/ 8 h 2310347"/>
              <a:gd name="connsiteX17" fmla="*/ 473286 w 1426650"/>
              <a:gd name="connsiteY17" fmla="*/ 1312127 h 2310347"/>
              <a:gd name="connsiteX18" fmla="*/ 338442 w 1426650"/>
              <a:gd name="connsiteY18" fmla="*/ 1258222 h 2310347"/>
              <a:gd name="connsiteX19" fmla="*/ 719 w 1426650"/>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711016 w 1422362"/>
              <a:gd name="connsiteY14" fmla="*/ 569620 h 2310347"/>
              <a:gd name="connsiteX15" fmla="*/ 729319 w 1422362"/>
              <a:gd name="connsiteY15" fmla="*/ 957827 h 2310347"/>
              <a:gd name="connsiteX16" fmla="*/ 543268 w 1422362"/>
              <a:gd name="connsiteY16" fmla="*/ 8 h 2310347"/>
              <a:gd name="connsiteX17" fmla="*/ 473286 w 1422362"/>
              <a:gd name="connsiteY17" fmla="*/ 1312127 h 2310347"/>
              <a:gd name="connsiteX18" fmla="*/ 338442 w 1422362"/>
              <a:gd name="connsiteY18" fmla="*/ 1258222 h 2310347"/>
              <a:gd name="connsiteX19" fmla="*/ 719 w 1422362"/>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5260 h 2378062"/>
              <a:gd name="connsiteX1" fmla="*/ 140932 w 1422362"/>
              <a:gd name="connsiteY1" fmla="*/ 1421034 h 2378062"/>
              <a:gd name="connsiteX2" fmla="*/ 309182 w 1422362"/>
              <a:gd name="connsiteY2" fmla="*/ 1779479 h 2378062"/>
              <a:gd name="connsiteX3" fmla="*/ 548773 w 1422362"/>
              <a:gd name="connsiteY3" fmla="*/ 2004053 h 2378062"/>
              <a:gd name="connsiteX4" fmla="*/ 582370 w 1422362"/>
              <a:gd name="connsiteY4" fmla="*/ 2364947 h 2378062"/>
              <a:gd name="connsiteX5" fmla="*/ 1253027 w 1422362"/>
              <a:gd name="connsiteY5" fmla="*/ 2378062 h 2378062"/>
              <a:gd name="connsiteX6" fmla="*/ 1262460 w 1422362"/>
              <a:gd name="connsiteY6" fmla="*/ 2054789 h 2378062"/>
              <a:gd name="connsiteX7" fmla="*/ 1421092 w 1422362"/>
              <a:gd name="connsiteY7" fmla="*/ 1194263 h 2378062"/>
              <a:gd name="connsiteX8" fmla="*/ 1369124 w 1422362"/>
              <a:gd name="connsiteY8" fmla="*/ 768467 h 2378062"/>
              <a:gd name="connsiteX9" fmla="*/ 1176719 w 1422362"/>
              <a:gd name="connsiteY9" fmla="*/ 736798 h 2378062"/>
              <a:gd name="connsiteX10" fmla="*/ 1168953 w 1422362"/>
              <a:gd name="connsiteY10" fmla="*/ 1035777 h 2378062"/>
              <a:gd name="connsiteX11" fmla="*/ 1156855 w 1422362"/>
              <a:gd name="connsiteY11" fmla="*/ 725048 h 2378062"/>
              <a:gd name="connsiteX12" fmla="*/ 927050 w 1422362"/>
              <a:gd name="connsiteY12" fmla="*/ 682671 h 2378062"/>
              <a:gd name="connsiteX13" fmla="*/ 957315 w 1422362"/>
              <a:gd name="connsiteY13" fmla="*/ 1011885 h 2378062"/>
              <a:gd name="connsiteX14" fmla="*/ 905990 w 1422362"/>
              <a:gd name="connsiteY14" fmla="*/ 681629 h 2378062"/>
              <a:gd name="connsiteX15" fmla="*/ 711016 w 1422362"/>
              <a:gd name="connsiteY15" fmla="*/ 637335 h 2378062"/>
              <a:gd name="connsiteX16" fmla="*/ 729319 w 1422362"/>
              <a:gd name="connsiteY16" fmla="*/ 1025542 h 2378062"/>
              <a:gd name="connsiteX17" fmla="*/ 543268 w 1422362"/>
              <a:gd name="connsiteY17" fmla="*/ 67723 h 2378062"/>
              <a:gd name="connsiteX18" fmla="*/ 471802 w 1422362"/>
              <a:gd name="connsiteY18" fmla="*/ 213672 h 2378062"/>
              <a:gd name="connsiteX19" fmla="*/ 473286 w 1422362"/>
              <a:gd name="connsiteY19" fmla="*/ 1379842 h 2378062"/>
              <a:gd name="connsiteX20" fmla="*/ 338442 w 1422362"/>
              <a:gd name="connsiteY20" fmla="*/ 1325937 h 2378062"/>
              <a:gd name="connsiteX21" fmla="*/ 719 w 1422362"/>
              <a:gd name="connsiteY21" fmla="*/ 1025260 h 2378062"/>
              <a:gd name="connsiteX0" fmla="*/ 719 w 1422362"/>
              <a:gd name="connsiteY0" fmla="*/ 1011512 h 2364314"/>
              <a:gd name="connsiteX1" fmla="*/ 140932 w 1422362"/>
              <a:gd name="connsiteY1" fmla="*/ 1407286 h 2364314"/>
              <a:gd name="connsiteX2" fmla="*/ 309182 w 1422362"/>
              <a:gd name="connsiteY2" fmla="*/ 1765731 h 2364314"/>
              <a:gd name="connsiteX3" fmla="*/ 548773 w 1422362"/>
              <a:gd name="connsiteY3" fmla="*/ 1990305 h 2364314"/>
              <a:gd name="connsiteX4" fmla="*/ 582370 w 1422362"/>
              <a:gd name="connsiteY4" fmla="*/ 2351199 h 2364314"/>
              <a:gd name="connsiteX5" fmla="*/ 1253027 w 1422362"/>
              <a:gd name="connsiteY5" fmla="*/ 2364314 h 2364314"/>
              <a:gd name="connsiteX6" fmla="*/ 1262460 w 1422362"/>
              <a:gd name="connsiteY6" fmla="*/ 2041041 h 2364314"/>
              <a:gd name="connsiteX7" fmla="*/ 1421092 w 1422362"/>
              <a:gd name="connsiteY7" fmla="*/ 1180515 h 2364314"/>
              <a:gd name="connsiteX8" fmla="*/ 1369124 w 1422362"/>
              <a:gd name="connsiteY8" fmla="*/ 754719 h 2364314"/>
              <a:gd name="connsiteX9" fmla="*/ 1176719 w 1422362"/>
              <a:gd name="connsiteY9" fmla="*/ 723050 h 2364314"/>
              <a:gd name="connsiteX10" fmla="*/ 1168953 w 1422362"/>
              <a:gd name="connsiteY10" fmla="*/ 1022029 h 2364314"/>
              <a:gd name="connsiteX11" fmla="*/ 1156855 w 1422362"/>
              <a:gd name="connsiteY11" fmla="*/ 711300 h 2364314"/>
              <a:gd name="connsiteX12" fmla="*/ 927050 w 1422362"/>
              <a:gd name="connsiteY12" fmla="*/ 668923 h 2364314"/>
              <a:gd name="connsiteX13" fmla="*/ 957315 w 1422362"/>
              <a:gd name="connsiteY13" fmla="*/ 998137 h 2364314"/>
              <a:gd name="connsiteX14" fmla="*/ 905990 w 1422362"/>
              <a:gd name="connsiteY14" fmla="*/ 667881 h 2364314"/>
              <a:gd name="connsiteX15" fmla="*/ 711016 w 1422362"/>
              <a:gd name="connsiteY15" fmla="*/ 623587 h 2364314"/>
              <a:gd name="connsiteX16" fmla="*/ 729319 w 1422362"/>
              <a:gd name="connsiteY16" fmla="*/ 1011794 h 2364314"/>
              <a:gd name="connsiteX17" fmla="*/ 630106 w 1422362"/>
              <a:gd name="connsiteY17" fmla="*/ 73272 h 2364314"/>
              <a:gd name="connsiteX18" fmla="*/ 471802 w 1422362"/>
              <a:gd name="connsiteY18" fmla="*/ 199924 h 2364314"/>
              <a:gd name="connsiteX19" fmla="*/ 473286 w 1422362"/>
              <a:gd name="connsiteY19" fmla="*/ 1366094 h 2364314"/>
              <a:gd name="connsiteX20" fmla="*/ 338442 w 1422362"/>
              <a:gd name="connsiteY20" fmla="*/ 1312189 h 2364314"/>
              <a:gd name="connsiteX21" fmla="*/ 719 w 1422362"/>
              <a:gd name="connsiteY21" fmla="*/ 1011512 h 2364314"/>
              <a:gd name="connsiteX0" fmla="*/ 719 w 1422362"/>
              <a:gd name="connsiteY0" fmla="*/ 938672 h 2291474"/>
              <a:gd name="connsiteX1" fmla="*/ 140932 w 1422362"/>
              <a:gd name="connsiteY1" fmla="*/ 1334446 h 2291474"/>
              <a:gd name="connsiteX2" fmla="*/ 309182 w 1422362"/>
              <a:gd name="connsiteY2" fmla="*/ 1692891 h 2291474"/>
              <a:gd name="connsiteX3" fmla="*/ 548773 w 1422362"/>
              <a:gd name="connsiteY3" fmla="*/ 1917465 h 2291474"/>
              <a:gd name="connsiteX4" fmla="*/ 582370 w 1422362"/>
              <a:gd name="connsiteY4" fmla="*/ 2278359 h 2291474"/>
              <a:gd name="connsiteX5" fmla="*/ 1253027 w 1422362"/>
              <a:gd name="connsiteY5" fmla="*/ 2291474 h 2291474"/>
              <a:gd name="connsiteX6" fmla="*/ 1262460 w 1422362"/>
              <a:gd name="connsiteY6" fmla="*/ 1968201 h 2291474"/>
              <a:gd name="connsiteX7" fmla="*/ 1421092 w 1422362"/>
              <a:gd name="connsiteY7" fmla="*/ 1107675 h 2291474"/>
              <a:gd name="connsiteX8" fmla="*/ 1369124 w 1422362"/>
              <a:gd name="connsiteY8" fmla="*/ 681879 h 2291474"/>
              <a:gd name="connsiteX9" fmla="*/ 1176719 w 1422362"/>
              <a:gd name="connsiteY9" fmla="*/ 650210 h 2291474"/>
              <a:gd name="connsiteX10" fmla="*/ 1168953 w 1422362"/>
              <a:gd name="connsiteY10" fmla="*/ 949189 h 2291474"/>
              <a:gd name="connsiteX11" fmla="*/ 1156855 w 1422362"/>
              <a:gd name="connsiteY11" fmla="*/ 638460 h 2291474"/>
              <a:gd name="connsiteX12" fmla="*/ 927050 w 1422362"/>
              <a:gd name="connsiteY12" fmla="*/ 596083 h 2291474"/>
              <a:gd name="connsiteX13" fmla="*/ 957315 w 1422362"/>
              <a:gd name="connsiteY13" fmla="*/ 925297 h 2291474"/>
              <a:gd name="connsiteX14" fmla="*/ 905990 w 1422362"/>
              <a:gd name="connsiteY14" fmla="*/ 595041 h 2291474"/>
              <a:gd name="connsiteX15" fmla="*/ 711016 w 1422362"/>
              <a:gd name="connsiteY15" fmla="*/ 550747 h 2291474"/>
              <a:gd name="connsiteX16" fmla="*/ 729319 w 1422362"/>
              <a:gd name="connsiteY16" fmla="*/ 938954 h 2291474"/>
              <a:gd name="connsiteX17" fmla="*/ 673525 w 1422362"/>
              <a:gd name="connsiteY17" fmla="*/ 130688 h 2291474"/>
              <a:gd name="connsiteX18" fmla="*/ 471802 w 1422362"/>
              <a:gd name="connsiteY18" fmla="*/ 127084 h 2291474"/>
              <a:gd name="connsiteX19" fmla="*/ 473286 w 1422362"/>
              <a:gd name="connsiteY19" fmla="*/ 1293254 h 2291474"/>
              <a:gd name="connsiteX20" fmla="*/ 338442 w 1422362"/>
              <a:gd name="connsiteY20" fmla="*/ 1239349 h 2291474"/>
              <a:gd name="connsiteX21" fmla="*/ 719 w 1422362"/>
              <a:gd name="connsiteY21" fmla="*/ 938672 h 2291474"/>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14198 h 2267000"/>
              <a:gd name="connsiteX1" fmla="*/ 140932 w 1422362"/>
              <a:gd name="connsiteY1" fmla="*/ 1309972 h 2267000"/>
              <a:gd name="connsiteX2" fmla="*/ 309182 w 1422362"/>
              <a:gd name="connsiteY2" fmla="*/ 1668417 h 2267000"/>
              <a:gd name="connsiteX3" fmla="*/ 548773 w 1422362"/>
              <a:gd name="connsiteY3" fmla="*/ 1892991 h 2267000"/>
              <a:gd name="connsiteX4" fmla="*/ 582370 w 1422362"/>
              <a:gd name="connsiteY4" fmla="*/ 2253885 h 2267000"/>
              <a:gd name="connsiteX5" fmla="*/ 1253027 w 1422362"/>
              <a:gd name="connsiteY5" fmla="*/ 2267000 h 2267000"/>
              <a:gd name="connsiteX6" fmla="*/ 1262460 w 1422362"/>
              <a:gd name="connsiteY6" fmla="*/ 1943727 h 2267000"/>
              <a:gd name="connsiteX7" fmla="*/ 1421092 w 1422362"/>
              <a:gd name="connsiteY7" fmla="*/ 1083201 h 2267000"/>
              <a:gd name="connsiteX8" fmla="*/ 1369124 w 1422362"/>
              <a:gd name="connsiteY8" fmla="*/ 657405 h 2267000"/>
              <a:gd name="connsiteX9" fmla="*/ 1176719 w 1422362"/>
              <a:gd name="connsiteY9" fmla="*/ 625736 h 2267000"/>
              <a:gd name="connsiteX10" fmla="*/ 1168953 w 1422362"/>
              <a:gd name="connsiteY10" fmla="*/ 924715 h 2267000"/>
              <a:gd name="connsiteX11" fmla="*/ 1156855 w 1422362"/>
              <a:gd name="connsiteY11" fmla="*/ 613986 h 2267000"/>
              <a:gd name="connsiteX12" fmla="*/ 927050 w 1422362"/>
              <a:gd name="connsiteY12" fmla="*/ 571609 h 2267000"/>
              <a:gd name="connsiteX13" fmla="*/ 957315 w 1422362"/>
              <a:gd name="connsiteY13" fmla="*/ 900823 h 2267000"/>
              <a:gd name="connsiteX14" fmla="*/ 905990 w 1422362"/>
              <a:gd name="connsiteY14" fmla="*/ 570567 h 2267000"/>
              <a:gd name="connsiteX15" fmla="*/ 711016 w 1422362"/>
              <a:gd name="connsiteY15" fmla="*/ 526273 h 2267000"/>
              <a:gd name="connsiteX16" fmla="*/ 714846 w 1422362"/>
              <a:gd name="connsiteY16" fmla="*/ 914480 h 2267000"/>
              <a:gd name="connsiteX17" fmla="*/ 673525 w 1422362"/>
              <a:gd name="connsiteY17" fmla="*/ 106214 h 2267000"/>
              <a:gd name="connsiteX18" fmla="*/ 486275 w 1422362"/>
              <a:gd name="connsiteY18" fmla="*/ 174974 h 2267000"/>
              <a:gd name="connsiteX19" fmla="*/ 473286 w 1422362"/>
              <a:gd name="connsiteY19" fmla="*/ 1268780 h 2267000"/>
              <a:gd name="connsiteX20" fmla="*/ 338442 w 1422362"/>
              <a:gd name="connsiteY20" fmla="*/ 1214875 h 2267000"/>
              <a:gd name="connsiteX21" fmla="*/ 719 w 1422362"/>
              <a:gd name="connsiteY21" fmla="*/ 914198 h 2267000"/>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904644 h 2257446"/>
              <a:gd name="connsiteX1" fmla="*/ 140932 w 1422362"/>
              <a:gd name="connsiteY1" fmla="*/ 1300418 h 2257446"/>
              <a:gd name="connsiteX2" fmla="*/ 309182 w 1422362"/>
              <a:gd name="connsiteY2" fmla="*/ 1658863 h 2257446"/>
              <a:gd name="connsiteX3" fmla="*/ 548773 w 1422362"/>
              <a:gd name="connsiteY3" fmla="*/ 1883437 h 2257446"/>
              <a:gd name="connsiteX4" fmla="*/ 582370 w 1422362"/>
              <a:gd name="connsiteY4" fmla="*/ 2244331 h 2257446"/>
              <a:gd name="connsiteX5" fmla="*/ 1253027 w 1422362"/>
              <a:gd name="connsiteY5" fmla="*/ 2257446 h 2257446"/>
              <a:gd name="connsiteX6" fmla="*/ 1262460 w 1422362"/>
              <a:gd name="connsiteY6" fmla="*/ 1934173 h 2257446"/>
              <a:gd name="connsiteX7" fmla="*/ 1421092 w 1422362"/>
              <a:gd name="connsiteY7" fmla="*/ 1073647 h 2257446"/>
              <a:gd name="connsiteX8" fmla="*/ 1369124 w 1422362"/>
              <a:gd name="connsiteY8" fmla="*/ 647851 h 2257446"/>
              <a:gd name="connsiteX9" fmla="*/ 1176719 w 1422362"/>
              <a:gd name="connsiteY9" fmla="*/ 616182 h 2257446"/>
              <a:gd name="connsiteX10" fmla="*/ 1168953 w 1422362"/>
              <a:gd name="connsiteY10" fmla="*/ 915161 h 2257446"/>
              <a:gd name="connsiteX11" fmla="*/ 1156855 w 1422362"/>
              <a:gd name="connsiteY11" fmla="*/ 604432 h 2257446"/>
              <a:gd name="connsiteX12" fmla="*/ 927050 w 1422362"/>
              <a:gd name="connsiteY12" fmla="*/ 562055 h 2257446"/>
              <a:gd name="connsiteX13" fmla="*/ 957315 w 1422362"/>
              <a:gd name="connsiteY13" fmla="*/ 891269 h 2257446"/>
              <a:gd name="connsiteX14" fmla="*/ 905990 w 1422362"/>
              <a:gd name="connsiteY14" fmla="*/ 561013 h 2257446"/>
              <a:gd name="connsiteX15" fmla="*/ 711016 w 1422362"/>
              <a:gd name="connsiteY15" fmla="*/ 516719 h 2257446"/>
              <a:gd name="connsiteX16" fmla="*/ 714846 w 1422362"/>
              <a:gd name="connsiteY16" fmla="*/ 904926 h 2257446"/>
              <a:gd name="connsiteX17" fmla="*/ 683174 w 1422362"/>
              <a:gd name="connsiteY17" fmla="*/ 125606 h 2257446"/>
              <a:gd name="connsiteX18" fmla="*/ 486275 w 1422362"/>
              <a:gd name="connsiteY18" fmla="*/ 165420 h 2257446"/>
              <a:gd name="connsiteX19" fmla="*/ 473286 w 1422362"/>
              <a:gd name="connsiteY19" fmla="*/ 1259226 h 2257446"/>
              <a:gd name="connsiteX20" fmla="*/ 338442 w 1422362"/>
              <a:gd name="connsiteY20" fmla="*/ 1205321 h 2257446"/>
              <a:gd name="connsiteX21" fmla="*/ 719 w 1422362"/>
              <a:gd name="connsiteY21" fmla="*/ 904644 h 2257446"/>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73286 w 1422362"/>
              <a:gd name="connsiteY19" fmla="*/ 1255537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0 w 1494007"/>
              <a:gd name="connsiteY0" fmla="*/ 886482 h 2253757"/>
              <a:gd name="connsiteX1" fmla="*/ 212577 w 1494007"/>
              <a:gd name="connsiteY1" fmla="*/ 1296729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115210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147622"/>
              <a:gd name="connsiteX1" fmla="*/ 202929 w 1494007"/>
              <a:gd name="connsiteY1" fmla="*/ 1320850 h 2147622"/>
              <a:gd name="connsiteX2" fmla="*/ 438719 w 1494007"/>
              <a:gd name="connsiteY2" fmla="*/ 1655174 h 2147622"/>
              <a:gd name="connsiteX3" fmla="*/ 620418 w 1494007"/>
              <a:gd name="connsiteY3" fmla="*/ 1879748 h 2147622"/>
              <a:gd name="connsiteX4" fmla="*/ 654015 w 1494007"/>
              <a:gd name="connsiteY4" fmla="*/ 2115210 h 2147622"/>
              <a:gd name="connsiteX5" fmla="*/ 1339145 w 1494007"/>
              <a:gd name="connsiteY5" fmla="*/ 2147622 h 2147622"/>
              <a:gd name="connsiteX6" fmla="*/ 1334105 w 1494007"/>
              <a:gd name="connsiteY6" fmla="*/ 1930484 h 2147622"/>
              <a:gd name="connsiteX7" fmla="*/ 1492737 w 1494007"/>
              <a:gd name="connsiteY7" fmla="*/ 1069958 h 2147622"/>
              <a:gd name="connsiteX8" fmla="*/ 1440769 w 1494007"/>
              <a:gd name="connsiteY8" fmla="*/ 644162 h 2147622"/>
              <a:gd name="connsiteX9" fmla="*/ 1248364 w 1494007"/>
              <a:gd name="connsiteY9" fmla="*/ 612493 h 2147622"/>
              <a:gd name="connsiteX10" fmla="*/ 1240598 w 1494007"/>
              <a:gd name="connsiteY10" fmla="*/ 911472 h 2147622"/>
              <a:gd name="connsiteX11" fmla="*/ 1228500 w 1494007"/>
              <a:gd name="connsiteY11" fmla="*/ 600743 h 2147622"/>
              <a:gd name="connsiteX12" fmla="*/ 998695 w 1494007"/>
              <a:gd name="connsiteY12" fmla="*/ 558366 h 2147622"/>
              <a:gd name="connsiteX13" fmla="*/ 1028960 w 1494007"/>
              <a:gd name="connsiteY13" fmla="*/ 887580 h 2147622"/>
              <a:gd name="connsiteX14" fmla="*/ 977635 w 1494007"/>
              <a:gd name="connsiteY14" fmla="*/ 557324 h 2147622"/>
              <a:gd name="connsiteX15" fmla="*/ 782661 w 1494007"/>
              <a:gd name="connsiteY15" fmla="*/ 513030 h 2147622"/>
              <a:gd name="connsiteX16" fmla="*/ 786491 w 1494007"/>
              <a:gd name="connsiteY16" fmla="*/ 901237 h 2147622"/>
              <a:gd name="connsiteX17" fmla="*/ 754819 w 1494007"/>
              <a:gd name="connsiteY17" fmla="*/ 121917 h 2147622"/>
              <a:gd name="connsiteX18" fmla="*/ 557920 w 1494007"/>
              <a:gd name="connsiteY18" fmla="*/ 161731 h 2147622"/>
              <a:gd name="connsiteX19" fmla="*/ 535282 w 1494007"/>
              <a:gd name="connsiteY19" fmla="*/ 1183173 h 2147622"/>
              <a:gd name="connsiteX20" fmla="*/ 376317 w 1494007"/>
              <a:gd name="connsiteY20" fmla="*/ 1148565 h 2147622"/>
              <a:gd name="connsiteX21" fmla="*/ 0 w 1494007"/>
              <a:gd name="connsiteY21" fmla="*/ 886482 h 2147622"/>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33149"/>
              <a:gd name="connsiteX1" fmla="*/ 227051 w 1518129"/>
              <a:gd name="connsiteY1" fmla="*/ 1320850 h 2133149"/>
              <a:gd name="connsiteX2" fmla="*/ 462841 w 1518129"/>
              <a:gd name="connsiteY2" fmla="*/ 1655174 h 2133149"/>
              <a:gd name="connsiteX3" fmla="*/ 644540 w 1518129"/>
              <a:gd name="connsiteY3" fmla="*/ 1879748 h 2133149"/>
              <a:gd name="connsiteX4" fmla="*/ 678137 w 1518129"/>
              <a:gd name="connsiteY4" fmla="*/ 2115210 h 2133149"/>
              <a:gd name="connsiteX5" fmla="*/ 1348794 w 1518129"/>
              <a:gd name="connsiteY5" fmla="*/ 2133149 h 2133149"/>
              <a:gd name="connsiteX6" fmla="*/ 1358227 w 1518129"/>
              <a:gd name="connsiteY6" fmla="*/ 1930484 h 2133149"/>
              <a:gd name="connsiteX7" fmla="*/ 1516859 w 1518129"/>
              <a:gd name="connsiteY7" fmla="*/ 1069958 h 2133149"/>
              <a:gd name="connsiteX8" fmla="*/ 1464891 w 1518129"/>
              <a:gd name="connsiteY8" fmla="*/ 644162 h 2133149"/>
              <a:gd name="connsiteX9" fmla="*/ 1272486 w 1518129"/>
              <a:gd name="connsiteY9" fmla="*/ 612493 h 2133149"/>
              <a:gd name="connsiteX10" fmla="*/ 1264720 w 1518129"/>
              <a:gd name="connsiteY10" fmla="*/ 911472 h 2133149"/>
              <a:gd name="connsiteX11" fmla="*/ 1252622 w 1518129"/>
              <a:gd name="connsiteY11" fmla="*/ 600743 h 2133149"/>
              <a:gd name="connsiteX12" fmla="*/ 1022817 w 1518129"/>
              <a:gd name="connsiteY12" fmla="*/ 558366 h 2133149"/>
              <a:gd name="connsiteX13" fmla="*/ 1053082 w 1518129"/>
              <a:gd name="connsiteY13" fmla="*/ 887580 h 2133149"/>
              <a:gd name="connsiteX14" fmla="*/ 1001757 w 1518129"/>
              <a:gd name="connsiteY14" fmla="*/ 557324 h 2133149"/>
              <a:gd name="connsiteX15" fmla="*/ 806783 w 1518129"/>
              <a:gd name="connsiteY15" fmla="*/ 513030 h 2133149"/>
              <a:gd name="connsiteX16" fmla="*/ 810613 w 1518129"/>
              <a:gd name="connsiteY16" fmla="*/ 901237 h 2133149"/>
              <a:gd name="connsiteX17" fmla="*/ 778941 w 1518129"/>
              <a:gd name="connsiteY17" fmla="*/ 121917 h 2133149"/>
              <a:gd name="connsiteX18" fmla="*/ 582042 w 1518129"/>
              <a:gd name="connsiteY18" fmla="*/ 161731 h 2133149"/>
              <a:gd name="connsiteX19" fmla="*/ 554580 w 1518129"/>
              <a:gd name="connsiteY19" fmla="*/ 1197645 h 2133149"/>
              <a:gd name="connsiteX20" fmla="*/ 419736 w 1518129"/>
              <a:gd name="connsiteY20" fmla="*/ 1153389 h 2133149"/>
              <a:gd name="connsiteX21" fmla="*/ 0 w 1518129"/>
              <a:gd name="connsiteY21" fmla="*/ 891306 h 2133149"/>
              <a:gd name="connsiteX0" fmla="*/ 0 w 1518129"/>
              <a:gd name="connsiteY0" fmla="*/ 891306 h 2115210"/>
              <a:gd name="connsiteX1" fmla="*/ 227051 w 1518129"/>
              <a:gd name="connsiteY1" fmla="*/ 1320850 h 2115210"/>
              <a:gd name="connsiteX2" fmla="*/ 462841 w 1518129"/>
              <a:gd name="connsiteY2" fmla="*/ 1655174 h 2115210"/>
              <a:gd name="connsiteX3" fmla="*/ 644540 w 1518129"/>
              <a:gd name="connsiteY3" fmla="*/ 1879748 h 2115210"/>
              <a:gd name="connsiteX4" fmla="*/ 678137 w 1518129"/>
              <a:gd name="connsiteY4" fmla="*/ 2115210 h 2115210"/>
              <a:gd name="connsiteX5" fmla="*/ 1339145 w 1518129"/>
              <a:gd name="connsiteY5" fmla="*/ 2113852 h 2115210"/>
              <a:gd name="connsiteX6" fmla="*/ 1358227 w 1518129"/>
              <a:gd name="connsiteY6" fmla="*/ 1930484 h 2115210"/>
              <a:gd name="connsiteX7" fmla="*/ 1516859 w 1518129"/>
              <a:gd name="connsiteY7" fmla="*/ 1069958 h 2115210"/>
              <a:gd name="connsiteX8" fmla="*/ 1464891 w 1518129"/>
              <a:gd name="connsiteY8" fmla="*/ 644162 h 2115210"/>
              <a:gd name="connsiteX9" fmla="*/ 1272486 w 1518129"/>
              <a:gd name="connsiteY9" fmla="*/ 612493 h 2115210"/>
              <a:gd name="connsiteX10" fmla="*/ 1264720 w 1518129"/>
              <a:gd name="connsiteY10" fmla="*/ 911472 h 2115210"/>
              <a:gd name="connsiteX11" fmla="*/ 1252622 w 1518129"/>
              <a:gd name="connsiteY11" fmla="*/ 600743 h 2115210"/>
              <a:gd name="connsiteX12" fmla="*/ 1022817 w 1518129"/>
              <a:gd name="connsiteY12" fmla="*/ 558366 h 2115210"/>
              <a:gd name="connsiteX13" fmla="*/ 1053082 w 1518129"/>
              <a:gd name="connsiteY13" fmla="*/ 887580 h 2115210"/>
              <a:gd name="connsiteX14" fmla="*/ 1001757 w 1518129"/>
              <a:gd name="connsiteY14" fmla="*/ 557324 h 2115210"/>
              <a:gd name="connsiteX15" fmla="*/ 806783 w 1518129"/>
              <a:gd name="connsiteY15" fmla="*/ 513030 h 2115210"/>
              <a:gd name="connsiteX16" fmla="*/ 810613 w 1518129"/>
              <a:gd name="connsiteY16" fmla="*/ 901237 h 2115210"/>
              <a:gd name="connsiteX17" fmla="*/ 778941 w 1518129"/>
              <a:gd name="connsiteY17" fmla="*/ 121917 h 2115210"/>
              <a:gd name="connsiteX18" fmla="*/ 582042 w 1518129"/>
              <a:gd name="connsiteY18" fmla="*/ 161731 h 2115210"/>
              <a:gd name="connsiteX19" fmla="*/ 554580 w 1518129"/>
              <a:gd name="connsiteY19" fmla="*/ 1197645 h 2115210"/>
              <a:gd name="connsiteX20" fmla="*/ 419736 w 1518129"/>
              <a:gd name="connsiteY20" fmla="*/ 1153389 h 2115210"/>
              <a:gd name="connsiteX21" fmla="*/ 0 w 1518129"/>
              <a:gd name="connsiteY21" fmla="*/ 891306 h 211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8129" h="2115210">
                <a:moveTo>
                  <a:pt x="0" y="891306"/>
                </a:moveTo>
                <a:cubicBezTo>
                  <a:pt x="124742" y="1042097"/>
                  <a:pt x="180313" y="1188925"/>
                  <a:pt x="227051" y="1320850"/>
                </a:cubicBezTo>
                <a:cubicBezTo>
                  <a:pt x="283134" y="1440332"/>
                  <a:pt x="360533" y="1506746"/>
                  <a:pt x="462841" y="1655174"/>
                </a:cubicBezTo>
                <a:cubicBezTo>
                  <a:pt x="565096" y="1757587"/>
                  <a:pt x="604529" y="1837560"/>
                  <a:pt x="644540" y="1879748"/>
                </a:cubicBezTo>
                <a:cubicBezTo>
                  <a:pt x="721823" y="1966655"/>
                  <a:pt x="679875" y="2008729"/>
                  <a:pt x="678137" y="2115210"/>
                </a:cubicBezTo>
                <a:lnTo>
                  <a:pt x="1339145" y="2113852"/>
                </a:lnTo>
                <a:cubicBezTo>
                  <a:pt x="1324322" y="2047548"/>
                  <a:pt x="1303318" y="2034201"/>
                  <a:pt x="1358227" y="1930484"/>
                </a:cubicBezTo>
                <a:cubicBezTo>
                  <a:pt x="1521981" y="1634855"/>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nvGrpSpPr>
          <p:cNvPr id="81" name="Group 38">
            <a:extLst>
              <a:ext uri="{FF2B5EF4-FFF2-40B4-BE49-F238E27FC236}">
                <a16:creationId xmlns:a16="http://schemas.microsoft.com/office/drawing/2014/main" id="{96C5536E-22EE-8230-8602-979293DD67FD}"/>
              </a:ext>
            </a:extLst>
          </p:cNvPr>
          <p:cNvGrpSpPr/>
          <p:nvPr/>
        </p:nvGrpSpPr>
        <p:grpSpPr>
          <a:xfrm rot="5400000">
            <a:off x="454430" y="4114785"/>
            <a:ext cx="1048447" cy="1956437"/>
            <a:chOff x="967066" y="4263648"/>
            <a:chExt cx="670418" cy="1251022"/>
          </a:xfrm>
        </p:grpSpPr>
        <p:sp>
          <p:nvSpPr>
            <p:cNvPr id="82" name="Rectangle 39">
              <a:extLst>
                <a:ext uri="{FF2B5EF4-FFF2-40B4-BE49-F238E27FC236}">
                  <a16:creationId xmlns:a16="http://schemas.microsoft.com/office/drawing/2014/main" id="{DEC6B693-36B8-995E-580E-68731AFCD2DC}"/>
                </a:ext>
              </a:extLst>
            </p:cNvPr>
            <p:cNvSpPr/>
            <p:nvPr/>
          </p:nvSpPr>
          <p:spPr>
            <a:xfrm rot="16200000">
              <a:off x="1128885" y="4147342"/>
              <a:ext cx="360040" cy="59265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83" name="Rectangle 40">
              <a:extLst>
                <a:ext uri="{FF2B5EF4-FFF2-40B4-BE49-F238E27FC236}">
                  <a16:creationId xmlns:a16="http://schemas.microsoft.com/office/drawing/2014/main" id="{21A557F0-DE02-5B47-B694-6DBA15AC9FFC}"/>
                </a:ext>
              </a:extLst>
            </p:cNvPr>
            <p:cNvSpPr/>
            <p:nvPr/>
          </p:nvSpPr>
          <p:spPr>
            <a:xfrm rot="16200000">
              <a:off x="786671" y="4663858"/>
              <a:ext cx="1031207" cy="67041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spTree>
    <p:extLst>
      <p:ext uri="{BB962C8B-B14F-4D97-AF65-F5344CB8AC3E}">
        <p14:creationId xmlns:p14="http://schemas.microsoft.com/office/powerpoint/2010/main" val="821656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Γράφημα 3">
            <a:extLst>
              <a:ext uri="{FF2B5EF4-FFF2-40B4-BE49-F238E27FC236}">
                <a16:creationId xmlns:a16="http://schemas.microsoft.com/office/drawing/2014/main" id="{4F3EC58F-C8CC-76F4-2FDE-79B92B6475CD}"/>
              </a:ext>
            </a:extLst>
          </p:cNvPr>
          <p:cNvGraphicFramePr/>
          <p:nvPr>
            <p:extLst>
              <p:ext uri="{D42A27DB-BD31-4B8C-83A1-F6EECF244321}">
                <p14:modId xmlns:p14="http://schemas.microsoft.com/office/powerpoint/2010/main" val="1181990990"/>
              </p:ext>
            </p:extLst>
          </p:nvPr>
        </p:nvGraphicFramePr>
        <p:xfrm>
          <a:off x="1671636" y="980515"/>
          <a:ext cx="8848726" cy="570957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C1F21AE3-AC9B-DA0B-B012-A907026FBDF8}"/>
              </a:ext>
            </a:extLst>
          </p:cNvPr>
          <p:cNvSpPr txBox="1"/>
          <p:nvPr/>
        </p:nvSpPr>
        <p:spPr>
          <a:xfrm>
            <a:off x="8973859" y="6443865"/>
            <a:ext cx="1584960" cy="246221"/>
          </a:xfrm>
          <a:prstGeom prst="rect">
            <a:avLst/>
          </a:prstGeom>
          <a:noFill/>
        </p:spPr>
        <p:txBody>
          <a:bodyPr wrap="square" rtlCol="0">
            <a:spAutoFit/>
          </a:bodyPr>
          <a:lstStyle/>
          <a:p>
            <a:r>
              <a:rPr lang="en-US" sz="1000" dirty="0"/>
              <a:t>Source: © Statista 2023</a:t>
            </a:r>
            <a:endParaRPr lang="el-GR" sz="1000" dirty="0"/>
          </a:p>
        </p:txBody>
      </p:sp>
      <p:sp>
        <p:nvSpPr>
          <p:cNvPr id="3" name="Θέση κειμένου 2">
            <a:extLst>
              <a:ext uri="{FF2B5EF4-FFF2-40B4-BE49-F238E27FC236}">
                <a16:creationId xmlns:a16="http://schemas.microsoft.com/office/drawing/2014/main" id="{022D0F9F-2F51-EE42-E6CA-1DEBFE3FC912}"/>
              </a:ext>
            </a:extLst>
          </p:cNvPr>
          <p:cNvSpPr>
            <a:spLocks noGrp="1"/>
          </p:cNvSpPr>
          <p:nvPr>
            <p:ph type="body" sz="quarter" idx="10"/>
          </p:nvPr>
        </p:nvSpPr>
        <p:spPr>
          <a:xfrm>
            <a:off x="309401" y="72019"/>
            <a:ext cx="11573197" cy="724247"/>
          </a:xfrm>
        </p:spPr>
        <p:txBody>
          <a:bodyPr/>
          <a:lstStyle/>
          <a:p>
            <a:r>
              <a:rPr lang="en-US" sz="4800" b="1" dirty="0">
                <a:cs typeface="Calibri" pitchFamily="34" charset="0"/>
              </a:rPr>
              <a:t>U.S. Consumers’ Interest in Fashion</a:t>
            </a:r>
          </a:p>
        </p:txBody>
      </p:sp>
    </p:spTree>
    <p:extLst>
      <p:ext uri="{BB962C8B-B14F-4D97-AF65-F5344CB8AC3E}">
        <p14:creationId xmlns:p14="http://schemas.microsoft.com/office/powerpoint/2010/main" val="459017846"/>
      </p:ext>
    </p:extLst>
  </p:cSld>
  <p:clrMapOvr>
    <a:masterClrMapping/>
  </p:clrMapOvr>
</p:sld>
</file>

<file path=ppt/theme/theme1.xml><?xml version="1.0" encoding="utf-8"?>
<a:theme xmlns:a="http://schemas.openxmlformats.org/drawingml/2006/main" name="Cover and End Slide Master">
  <a:themeElements>
    <a:clrScheme name="ALLPPT-225">
      <a:dk1>
        <a:sysClr val="windowText" lastClr="000000"/>
      </a:dk1>
      <a:lt1>
        <a:sysClr val="window" lastClr="FFFFFF"/>
      </a:lt1>
      <a:dk2>
        <a:srgbClr val="44546A"/>
      </a:dk2>
      <a:lt2>
        <a:srgbClr val="E7E6E6"/>
      </a:lt2>
      <a:accent1>
        <a:srgbClr val="FBE034"/>
      </a:accent1>
      <a:accent2>
        <a:srgbClr val="B0D66C"/>
      </a:accent2>
      <a:accent3>
        <a:srgbClr val="FF870F"/>
      </a:accent3>
      <a:accent4>
        <a:srgbClr val="96C8E9"/>
      </a:accent4>
      <a:accent5>
        <a:srgbClr val="FC79B2"/>
      </a:accent5>
      <a:accent6>
        <a:srgbClr val="B37EB3"/>
      </a:accent6>
      <a:hlink>
        <a:srgbClr val="FFFFFF"/>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25">
      <a:dk1>
        <a:sysClr val="windowText" lastClr="000000"/>
      </a:dk1>
      <a:lt1>
        <a:sysClr val="window" lastClr="FFFFFF"/>
      </a:lt1>
      <a:dk2>
        <a:srgbClr val="44546A"/>
      </a:dk2>
      <a:lt2>
        <a:srgbClr val="E7E6E6"/>
      </a:lt2>
      <a:accent1>
        <a:srgbClr val="FBE034"/>
      </a:accent1>
      <a:accent2>
        <a:srgbClr val="B0D66C"/>
      </a:accent2>
      <a:accent3>
        <a:srgbClr val="FF870F"/>
      </a:accent3>
      <a:accent4>
        <a:srgbClr val="96C8E9"/>
      </a:accent4>
      <a:accent5>
        <a:srgbClr val="FC79B2"/>
      </a:accent5>
      <a:accent6>
        <a:srgbClr val="B37EB3"/>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225">
      <a:dk1>
        <a:sysClr val="windowText" lastClr="000000"/>
      </a:dk1>
      <a:lt1>
        <a:sysClr val="window" lastClr="FFFFFF"/>
      </a:lt1>
      <a:dk2>
        <a:srgbClr val="44546A"/>
      </a:dk2>
      <a:lt2>
        <a:srgbClr val="E7E6E6"/>
      </a:lt2>
      <a:accent1>
        <a:srgbClr val="FBE034"/>
      </a:accent1>
      <a:accent2>
        <a:srgbClr val="B0D66C"/>
      </a:accent2>
      <a:accent3>
        <a:srgbClr val="FF870F"/>
      </a:accent3>
      <a:accent4>
        <a:srgbClr val="96C8E9"/>
      </a:accent4>
      <a:accent5>
        <a:srgbClr val="FC79B2"/>
      </a:accent5>
      <a:accent6>
        <a:srgbClr val="B37EB3"/>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17308</TotalTime>
  <Words>6689</Words>
  <Application>Microsoft Office PowerPoint</Application>
  <PresentationFormat>Ευρεία οθόνη</PresentationFormat>
  <Paragraphs>690</Paragraphs>
  <Slides>81</Slides>
  <Notes>43</Notes>
  <HiddenSlides>0</HiddenSlides>
  <MMClips>0</MMClips>
  <ScaleCrop>false</ScaleCrop>
  <HeadingPairs>
    <vt:vector size="6" baseType="variant">
      <vt:variant>
        <vt:lpstr>Γραμματοσειρές που χρησιμοποιούνται</vt:lpstr>
      </vt:variant>
      <vt:variant>
        <vt:i4>13</vt:i4>
      </vt:variant>
      <vt:variant>
        <vt:lpstr>Θέμα</vt:lpstr>
      </vt:variant>
      <vt:variant>
        <vt:i4>3</vt:i4>
      </vt:variant>
      <vt:variant>
        <vt:lpstr>Τίτλοι διαφανειών</vt:lpstr>
      </vt:variant>
      <vt:variant>
        <vt:i4>81</vt:i4>
      </vt:variant>
    </vt:vector>
  </HeadingPairs>
  <TitlesOfParts>
    <vt:vector size="97" baseType="lpstr">
      <vt:lpstr>adobe-caslon-pro</vt:lpstr>
      <vt:lpstr>Arial</vt:lpstr>
      <vt:lpstr>Calibri</vt:lpstr>
      <vt:lpstr>Cambria Math</vt:lpstr>
      <vt:lpstr>Consolas</vt:lpstr>
      <vt:lpstr>Courier New</vt:lpstr>
      <vt:lpstr>Google Sans</vt:lpstr>
      <vt:lpstr>Lato</vt:lpstr>
      <vt:lpstr>Nunito</vt:lpstr>
      <vt:lpstr>Open Sans</vt:lpstr>
      <vt:lpstr>Roboto</vt:lpstr>
      <vt:lpstr>Söhne</vt:lpstr>
      <vt:lpstr>Symbol</vt:lpstr>
      <vt:lpstr>Cover and End Slide Master</vt:lpstr>
      <vt:lpstr>Contents Slide Master</vt:lpstr>
      <vt:lpstr>Section Break Slide Master</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Lefteris Souflas</cp:lastModifiedBy>
  <cp:revision>444</cp:revision>
  <dcterms:created xsi:type="dcterms:W3CDTF">2020-01-20T05:08:25Z</dcterms:created>
  <dcterms:modified xsi:type="dcterms:W3CDTF">2023-10-09T11:50:38Z</dcterms:modified>
</cp:coreProperties>
</file>